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4" r:id="rId1"/>
    <p:sldMasterId id="2147483746" r:id="rId2"/>
  </p:sldMasterIdLst>
  <p:notesMasterIdLst>
    <p:notesMasterId r:id="rId33"/>
  </p:notesMasterIdLst>
  <p:handoutMasterIdLst>
    <p:handoutMasterId r:id="rId34"/>
  </p:handoutMasterIdLst>
  <p:sldIdLst>
    <p:sldId id="826" r:id="rId3"/>
    <p:sldId id="847" r:id="rId4"/>
    <p:sldId id="848" r:id="rId5"/>
    <p:sldId id="855" r:id="rId6"/>
    <p:sldId id="755" r:id="rId7"/>
    <p:sldId id="707" r:id="rId8"/>
    <p:sldId id="708" r:id="rId9"/>
    <p:sldId id="728" r:id="rId10"/>
    <p:sldId id="709" r:id="rId11"/>
    <p:sldId id="714" r:id="rId12"/>
    <p:sldId id="715" r:id="rId13"/>
    <p:sldId id="744" r:id="rId14"/>
    <p:sldId id="716" r:id="rId15"/>
    <p:sldId id="717" r:id="rId16"/>
    <p:sldId id="745" r:id="rId17"/>
    <p:sldId id="729" r:id="rId18"/>
    <p:sldId id="730" r:id="rId19"/>
    <p:sldId id="850" r:id="rId20"/>
    <p:sldId id="733" r:id="rId21"/>
    <p:sldId id="734" r:id="rId22"/>
    <p:sldId id="720" r:id="rId23"/>
    <p:sldId id="746" r:id="rId24"/>
    <p:sldId id="737" r:id="rId25"/>
    <p:sldId id="756" r:id="rId26"/>
    <p:sldId id="852" r:id="rId27"/>
    <p:sldId id="851" r:id="rId28"/>
    <p:sldId id="830" r:id="rId29"/>
    <p:sldId id="849" r:id="rId30"/>
    <p:sldId id="854" r:id="rId31"/>
    <p:sldId id="853" r:id="rId32"/>
  </p:sldIdLst>
  <p:sldSz cx="9144000" cy="6858000" type="screen4x3"/>
  <p:notesSz cx="6851650" cy="9747250"/>
  <p:custShowLst>
    <p:custShow name="目的別スライド ショー1" id="0">
      <p:sldLst/>
    </p:custShow>
    <p:custShow name="加速度" id="1">
      <p:sldLst/>
    </p:custShow>
    <p:custShow name="等加速度運動" id="2">
      <p:sldLst/>
    </p:custShow>
    <p:custShow name="t 消去公式" id="3">
      <p:sldLst/>
    </p:custShow>
    <p:custShow name="最高点落下点" id="4">
      <p:sldLst/>
    </p:custShow>
    <p:custShow name="要点" id="5">
      <p:sldLst/>
    </p:custShow>
    <p:custShow name="x=∫vdt" id="6">
      <p:sldLst/>
    </p:custShow>
    <p:custShow name="v=∫adx" id="7">
      <p:sldLst/>
    </p:custShow>
    <p:custShow name="自由落下" id="8">
      <p:sldLst/>
    </p:custShow>
    <p:custShow name="グラフ" id="9">
      <p:sldLst/>
    </p:custShow>
    <p:custShow name="放物運動" id="10">
      <p:sldLst/>
    </p:custShow>
    <p:custShow name="速度とグラフ" id="11">
      <p:sldLst/>
    </p:custShow>
    <p:custShow name="速度とグラフ2" id="12">
      <p:sldLst/>
    </p:custShow>
    <p:custShow name="加速度とグラフ" id="13">
      <p:sldLst/>
    </p:custShow>
    <p:custShow name="加速度とグラフ2" id="14">
      <p:sldLst/>
    </p:custShow>
  </p:custShowLst>
  <p:defaultTextStyle>
    <a:defPPr>
      <a:defRPr lang="ja-JP"/>
    </a:defPPr>
    <a:lvl1pPr algn="l" rtl="0" fontAlgn="base">
      <a:spcBef>
        <a:spcPct val="20000"/>
      </a:spcBef>
      <a:spcAft>
        <a:spcPct val="0"/>
      </a:spcAft>
      <a:defRPr kumimoji="1" sz="2800" kern="1200">
        <a:solidFill>
          <a:schemeClr val="tx1"/>
        </a:solidFill>
        <a:latin typeface="Times New Roman" pitchFamily="18" charset="0"/>
        <a:ea typeface="ＭＳ Ｐゴシック" charset="-128"/>
        <a:cs typeface="+mn-cs"/>
      </a:defRPr>
    </a:lvl1pPr>
    <a:lvl2pPr marL="457200" algn="l" rtl="0" fontAlgn="base">
      <a:spcBef>
        <a:spcPct val="20000"/>
      </a:spcBef>
      <a:spcAft>
        <a:spcPct val="0"/>
      </a:spcAft>
      <a:defRPr kumimoji="1" sz="2800" kern="1200">
        <a:solidFill>
          <a:schemeClr val="tx1"/>
        </a:solidFill>
        <a:latin typeface="Times New Roman" pitchFamily="18" charset="0"/>
        <a:ea typeface="ＭＳ Ｐゴシック" charset="-128"/>
        <a:cs typeface="+mn-cs"/>
      </a:defRPr>
    </a:lvl2pPr>
    <a:lvl3pPr marL="914400" algn="l" rtl="0" fontAlgn="base">
      <a:spcBef>
        <a:spcPct val="20000"/>
      </a:spcBef>
      <a:spcAft>
        <a:spcPct val="0"/>
      </a:spcAft>
      <a:defRPr kumimoji="1" sz="2800" kern="1200">
        <a:solidFill>
          <a:schemeClr val="tx1"/>
        </a:solidFill>
        <a:latin typeface="Times New Roman" pitchFamily="18" charset="0"/>
        <a:ea typeface="ＭＳ Ｐゴシック" charset="-128"/>
        <a:cs typeface="+mn-cs"/>
      </a:defRPr>
    </a:lvl3pPr>
    <a:lvl4pPr marL="1371600" algn="l" rtl="0" fontAlgn="base">
      <a:spcBef>
        <a:spcPct val="20000"/>
      </a:spcBef>
      <a:spcAft>
        <a:spcPct val="0"/>
      </a:spcAft>
      <a:defRPr kumimoji="1" sz="2800" kern="1200">
        <a:solidFill>
          <a:schemeClr val="tx1"/>
        </a:solidFill>
        <a:latin typeface="Times New Roman" pitchFamily="18" charset="0"/>
        <a:ea typeface="ＭＳ Ｐゴシック" charset="-128"/>
        <a:cs typeface="+mn-cs"/>
      </a:defRPr>
    </a:lvl4pPr>
    <a:lvl5pPr marL="1828800" algn="l" rtl="0" fontAlgn="base">
      <a:spcBef>
        <a:spcPct val="20000"/>
      </a:spcBef>
      <a:spcAft>
        <a:spcPct val="0"/>
      </a:spcAft>
      <a:defRPr kumimoji="1" sz="2800" kern="1200">
        <a:solidFill>
          <a:schemeClr val="tx1"/>
        </a:solidFill>
        <a:latin typeface="Times New Roman" pitchFamily="18" charset="0"/>
        <a:ea typeface="ＭＳ Ｐゴシック" charset="-128"/>
        <a:cs typeface="+mn-cs"/>
      </a:defRPr>
    </a:lvl5pPr>
    <a:lvl6pPr marL="2286000" algn="l" defTabSz="914400" rtl="0" eaLnBrk="1" latinLnBrk="0" hangingPunct="1">
      <a:defRPr kumimoji="1" sz="2800" kern="1200">
        <a:solidFill>
          <a:schemeClr val="tx1"/>
        </a:solidFill>
        <a:latin typeface="Times New Roman" pitchFamily="18" charset="0"/>
        <a:ea typeface="ＭＳ Ｐゴシック" charset="-128"/>
        <a:cs typeface="+mn-cs"/>
      </a:defRPr>
    </a:lvl6pPr>
    <a:lvl7pPr marL="2743200" algn="l" defTabSz="914400" rtl="0" eaLnBrk="1" latinLnBrk="0" hangingPunct="1">
      <a:defRPr kumimoji="1" sz="2800" kern="1200">
        <a:solidFill>
          <a:schemeClr val="tx1"/>
        </a:solidFill>
        <a:latin typeface="Times New Roman" pitchFamily="18" charset="0"/>
        <a:ea typeface="ＭＳ Ｐゴシック" charset="-128"/>
        <a:cs typeface="+mn-cs"/>
      </a:defRPr>
    </a:lvl7pPr>
    <a:lvl8pPr marL="3200400" algn="l" defTabSz="914400" rtl="0" eaLnBrk="1" latinLnBrk="0" hangingPunct="1">
      <a:defRPr kumimoji="1" sz="2800" kern="1200">
        <a:solidFill>
          <a:schemeClr val="tx1"/>
        </a:solidFill>
        <a:latin typeface="Times New Roman" pitchFamily="18" charset="0"/>
        <a:ea typeface="ＭＳ Ｐゴシック" charset="-128"/>
        <a:cs typeface="+mn-cs"/>
      </a:defRPr>
    </a:lvl8pPr>
    <a:lvl9pPr marL="3657600" algn="l" defTabSz="914400" rtl="0" eaLnBrk="1" latinLnBrk="0" hangingPunct="1">
      <a:defRPr kumimoji="1" sz="2800" kern="1200">
        <a:solidFill>
          <a:schemeClr val="tx1"/>
        </a:solidFill>
        <a:latin typeface="Times New Roman" pitchFamily="18"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70">
          <p15:clr>
            <a:srgbClr val="A4A3A4"/>
          </p15:clr>
        </p15:guide>
        <p15:guide id="2" pos="215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FF"/>
    <a:srgbClr val="FF3399"/>
    <a:srgbClr val="FF9933"/>
    <a:srgbClr val="FFF0DC"/>
    <a:srgbClr val="FFCC99"/>
    <a:srgbClr val="CC6600"/>
    <a:srgbClr val="0000FF"/>
    <a:srgbClr val="FF3300"/>
    <a:srgbClr val="B45028"/>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281" autoAdjust="0"/>
    <p:restoredTop sz="99142" autoAdjust="0"/>
  </p:normalViewPr>
  <p:slideViewPr>
    <p:cSldViewPr snapToGrid="0">
      <p:cViewPr varScale="1">
        <p:scale>
          <a:sx n="60" d="100"/>
          <a:sy n="60" d="100"/>
        </p:scale>
        <p:origin x="1488"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1796"/>
    </p:cViewPr>
  </p:sorterViewPr>
  <p:notesViewPr>
    <p:cSldViewPr snapToGrid="0">
      <p:cViewPr>
        <p:scale>
          <a:sx n="200" d="100"/>
          <a:sy n="200" d="100"/>
        </p:scale>
        <p:origin x="-72" y="3810"/>
      </p:cViewPr>
      <p:guideLst>
        <p:guide orient="horz" pos="3070"/>
        <p:guide pos="215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70.wmf"/><Relationship Id="rId2" Type="http://schemas.openxmlformats.org/officeDocument/2006/relationships/image" Target="../media/image63.wmf"/><Relationship Id="rId1" Type="http://schemas.openxmlformats.org/officeDocument/2006/relationships/image" Target="../media/image69.wmf"/><Relationship Id="rId4" Type="http://schemas.openxmlformats.org/officeDocument/2006/relationships/image" Target="../media/image71.wmf"/></Relationships>
</file>

<file path=ppt/drawings/_rels/vmlDrawing11.vml.rels><?xml version="1.0" encoding="UTF-8" standalone="yes"?>
<Relationships xmlns="http://schemas.openxmlformats.org/package/2006/relationships"><Relationship Id="rId8" Type="http://schemas.openxmlformats.org/officeDocument/2006/relationships/image" Target="../media/image63.wmf"/><Relationship Id="rId3" Type="http://schemas.openxmlformats.org/officeDocument/2006/relationships/image" Target="../media/image36.wmf"/><Relationship Id="rId7" Type="http://schemas.openxmlformats.org/officeDocument/2006/relationships/image" Target="../media/image69.wmf"/><Relationship Id="rId2" Type="http://schemas.openxmlformats.org/officeDocument/2006/relationships/image" Target="../media/image73.wmf"/><Relationship Id="rId1" Type="http://schemas.openxmlformats.org/officeDocument/2006/relationships/image" Target="../media/image34.wmf"/><Relationship Id="rId6" Type="http://schemas.openxmlformats.org/officeDocument/2006/relationships/image" Target="../media/image14.wmf"/><Relationship Id="rId5" Type="http://schemas.openxmlformats.org/officeDocument/2006/relationships/image" Target="../media/image74.wmf"/><Relationship Id="rId10" Type="http://schemas.openxmlformats.org/officeDocument/2006/relationships/image" Target="../media/image71.wmf"/><Relationship Id="rId4" Type="http://schemas.openxmlformats.org/officeDocument/2006/relationships/image" Target="../media/image37.wmf"/><Relationship Id="rId9" Type="http://schemas.openxmlformats.org/officeDocument/2006/relationships/image" Target="../media/image70.wmf"/></Relationships>
</file>

<file path=ppt/drawings/_rels/vmlDrawing12.vml.rels><?xml version="1.0" encoding="UTF-8" standalone="yes"?>
<Relationships xmlns="http://schemas.openxmlformats.org/package/2006/relationships"><Relationship Id="rId8" Type="http://schemas.openxmlformats.org/officeDocument/2006/relationships/image" Target="../media/image78.wmf"/><Relationship Id="rId3" Type="http://schemas.openxmlformats.org/officeDocument/2006/relationships/image" Target="../media/image70.wmf"/><Relationship Id="rId7" Type="http://schemas.openxmlformats.org/officeDocument/2006/relationships/image" Target="../media/image77.wmf"/><Relationship Id="rId2" Type="http://schemas.openxmlformats.org/officeDocument/2006/relationships/image" Target="../media/image63.wmf"/><Relationship Id="rId1" Type="http://schemas.openxmlformats.org/officeDocument/2006/relationships/image" Target="../media/image69.wmf"/><Relationship Id="rId6" Type="http://schemas.openxmlformats.org/officeDocument/2006/relationships/image" Target="../media/image76.wmf"/><Relationship Id="rId5" Type="http://schemas.openxmlformats.org/officeDocument/2006/relationships/image" Target="../media/image75.wmf"/><Relationship Id="rId4" Type="http://schemas.openxmlformats.org/officeDocument/2006/relationships/image" Target="../media/image71.wmf"/><Relationship Id="rId9" Type="http://schemas.openxmlformats.org/officeDocument/2006/relationships/image" Target="../media/image79.wmf"/></Relationships>
</file>

<file path=ppt/drawings/_rels/vmlDrawing13.vml.rels><?xml version="1.0" encoding="UTF-8" standalone="yes"?>
<Relationships xmlns="http://schemas.openxmlformats.org/package/2006/relationships"><Relationship Id="rId8" Type="http://schemas.openxmlformats.org/officeDocument/2006/relationships/image" Target="../media/image78.wmf"/><Relationship Id="rId13" Type="http://schemas.openxmlformats.org/officeDocument/2006/relationships/image" Target="../media/image83.wmf"/><Relationship Id="rId3" Type="http://schemas.openxmlformats.org/officeDocument/2006/relationships/image" Target="../media/image70.wmf"/><Relationship Id="rId7" Type="http://schemas.openxmlformats.org/officeDocument/2006/relationships/image" Target="../media/image77.wmf"/><Relationship Id="rId12" Type="http://schemas.openxmlformats.org/officeDocument/2006/relationships/image" Target="../media/image82.wmf"/><Relationship Id="rId2" Type="http://schemas.openxmlformats.org/officeDocument/2006/relationships/image" Target="../media/image63.wmf"/><Relationship Id="rId16" Type="http://schemas.openxmlformats.org/officeDocument/2006/relationships/image" Target="../media/image85.wmf"/><Relationship Id="rId1" Type="http://schemas.openxmlformats.org/officeDocument/2006/relationships/image" Target="../media/image69.wmf"/><Relationship Id="rId6" Type="http://schemas.openxmlformats.org/officeDocument/2006/relationships/image" Target="../media/image76.wmf"/><Relationship Id="rId11" Type="http://schemas.openxmlformats.org/officeDocument/2006/relationships/image" Target="../media/image81.wmf"/><Relationship Id="rId5" Type="http://schemas.openxmlformats.org/officeDocument/2006/relationships/image" Target="../media/image75.wmf"/><Relationship Id="rId15" Type="http://schemas.openxmlformats.org/officeDocument/2006/relationships/image" Target="../media/image14.wmf"/><Relationship Id="rId10" Type="http://schemas.openxmlformats.org/officeDocument/2006/relationships/image" Target="../media/image80.wmf"/><Relationship Id="rId4" Type="http://schemas.openxmlformats.org/officeDocument/2006/relationships/image" Target="../media/image71.wmf"/><Relationship Id="rId9" Type="http://schemas.openxmlformats.org/officeDocument/2006/relationships/image" Target="../media/image79.wmf"/><Relationship Id="rId14" Type="http://schemas.openxmlformats.org/officeDocument/2006/relationships/image" Target="../media/image84.wmf"/></Relationships>
</file>

<file path=ppt/drawings/_rels/vmlDrawing14.vml.rels><?xml version="1.0" encoding="UTF-8" standalone="yes"?>
<Relationships xmlns="http://schemas.openxmlformats.org/package/2006/relationships"><Relationship Id="rId8" Type="http://schemas.openxmlformats.org/officeDocument/2006/relationships/image" Target="../media/image77.wmf"/><Relationship Id="rId13" Type="http://schemas.openxmlformats.org/officeDocument/2006/relationships/image" Target="../media/image70.wmf"/><Relationship Id="rId3" Type="http://schemas.openxmlformats.org/officeDocument/2006/relationships/image" Target="../media/image82.wmf"/><Relationship Id="rId7" Type="http://schemas.openxmlformats.org/officeDocument/2006/relationships/image" Target="../media/image85.wmf"/><Relationship Id="rId12" Type="http://schemas.openxmlformats.org/officeDocument/2006/relationships/image" Target="../media/image63.wmf"/><Relationship Id="rId2" Type="http://schemas.openxmlformats.org/officeDocument/2006/relationships/image" Target="../media/image81.wmf"/><Relationship Id="rId1" Type="http://schemas.openxmlformats.org/officeDocument/2006/relationships/image" Target="../media/image80.wmf"/><Relationship Id="rId6" Type="http://schemas.openxmlformats.org/officeDocument/2006/relationships/image" Target="../media/image14.wmf"/><Relationship Id="rId11" Type="http://schemas.openxmlformats.org/officeDocument/2006/relationships/image" Target="../media/image69.wmf"/><Relationship Id="rId5" Type="http://schemas.openxmlformats.org/officeDocument/2006/relationships/image" Target="../media/image84.wmf"/><Relationship Id="rId15" Type="http://schemas.openxmlformats.org/officeDocument/2006/relationships/image" Target="../media/image86.wmf"/><Relationship Id="rId10" Type="http://schemas.openxmlformats.org/officeDocument/2006/relationships/image" Target="../media/image79.wmf"/><Relationship Id="rId4" Type="http://schemas.openxmlformats.org/officeDocument/2006/relationships/image" Target="../media/image83.wmf"/><Relationship Id="rId9" Type="http://schemas.openxmlformats.org/officeDocument/2006/relationships/image" Target="../media/image78.wmf"/><Relationship Id="rId14" Type="http://schemas.openxmlformats.org/officeDocument/2006/relationships/image" Target="../media/image71.wmf"/></Relationships>
</file>

<file path=ppt/drawings/_rels/vmlDrawing15.vml.rels><?xml version="1.0" encoding="UTF-8" standalone="yes"?>
<Relationships xmlns="http://schemas.openxmlformats.org/package/2006/relationships"><Relationship Id="rId8" Type="http://schemas.openxmlformats.org/officeDocument/2006/relationships/image" Target="../media/image90.wmf"/><Relationship Id="rId13" Type="http://schemas.openxmlformats.org/officeDocument/2006/relationships/image" Target="../media/image79.wmf"/><Relationship Id="rId3" Type="http://schemas.openxmlformats.org/officeDocument/2006/relationships/image" Target="../media/image70.wmf"/><Relationship Id="rId7" Type="http://schemas.openxmlformats.org/officeDocument/2006/relationships/image" Target="../media/image89.wmf"/><Relationship Id="rId12" Type="http://schemas.openxmlformats.org/officeDocument/2006/relationships/image" Target="../media/image78.wmf"/><Relationship Id="rId2" Type="http://schemas.openxmlformats.org/officeDocument/2006/relationships/image" Target="../media/image63.wmf"/><Relationship Id="rId1" Type="http://schemas.openxmlformats.org/officeDocument/2006/relationships/image" Target="../media/image69.wmf"/><Relationship Id="rId6" Type="http://schemas.openxmlformats.org/officeDocument/2006/relationships/image" Target="../media/image88.wmf"/><Relationship Id="rId11" Type="http://schemas.openxmlformats.org/officeDocument/2006/relationships/image" Target="../media/image77.wmf"/><Relationship Id="rId5" Type="http://schemas.openxmlformats.org/officeDocument/2006/relationships/image" Target="../media/image87.wmf"/><Relationship Id="rId10" Type="http://schemas.openxmlformats.org/officeDocument/2006/relationships/image" Target="../media/image92.wmf"/><Relationship Id="rId4" Type="http://schemas.openxmlformats.org/officeDocument/2006/relationships/image" Target="../media/image71.wmf"/><Relationship Id="rId9" Type="http://schemas.openxmlformats.org/officeDocument/2006/relationships/image" Target="../media/image91.wmf"/><Relationship Id="rId14" Type="http://schemas.openxmlformats.org/officeDocument/2006/relationships/image" Target="../media/image86.wmf"/></Relationships>
</file>

<file path=ppt/drawings/_rels/vmlDrawing16.vml.rels><?xml version="1.0" encoding="UTF-8" standalone="yes"?>
<Relationships xmlns="http://schemas.openxmlformats.org/package/2006/relationships"><Relationship Id="rId8" Type="http://schemas.openxmlformats.org/officeDocument/2006/relationships/image" Target="../media/image100.wmf"/><Relationship Id="rId3" Type="http://schemas.openxmlformats.org/officeDocument/2006/relationships/image" Target="../media/image95.wmf"/><Relationship Id="rId7" Type="http://schemas.openxmlformats.org/officeDocument/2006/relationships/image" Target="../media/image99.wmf"/><Relationship Id="rId12" Type="http://schemas.openxmlformats.org/officeDocument/2006/relationships/image" Target="../media/image104.wmf"/><Relationship Id="rId2" Type="http://schemas.openxmlformats.org/officeDocument/2006/relationships/image" Target="../media/image94.wmf"/><Relationship Id="rId1" Type="http://schemas.openxmlformats.org/officeDocument/2006/relationships/image" Target="../media/image93.wmf"/><Relationship Id="rId6" Type="http://schemas.openxmlformats.org/officeDocument/2006/relationships/image" Target="../media/image98.wmf"/><Relationship Id="rId11" Type="http://schemas.openxmlformats.org/officeDocument/2006/relationships/image" Target="../media/image103.wmf"/><Relationship Id="rId5" Type="http://schemas.openxmlformats.org/officeDocument/2006/relationships/image" Target="../media/image97.wmf"/><Relationship Id="rId10" Type="http://schemas.openxmlformats.org/officeDocument/2006/relationships/image" Target="../media/image102.wmf"/><Relationship Id="rId4" Type="http://schemas.openxmlformats.org/officeDocument/2006/relationships/image" Target="../media/image96.wmf"/><Relationship Id="rId9" Type="http://schemas.openxmlformats.org/officeDocument/2006/relationships/image" Target="../media/image101.wmf"/></Relationships>
</file>

<file path=ppt/drawings/_rels/vmlDrawing17.vml.rels><?xml version="1.0" encoding="UTF-8" standalone="yes"?>
<Relationships xmlns="http://schemas.openxmlformats.org/package/2006/relationships"><Relationship Id="rId8" Type="http://schemas.openxmlformats.org/officeDocument/2006/relationships/image" Target="../media/image112.wmf"/><Relationship Id="rId13" Type="http://schemas.openxmlformats.org/officeDocument/2006/relationships/image" Target="../media/image117.wmf"/><Relationship Id="rId18" Type="http://schemas.openxmlformats.org/officeDocument/2006/relationships/image" Target="../media/image122.wmf"/><Relationship Id="rId3" Type="http://schemas.openxmlformats.org/officeDocument/2006/relationships/image" Target="../media/image107.wmf"/><Relationship Id="rId7" Type="http://schemas.openxmlformats.org/officeDocument/2006/relationships/image" Target="../media/image111.wmf"/><Relationship Id="rId12" Type="http://schemas.openxmlformats.org/officeDocument/2006/relationships/image" Target="../media/image116.wmf"/><Relationship Id="rId17" Type="http://schemas.openxmlformats.org/officeDocument/2006/relationships/image" Target="../media/image121.wmf"/><Relationship Id="rId2" Type="http://schemas.openxmlformats.org/officeDocument/2006/relationships/image" Target="../media/image106.wmf"/><Relationship Id="rId16" Type="http://schemas.openxmlformats.org/officeDocument/2006/relationships/image" Target="../media/image120.wmf"/><Relationship Id="rId1" Type="http://schemas.openxmlformats.org/officeDocument/2006/relationships/image" Target="../media/image105.wmf"/><Relationship Id="rId6" Type="http://schemas.openxmlformats.org/officeDocument/2006/relationships/image" Target="../media/image110.wmf"/><Relationship Id="rId11" Type="http://schemas.openxmlformats.org/officeDocument/2006/relationships/image" Target="../media/image115.wmf"/><Relationship Id="rId5" Type="http://schemas.openxmlformats.org/officeDocument/2006/relationships/image" Target="../media/image109.wmf"/><Relationship Id="rId15" Type="http://schemas.openxmlformats.org/officeDocument/2006/relationships/image" Target="../media/image119.wmf"/><Relationship Id="rId10" Type="http://schemas.openxmlformats.org/officeDocument/2006/relationships/image" Target="../media/image114.wmf"/><Relationship Id="rId4" Type="http://schemas.openxmlformats.org/officeDocument/2006/relationships/image" Target="../media/image108.wmf"/><Relationship Id="rId9" Type="http://schemas.openxmlformats.org/officeDocument/2006/relationships/image" Target="../media/image113.wmf"/><Relationship Id="rId14" Type="http://schemas.openxmlformats.org/officeDocument/2006/relationships/image" Target="../media/image118.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125.wmf"/><Relationship Id="rId2" Type="http://schemas.openxmlformats.org/officeDocument/2006/relationships/image" Target="../media/image124.wmf"/><Relationship Id="rId1" Type="http://schemas.openxmlformats.org/officeDocument/2006/relationships/image" Target="../media/image123.wmf"/><Relationship Id="rId5" Type="http://schemas.openxmlformats.org/officeDocument/2006/relationships/image" Target="../media/image127.wmf"/><Relationship Id="rId4" Type="http://schemas.openxmlformats.org/officeDocument/2006/relationships/image" Target="../media/image126.wmf"/></Relationships>
</file>

<file path=ppt/drawings/_rels/vmlDrawing19.vml.rels><?xml version="1.0" encoding="UTF-8" standalone="yes"?>
<Relationships xmlns="http://schemas.openxmlformats.org/package/2006/relationships"><Relationship Id="rId8" Type="http://schemas.openxmlformats.org/officeDocument/2006/relationships/image" Target="../media/image130.wmf"/><Relationship Id="rId3" Type="http://schemas.openxmlformats.org/officeDocument/2006/relationships/image" Target="../media/image125.wmf"/><Relationship Id="rId7" Type="http://schemas.openxmlformats.org/officeDocument/2006/relationships/image" Target="../media/image129.wmf"/><Relationship Id="rId12" Type="http://schemas.openxmlformats.org/officeDocument/2006/relationships/image" Target="../media/image134.wmf"/><Relationship Id="rId2" Type="http://schemas.openxmlformats.org/officeDocument/2006/relationships/image" Target="../media/image124.wmf"/><Relationship Id="rId1" Type="http://schemas.openxmlformats.org/officeDocument/2006/relationships/image" Target="../media/image123.wmf"/><Relationship Id="rId6" Type="http://schemas.openxmlformats.org/officeDocument/2006/relationships/image" Target="../media/image128.wmf"/><Relationship Id="rId11" Type="http://schemas.openxmlformats.org/officeDocument/2006/relationships/image" Target="../media/image133.wmf"/><Relationship Id="rId5" Type="http://schemas.openxmlformats.org/officeDocument/2006/relationships/image" Target="../media/image127.wmf"/><Relationship Id="rId10" Type="http://schemas.openxmlformats.org/officeDocument/2006/relationships/image" Target="../media/image132.wmf"/><Relationship Id="rId4" Type="http://schemas.openxmlformats.org/officeDocument/2006/relationships/image" Target="../media/image126.wmf"/><Relationship Id="rId9" Type="http://schemas.openxmlformats.org/officeDocument/2006/relationships/image" Target="../media/image131.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image" Target="../media/image5.wmf"/><Relationship Id="rId7" Type="http://schemas.openxmlformats.org/officeDocument/2006/relationships/image" Target="../media/image9.wmf"/><Relationship Id="rId2" Type="http://schemas.openxmlformats.org/officeDocument/2006/relationships/image" Target="../media/image4.wmf"/><Relationship Id="rId1" Type="http://schemas.openxmlformats.org/officeDocument/2006/relationships/image" Target="../media/image3.wmf"/><Relationship Id="rId6" Type="http://schemas.openxmlformats.org/officeDocument/2006/relationships/image" Target="../media/image8.wmf"/><Relationship Id="rId5" Type="http://schemas.openxmlformats.org/officeDocument/2006/relationships/image" Target="../media/image7.wmf"/><Relationship Id="rId4"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18.wmf"/><Relationship Id="rId13" Type="http://schemas.openxmlformats.org/officeDocument/2006/relationships/image" Target="../media/image23.wmf"/><Relationship Id="rId18" Type="http://schemas.openxmlformats.org/officeDocument/2006/relationships/image" Target="../media/image28.wmf"/><Relationship Id="rId3" Type="http://schemas.openxmlformats.org/officeDocument/2006/relationships/image" Target="../media/image13.wmf"/><Relationship Id="rId7" Type="http://schemas.openxmlformats.org/officeDocument/2006/relationships/image" Target="../media/image17.wmf"/><Relationship Id="rId12" Type="http://schemas.openxmlformats.org/officeDocument/2006/relationships/image" Target="../media/image22.wmf"/><Relationship Id="rId17" Type="http://schemas.openxmlformats.org/officeDocument/2006/relationships/image" Target="../media/image27.wmf"/><Relationship Id="rId2" Type="http://schemas.openxmlformats.org/officeDocument/2006/relationships/image" Target="../media/image12.wmf"/><Relationship Id="rId16" Type="http://schemas.openxmlformats.org/officeDocument/2006/relationships/image" Target="../media/image26.wmf"/><Relationship Id="rId1" Type="http://schemas.openxmlformats.org/officeDocument/2006/relationships/image" Target="../media/image11.wmf"/><Relationship Id="rId6" Type="http://schemas.openxmlformats.org/officeDocument/2006/relationships/image" Target="../media/image16.wmf"/><Relationship Id="rId11" Type="http://schemas.openxmlformats.org/officeDocument/2006/relationships/image" Target="../media/image21.wmf"/><Relationship Id="rId5" Type="http://schemas.openxmlformats.org/officeDocument/2006/relationships/image" Target="../media/image15.wmf"/><Relationship Id="rId15" Type="http://schemas.openxmlformats.org/officeDocument/2006/relationships/image" Target="../media/image25.wmf"/><Relationship Id="rId10" Type="http://schemas.openxmlformats.org/officeDocument/2006/relationships/image" Target="../media/image20.wmf"/><Relationship Id="rId4" Type="http://schemas.openxmlformats.org/officeDocument/2006/relationships/image" Target="../media/image14.wmf"/><Relationship Id="rId9" Type="http://schemas.openxmlformats.org/officeDocument/2006/relationships/image" Target="../media/image19.wmf"/><Relationship Id="rId14" Type="http://schemas.openxmlformats.org/officeDocument/2006/relationships/image" Target="../media/image24.wmf"/></Relationships>
</file>

<file path=ppt/drawings/_rels/vmlDrawing4.vml.rels><?xml version="1.0" encoding="UTF-8" standalone="yes"?>
<Relationships xmlns="http://schemas.openxmlformats.org/package/2006/relationships"><Relationship Id="rId8" Type="http://schemas.openxmlformats.org/officeDocument/2006/relationships/image" Target="../media/image35.wmf"/><Relationship Id="rId13" Type="http://schemas.openxmlformats.org/officeDocument/2006/relationships/image" Target="../media/image40.wmf"/><Relationship Id="rId3" Type="http://schemas.openxmlformats.org/officeDocument/2006/relationships/image" Target="../media/image31.wmf"/><Relationship Id="rId7" Type="http://schemas.openxmlformats.org/officeDocument/2006/relationships/image" Target="../media/image34.wmf"/><Relationship Id="rId12" Type="http://schemas.openxmlformats.org/officeDocument/2006/relationships/image" Target="../media/image39.wmf"/><Relationship Id="rId2" Type="http://schemas.openxmlformats.org/officeDocument/2006/relationships/image" Target="../media/image30.wmf"/><Relationship Id="rId16" Type="http://schemas.openxmlformats.org/officeDocument/2006/relationships/image" Target="../media/image43.wmf"/><Relationship Id="rId1" Type="http://schemas.openxmlformats.org/officeDocument/2006/relationships/image" Target="../media/image29.wmf"/><Relationship Id="rId6" Type="http://schemas.openxmlformats.org/officeDocument/2006/relationships/image" Target="../media/image14.wmf"/><Relationship Id="rId11" Type="http://schemas.openxmlformats.org/officeDocument/2006/relationships/image" Target="../media/image38.wmf"/><Relationship Id="rId5" Type="http://schemas.openxmlformats.org/officeDocument/2006/relationships/image" Target="../media/image33.wmf"/><Relationship Id="rId15" Type="http://schemas.openxmlformats.org/officeDocument/2006/relationships/image" Target="../media/image42.wmf"/><Relationship Id="rId10" Type="http://schemas.openxmlformats.org/officeDocument/2006/relationships/image" Target="../media/image37.wmf"/><Relationship Id="rId4" Type="http://schemas.openxmlformats.org/officeDocument/2006/relationships/image" Target="../media/image32.wmf"/><Relationship Id="rId9" Type="http://schemas.openxmlformats.org/officeDocument/2006/relationships/image" Target="../media/image36.wmf"/><Relationship Id="rId14" Type="http://schemas.openxmlformats.org/officeDocument/2006/relationships/image" Target="../media/image41.w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32.wmf"/><Relationship Id="rId13" Type="http://schemas.openxmlformats.org/officeDocument/2006/relationships/image" Target="../media/image37.wmf"/><Relationship Id="rId3" Type="http://schemas.openxmlformats.org/officeDocument/2006/relationships/image" Target="../media/image33.wmf"/><Relationship Id="rId7" Type="http://schemas.openxmlformats.org/officeDocument/2006/relationships/image" Target="../media/image43.wmf"/><Relationship Id="rId12" Type="http://schemas.openxmlformats.org/officeDocument/2006/relationships/image" Target="../media/image36.wmf"/><Relationship Id="rId2" Type="http://schemas.openxmlformats.org/officeDocument/2006/relationships/image" Target="../media/image30.wmf"/><Relationship Id="rId1" Type="http://schemas.openxmlformats.org/officeDocument/2006/relationships/image" Target="../media/image29.wmf"/><Relationship Id="rId6" Type="http://schemas.openxmlformats.org/officeDocument/2006/relationships/image" Target="../media/image42.wmf"/><Relationship Id="rId11" Type="http://schemas.openxmlformats.org/officeDocument/2006/relationships/image" Target="../media/image35.wmf"/><Relationship Id="rId5" Type="http://schemas.openxmlformats.org/officeDocument/2006/relationships/image" Target="../media/image41.wmf"/><Relationship Id="rId10" Type="http://schemas.openxmlformats.org/officeDocument/2006/relationships/image" Target="../media/image34.wmf"/><Relationship Id="rId4" Type="http://schemas.openxmlformats.org/officeDocument/2006/relationships/image" Target="../media/image14.wmf"/><Relationship Id="rId9" Type="http://schemas.openxmlformats.org/officeDocument/2006/relationships/image" Target="../media/image31.wmf"/><Relationship Id="rId14" Type="http://schemas.openxmlformats.org/officeDocument/2006/relationships/image" Target="../media/image38.wmf"/></Relationships>
</file>

<file path=ppt/drawings/_rels/vmlDrawing6.vml.rels><?xml version="1.0" encoding="UTF-8" standalone="yes"?>
<Relationships xmlns="http://schemas.openxmlformats.org/package/2006/relationships"><Relationship Id="rId8" Type="http://schemas.openxmlformats.org/officeDocument/2006/relationships/image" Target="../media/image47.wmf"/><Relationship Id="rId13" Type="http://schemas.openxmlformats.org/officeDocument/2006/relationships/image" Target="../media/image52.wmf"/><Relationship Id="rId18" Type="http://schemas.openxmlformats.org/officeDocument/2006/relationships/image" Target="../media/image57.wmf"/><Relationship Id="rId3" Type="http://schemas.openxmlformats.org/officeDocument/2006/relationships/image" Target="../media/image44.wmf"/><Relationship Id="rId21" Type="http://schemas.openxmlformats.org/officeDocument/2006/relationships/image" Target="../media/image60.wmf"/><Relationship Id="rId7" Type="http://schemas.openxmlformats.org/officeDocument/2006/relationships/image" Target="../media/image14.wmf"/><Relationship Id="rId12" Type="http://schemas.openxmlformats.org/officeDocument/2006/relationships/image" Target="../media/image51.wmf"/><Relationship Id="rId17" Type="http://schemas.openxmlformats.org/officeDocument/2006/relationships/image" Target="../media/image56.wmf"/><Relationship Id="rId2" Type="http://schemas.openxmlformats.org/officeDocument/2006/relationships/image" Target="../media/image30.wmf"/><Relationship Id="rId16" Type="http://schemas.openxmlformats.org/officeDocument/2006/relationships/image" Target="../media/image55.wmf"/><Relationship Id="rId20" Type="http://schemas.openxmlformats.org/officeDocument/2006/relationships/image" Target="../media/image59.wmf"/><Relationship Id="rId1" Type="http://schemas.openxmlformats.org/officeDocument/2006/relationships/image" Target="../media/image33.wmf"/><Relationship Id="rId6" Type="http://schemas.openxmlformats.org/officeDocument/2006/relationships/image" Target="../media/image46.wmf"/><Relationship Id="rId11" Type="http://schemas.openxmlformats.org/officeDocument/2006/relationships/image" Target="../media/image50.wmf"/><Relationship Id="rId5" Type="http://schemas.openxmlformats.org/officeDocument/2006/relationships/image" Target="../media/image36.wmf"/><Relationship Id="rId15" Type="http://schemas.openxmlformats.org/officeDocument/2006/relationships/image" Target="../media/image54.wmf"/><Relationship Id="rId10" Type="http://schemas.openxmlformats.org/officeDocument/2006/relationships/image" Target="../media/image49.wmf"/><Relationship Id="rId19" Type="http://schemas.openxmlformats.org/officeDocument/2006/relationships/image" Target="../media/image58.wmf"/><Relationship Id="rId4" Type="http://schemas.openxmlformats.org/officeDocument/2006/relationships/image" Target="../media/image45.wmf"/><Relationship Id="rId9" Type="http://schemas.openxmlformats.org/officeDocument/2006/relationships/image" Target="../media/image48.wmf"/><Relationship Id="rId14" Type="http://schemas.openxmlformats.org/officeDocument/2006/relationships/image" Target="../media/image53.wmf"/><Relationship Id="rId22" Type="http://schemas.openxmlformats.org/officeDocument/2006/relationships/image" Target="../media/image61.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49.wmf"/><Relationship Id="rId13" Type="http://schemas.openxmlformats.org/officeDocument/2006/relationships/image" Target="../media/image53.wmf"/><Relationship Id="rId18" Type="http://schemas.openxmlformats.org/officeDocument/2006/relationships/image" Target="../media/image58.wmf"/><Relationship Id="rId26" Type="http://schemas.openxmlformats.org/officeDocument/2006/relationships/image" Target="../media/image67.wmf"/><Relationship Id="rId3" Type="http://schemas.openxmlformats.org/officeDocument/2006/relationships/image" Target="../media/image36.wmf"/><Relationship Id="rId21" Type="http://schemas.openxmlformats.org/officeDocument/2006/relationships/image" Target="../media/image61.wmf"/><Relationship Id="rId7" Type="http://schemas.openxmlformats.org/officeDocument/2006/relationships/image" Target="../media/image48.wmf"/><Relationship Id="rId12" Type="http://schemas.openxmlformats.org/officeDocument/2006/relationships/image" Target="../media/image52.wmf"/><Relationship Id="rId17" Type="http://schemas.openxmlformats.org/officeDocument/2006/relationships/image" Target="../media/image57.wmf"/><Relationship Id="rId25" Type="http://schemas.openxmlformats.org/officeDocument/2006/relationships/image" Target="../media/image66.wmf"/><Relationship Id="rId2" Type="http://schemas.openxmlformats.org/officeDocument/2006/relationships/image" Target="../media/image45.wmf"/><Relationship Id="rId16" Type="http://schemas.openxmlformats.org/officeDocument/2006/relationships/image" Target="../media/image56.wmf"/><Relationship Id="rId20" Type="http://schemas.openxmlformats.org/officeDocument/2006/relationships/image" Target="../media/image60.wmf"/><Relationship Id="rId1" Type="http://schemas.openxmlformats.org/officeDocument/2006/relationships/image" Target="../media/image44.wmf"/><Relationship Id="rId6" Type="http://schemas.openxmlformats.org/officeDocument/2006/relationships/image" Target="../media/image47.wmf"/><Relationship Id="rId11" Type="http://schemas.openxmlformats.org/officeDocument/2006/relationships/image" Target="../media/image62.wmf"/><Relationship Id="rId24" Type="http://schemas.openxmlformats.org/officeDocument/2006/relationships/image" Target="../media/image65.wmf"/><Relationship Id="rId5" Type="http://schemas.openxmlformats.org/officeDocument/2006/relationships/image" Target="../media/image14.wmf"/><Relationship Id="rId15" Type="http://schemas.openxmlformats.org/officeDocument/2006/relationships/image" Target="../media/image55.wmf"/><Relationship Id="rId23" Type="http://schemas.openxmlformats.org/officeDocument/2006/relationships/image" Target="../media/image64.wmf"/><Relationship Id="rId10" Type="http://schemas.openxmlformats.org/officeDocument/2006/relationships/image" Target="../media/image51.wmf"/><Relationship Id="rId19" Type="http://schemas.openxmlformats.org/officeDocument/2006/relationships/image" Target="../media/image59.wmf"/><Relationship Id="rId4" Type="http://schemas.openxmlformats.org/officeDocument/2006/relationships/image" Target="../media/image46.wmf"/><Relationship Id="rId9" Type="http://schemas.openxmlformats.org/officeDocument/2006/relationships/image" Target="../media/image50.wmf"/><Relationship Id="rId14" Type="http://schemas.openxmlformats.org/officeDocument/2006/relationships/image" Target="../media/image54.wmf"/><Relationship Id="rId22" Type="http://schemas.openxmlformats.org/officeDocument/2006/relationships/image" Target="../media/image63.wmf"/></Relationships>
</file>

<file path=ppt/drawings/_rels/vmlDrawing8.vml.rels><?xml version="1.0" encoding="UTF-8" standalone="yes"?>
<Relationships xmlns="http://schemas.openxmlformats.org/package/2006/relationships"><Relationship Id="rId8" Type="http://schemas.openxmlformats.org/officeDocument/2006/relationships/image" Target="../media/image70.wmf"/><Relationship Id="rId3" Type="http://schemas.openxmlformats.org/officeDocument/2006/relationships/image" Target="../media/image64.wmf"/><Relationship Id="rId7" Type="http://schemas.openxmlformats.org/officeDocument/2006/relationships/image" Target="../media/image69.wmf"/><Relationship Id="rId2" Type="http://schemas.openxmlformats.org/officeDocument/2006/relationships/image" Target="../media/image63.wmf"/><Relationship Id="rId1" Type="http://schemas.openxmlformats.org/officeDocument/2006/relationships/image" Target="../media/image62.wmf"/><Relationship Id="rId6" Type="http://schemas.openxmlformats.org/officeDocument/2006/relationships/image" Target="../media/image67.wmf"/><Relationship Id="rId5" Type="http://schemas.openxmlformats.org/officeDocument/2006/relationships/image" Target="../media/image66.wmf"/><Relationship Id="rId4" Type="http://schemas.openxmlformats.org/officeDocument/2006/relationships/image" Target="../media/image68.wmf"/><Relationship Id="rId9" Type="http://schemas.openxmlformats.org/officeDocument/2006/relationships/image" Target="../media/image71.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63.wmf"/><Relationship Id="rId2" Type="http://schemas.openxmlformats.org/officeDocument/2006/relationships/image" Target="../media/image69.wmf"/><Relationship Id="rId1" Type="http://schemas.openxmlformats.org/officeDocument/2006/relationships/image" Target="../media/image72.wmf"/><Relationship Id="rId5" Type="http://schemas.openxmlformats.org/officeDocument/2006/relationships/image" Target="../media/image71.wmf"/><Relationship Id="rId4" Type="http://schemas.openxmlformats.org/officeDocument/2006/relationships/image" Target="../media/image7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2968625"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spcBef>
                <a:spcPct val="0"/>
              </a:spcBef>
              <a:defRPr sz="1200">
                <a:ea typeface="ＭＳ Ｐゴシック" pitchFamily="50" charset="-128"/>
              </a:defRPr>
            </a:lvl1pPr>
          </a:lstStyle>
          <a:p>
            <a:pPr>
              <a:defRPr/>
            </a:pPr>
            <a:endParaRPr lang="en-US" altLang="ja-JP"/>
          </a:p>
        </p:txBody>
      </p:sp>
      <p:sp>
        <p:nvSpPr>
          <p:cNvPr id="58371" name="Rectangle 3"/>
          <p:cNvSpPr>
            <a:spLocks noGrp="1" noChangeArrowheads="1"/>
          </p:cNvSpPr>
          <p:nvPr>
            <p:ph type="dt" sz="quarter" idx="1"/>
          </p:nvPr>
        </p:nvSpPr>
        <p:spPr bwMode="auto">
          <a:xfrm>
            <a:off x="3883025" y="0"/>
            <a:ext cx="2968625"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spcBef>
                <a:spcPct val="0"/>
              </a:spcBef>
              <a:defRPr sz="1200">
                <a:ea typeface="ＭＳ Ｐゴシック" pitchFamily="50" charset="-128"/>
              </a:defRPr>
            </a:lvl1pPr>
          </a:lstStyle>
          <a:p>
            <a:pPr>
              <a:defRPr/>
            </a:pPr>
            <a:endParaRPr lang="en-US" altLang="ja-JP"/>
          </a:p>
        </p:txBody>
      </p:sp>
      <p:sp>
        <p:nvSpPr>
          <p:cNvPr id="58372" name="Rectangle 4"/>
          <p:cNvSpPr>
            <a:spLocks noGrp="1" noChangeArrowheads="1"/>
          </p:cNvSpPr>
          <p:nvPr>
            <p:ph type="ftr" sz="quarter" idx="2"/>
          </p:nvPr>
        </p:nvSpPr>
        <p:spPr bwMode="auto">
          <a:xfrm>
            <a:off x="0" y="9259888"/>
            <a:ext cx="2968625"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spcBef>
                <a:spcPct val="0"/>
              </a:spcBef>
              <a:defRPr sz="1200">
                <a:ea typeface="ＭＳ Ｐゴシック" pitchFamily="50" charset="-128"/>
              </a:defRPr>
            </a:lvl1pPr>
          </a:lstStyle>
          <a:p>
            <a:pPr>
              <a:defRPr/>
            </a:pPr>
            <a:endParaRPr lang="en-US" altLang="ja-JP"/>
          </a:p>
        </p:txBody>
      </p:sp>
      <p:sp>
        <p:nvSpPr>
          <p:cNvPr id="58373" name="Rectangle 5"/>
          <p:cNvSpPr>
            <a:spLocks noGrp="1" noChangeArrowheads="1"/>
          </p:cNvSpPr>
          <p:nvPr>
            <p:ph type="sldNum" sz="quarter" idx="3"/>
          </p:nvPr>
        </p:nvSpPr>
        <p:spPr bwMode="auto">
          <a:xfrm>
            <a:off x="3883025" y="9259888"/>
            <a:ext cx="2968625"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spcBef>
                <a:spcPct val="0"/>
              </a:spcBef>
              <a:defRPr sz="1200">
                <a:ea typeface="ＭＳ Ｐゴシック" pitchFamily="50" charset="-128"/>
              </a:defRPr>
            </a:lvl1pPr>
          </a:lstStyle>
          <a:p>
            <a:pPr>
              <a:defRPr/>
            </a:pPr>
            <a:fld id="{DD6EA795-C2A9-4ED0-A1EC-146A1BFE6C05}" type="slidenum">
              <a:rPr lang="en-US" altLang="ja-JP"/>
              <a:pPr>
                <a:defRPr/>
              </a:pPr>
              <a:t>‹#›</a:t>
            </a:fld>
            <a:endParaRPr lang="en-US" altLang="ja-JP"/>
          </a:p>
        </p:txBody>
      </p:sp>
    </p:spTree>
    <p:extLst>
      <p:ext uri="{BB962C8B-B14F-4D97-AF65-F5344CB8AC3E}">
        <p14:creationId xmlns:p14="http://schemas.microsoft.com/office/powerpoint/2010/main" val="3476035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68625" cy="487363"/>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spcBef>
                <a:spcPct val="0"/>
              </a:spcBef>
              <a:defRPr sz="1200">
                <a:ea typeface="ＭＳ Ｐゴシック" pitchFamily="50" charset="-128"/>
              </a:defRPr>
            </a:lvl1pPr>
          </a:lstStyle>
          <a:p>
            <a:pPr>
              <a:defRPr/>
            </a:pPr>
            <a:endParaRPr lang="en-US" altLang="ja-JP"/>
          </a:p>
        </p:txBody>
      </p:sp>
      <p:sp>
        <p:nvSpPr>
          <p:cNvPr id="17411" name="Rectangle 3"/>
          <p:cNvSpPr>
            <a:spLocks noGrp="1" noChangeArrowheads="1"/>
          </p:cNvSpPr>
          <p:nvPr>
            <p:ph type="dt" idx="1"/>
          </p:nvPr>
        </p:nvSpPr>
        <p:spPr bwMode="auto">
          <a:xfrm>
            <a:off x="3883025" y="0"/>
            <a:ext cx="2968625" cy="487363"/>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a:spcBef>
                <a:spcPct val="0"/>
              </a:spcBef>
              <a:defRPr sz="1200">
                <a:ea typeface="ＭＳ Ｐゴシック" pitchFamily="50" charset="-128"/>
              </a:defRPr>
            </a:lvl1pPr>
          </a:lstStyle>
          <a:p>
            <a:pPr>
              <a:defRPr/>
            </a:pPr>
            <a:endParaRPr lang="en-US" altLang="ja-JP"/>
          </a:p>
        </p:txBody>
      </p:sp>
      <p:sp>
        <p:nvSpPr>
          <p:cNvPr id="30724" name="Rectangle 4"/>
          <p:cNvSpPr>
            <a:spLocks noGrp="1" noRot="1" noChangeAspect="1" noChangeArrowheads="1" noTextEdit="1"/>
          </p:cNvSpPr>
          <p:nvPr>
            <p:ph type="sldImg" idx="2"/>
          </p:nvPr>
        </p:nvSpPr>
        <p:spPr bwMode="auto">
          <a:xfrm>
            <a:off x="989013" y="731838"/>
            <a:ext cx="4873625" cy="3654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3" name="Rectangle 5"/>
          <p:cNvSpPr>
            <a:spLocks noGrp="1" noChangeArrowheads="1"/>
          </p:cNvSpPr>
          <p:nvPr>
            <p:ph type="body" sz="quarter" idx="3"/>
          </p:nvPr>
        </p:nvSpPr>
        <p:spPr bwMode="auto">
          <a:xfrm>
            <a:off x="912813" y="4630738"/>
            <a:ext cx="5026025" cy="4386262"/>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7414" name="Rectangle 6"/>
          <p:cNvSpPr>
            <a:spLocks noGrp="1" noChangeArrowheads="1"/>
          </p:cNvSpPr>
          <p:nvPr>
            <p:ph type="ftr" sz="quarter" idx="4"/>
          </p:nvPr>
        </p:nvSpPr>
        <p:spPr bwMode="auto">
          <a:xfrm>
            <a:off x="0" y="9259888"/>
            <a:ext cx="2968625" cy="487362"/>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spcBef>
                <a:spcPct val="0"/>
              </a:spcBef>
              <a:defRPr sz="1200">
                <a:ea typeface="ＭＳ Ｐゴシック" pitchFamily="50" charset="-128"/>
              </a:defRPr>
            </a:lvl1pPr>
          </a:lstStyle>
          <a:p>
            <a:pPr>
              <a:defRPr/>
            </a:pPr>
            <a:endParaRPr lang="en-US" altLang="ja-JP"/>
          </a:p>
        </p:txBody>
      </p:sp>
      <p:sp>
        <p:nvSpPr>
          <p:cNvPr id="17415" name="Rectangle 7"/>
          <p:cNvSpPr>
            <a:spLocks noGrp="1" noChangeArrowheads="1"/>
          </p:cNvSpPr>
          <p:nvPr>
            <p:ph type="sldNum" sz="quarter" idx="5"/>
          </p:nvPr>
        </p:nvSpPr>
        <p:spPr bwMode="auto">
          <a:xfrm>
            <a:off x="3883025" y="9259888"/>
            <a:ext cx="2968625" cy="487362"/>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a:spcBef>
                <a:spcPct val="0"/>
              </a:spcBef>
              <a:defRPr sz="1200">
                <a:ea typeface="ＭＳ Ｐゴシック" pitchFamily="50" charset="-128"/>
              </a:defRPr>
            </a:lvl1pPr>
          </a:lstStyle>
          <a:p>
            <a:pPr>
              <a:defRPr/>
            </a:pPr>
            <a:fld id="{12FB90E9-9E62-4A35-B3B3-8533D9573AE4}" type="slidenum">
              <a:rPr lang="en-US" altLang="ja-JP"/>
              <a:pPr>
                <a:defRPr/>
              </a:pPr>
              <a:t>‹#›</a:t>
            </a:fld>
            <a:endParaRPr lang="en-US" altLang="ja-JP"/>
          </a:p>
        </p:txBody>
      </p:sp>
    </p:spTree>
    <p:extLst>
      <p:ext uri="{BB962C8B-B14F-4D97-AF65-F5344CB8AC3E}">
        <p14:creationId xmlns:p14="http://schemas.microsoft.com/office/powerpoint/2010/main" val="30995575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12FB90E9-9E62-4A35-B3B3-8533D9573AE4}" type="slidenum">
              <a:rPr lang="en-US" altLang="ja-JP" smtClean="0"/>
              <a:pPr>
                <a:defRPr/>
              </a:pPr>
              <a:t>1</a:t>
            </a:fld>
            <a:endParaRPr lang="en-US" altLang="ja-JP"/>
          </a:p>
        </p:txBody>
      </p:sp>
    </p:spTree>
    <p:extLst>
      <p:ext uri="{BB962C8B-B14F-4D97-AF65-F5344CB8AC3E}">
        <p14:creationId xmlns:p14="http://schemas.microsoft.com/office/powerpoint/2010/main" val="39698665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12FB90E9-9E62-4A35-B3B3-8533D9573AE4}" type="slidenum">
              <a:rPr lang="en-US" altLang="ja-JP" smtClean="0"/>
              <a:pPr>
                <a:defRPr/>
              </a:pPr>
              <a:t>2</a:t>
            </a:fld>
            <a:endParaRPr lang="en-US" altLang="ja-JP"/>
          </a:p>
        </p:txBody>
      </p:sp>
    </p:spTree>
    <p:extLst>
      <p:ext uri="{BB962C8B-B14F-4D97-AF65-F5344CB8AC3E}">
        <p14:creationId xmlns:p14="http://schemas.microsoft.com/office/powerpoint/2010/main" val="26544878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12FB90E9-9E62-4A35-B3B3-8533D9573AE4}" type="slidenum">
              <a:rPr lang="en-US" altLang="ja-JP" smtClean="0"/>
              <a:pPr>
                <a:defRPr/>
              </a:pPr>
              <a:t>3</a:t>
            </a:fld>
            <a:endParaRPr lang="en-US" altLang="ja-JP"/>
          </a:p>
        </p:txBody>
      </p:sp>
    </p:spTree>
    <p:extLst>
      <p:ext uri="{BB962C8B-B14F-4D97-AF65-F5344CB8AC3E}">
        <p14:creationId xmlns:p14="http://schemas.microsoft.com/office/powerpoint/2010/main" val="8266994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12FB90E9-9E62-4A35-B3B3-8533D9573AE4}" type="slidenum">
              <a:rPr lang="en-US" altLang="ja-JP" smtClean="0"/>
              <a:pPr>
                <a:defRPr/>
              </a:pPr>
              <a:t>4</a:t>
            </a:fld>
            <a:endParaRPr lang="en-US" altLang="ja-JP"/>
          </a:p>
        </p:txBody>
      </p:sp>
    </p:spTree>
    <p:extLst>
      <p:ext uri="{BB962C8B-B14F-4D97-AF65-F5344CB8AC3E}">
        <p14:creationId xmlns:p14="http://schemas.microsoft.com/office/powerpoint/2010/main" val="30041800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12FB90E9-9E62-4A35-B3B3-8533D9573AE4}" type="slidenum">
              <a:rPr lang="en-US" altLang="ja-JP" smtClean="0"/>
              <a:pPr>
                <a:defRPr/>
              </a:pPr>
              <a:t>27</a:t>
            </a:fld>
            <a:endParaRPr lang="en-US" altLang="ja-JP"/>
          </a:p>
        </p:txBody>
      </p:sp>
    </p:spTree>
    <p:extLst>
      <p:ext uri="{BB962C8B-B14F-4D97-AF65-F5344CB8AC3E}">
        <p14:creationId xmlns:p14="http://schemas.microsoft.com/office/powerpoint/2010/main" val="26544878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12FB90E9-9E62-4A35-B3B3-8533D9573AE4}" type="slidenum">
              <a:rPr lang="en-US" altLang="ja-JP" smtClean="0"/>
              <a:pPr>
                <a:defRPr/>
              </a:pPr>
              <a:t>28</a:t>
            </a:fld>
            <a:endParaRPr lang="en-US" altLang="ja-JP"/>
          </a:p>
        </p:txBody>
      </p:sp>
    </p:spTree>
    <p:extLst>
      <p:ext uri="{BB962C8B-B14F-4D97-AF65-F5344CB8AC3E}">
        <p14:creationId xmlns:p14="http://schemas.microsoft.com/office/powerpoint/2010/main" val="38664296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12FB90E9-9E62-4A35-B3B3-8533D9573AE4}" type="slidenum">
              <a:rPr lang="en-US" altLang="ja-JP" smtClean="0"/>
              <a:pPr>
                <a:defRPr/>
              </a:pPr>
              <a:t>29</a:t>
            </a:fld>
            <a:endParaRPr lang="en-US" altLang="ja-JP"/>
          </a:p>
        </p:txBody>
      </p:sp>
    </p:spTree>
    <p:extLst>
      <p:ext uri="{BB962C8B-B14F-4D97-AF65-F5344CB8AC3E}">
        <p14:creationId xmlns:p14="http://schemas.microsoft.com/office/powerpoint/2010/main" val="25395696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12FB90E9-9E62-4A35-B3B3-8533D9573AE4}" type="slidenum">
              <a:rPr lang="en-US" altLang="ja-JP" smtClean="0"/>
              <a:pPr>
                <a:defRPr/>
              </a:pPr>
              <a:t>30</a:t>
            </a:fld>
            <a:endParaRPr lang="en-US" altLang="ja-JP"/>
          </a:p>
        </p:txBody>
      </p:sp>
    </p:spTree>
    <p:extLst>
      <p:ext uri="{BB962C8B-B14F-4D97-AF65-F5344CB8AC3E}">
        <p14:creationId xmlns:p14="http://schemas.microsoft.com/office/powerpoint/2010/main" val="2516003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46FB7DD-584A-4A4C-A3C3-188106E934E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669579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9818B0B-0FD5-4F2B-8609-6E72CA1B1CC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753276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85800" y="609600"/>
            <a:ext cx="5676900"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E8C7A90-E85D-4144-9D31-436C0CA0F17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60025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DB6C55A7-2B13-4006-94BB-1B42E86FF06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907491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8B11697E-8340-4ED5-A311-591639B4DDA1}"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8043937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48A364A0-7478-4759-8FE4-50537E2DE53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2512193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a:defRPr/>
            </a:lvl1pPr>
          </a:lstStyle>
          <a:p>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lvl1pPr>
              <a:defRPr/>
            </a:lvl1pPr>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lvl1pPr>
              <a:defRPr/>
            </a:lvl1pPr>
          </a:lstStyle>
          <a:p>
            <a:fld id="{6692A9DA-E3B2-4EFE-AFE1-7C1C98B3D88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8397269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a:defRPr/>
            </a:lvl1pPr>
          </a:lstStyle>
          <a:p>
            <a:endParaRPr lang="en-US" altLang="ja-JP">
              <a:solidFill>
                <a:srgbClr val="000000"/>
              </a:solidFill>
            </a:endParaRPr>
          </a:p>
        </p:txBody>
      </p:sp>
      <p:sp>
        <p:nvSpPr>
          <p:cNvPr id="8" name="フッター プレースホルダー 7"/>
          <p:cNvSpPr>
            <a:spLocks noGrp="1"/>
          </p:cNvSpPr>
          <p:nvPr>
            <p:ph type="ftr" sz="quarter" idx="11"/>
          </p:nvPr>
        </p:nvSpPr>
        <p:spPr/>
        <p:txBody>
          <a:bodyPr/>
          <a:lstStyle>
            <a:lvl1pPr>
              <a:defRPr/>
            </a:lvl1pPr>
          </a:lstStyle>
          <a:p>
            <a:endParaRPr lang="en-US" altLang="ja-JP">
              <a:solidFill>
                <a:srgbClr val="000000"/>
              </a:solidFill>
            </a:endParaRPr>
          </a:p>
        </p:txBody>
      </p:sp>
      <p:sp>
        <p:nvSpPr>
          <p:cNvPr id="9" name="スライド番号プレースホルダー 8"/>
          <p:cNvSpPr>
            <a:spLocks noGrp="1"/>
          </p:cNvSpPr>
          <p:nvPr>
            <p:ph type="sldNum" sz="quarter" idx="12"/>
          </p:nvPr>
        </p:nvSpPr>
        <p:spPr/>
        <p:txBody>
          <a:bodyPr/>
          <a:lstStyle>
            <a:lvl1pPr>
              <a:defRPr/>
            </a:lvl1pPr>
          </a:lstStyle>
          <a:p>
            <a:fld id="{14B97DF8-71FB-42CC-AD59-AF791085FD5A}"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5164281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a:defRPr/>
            </a:lvl1pPr>
          </a:lstStyle>
          <a:p>
            <a:endParaRPr lang="en-US" altLang="ja-JP">
              <a:solidFill>
                <a:srgbClr val="000000"/>
              </a:solidFill>
            </a:endParaRPr>
          </a:p>
        </p:txBody>
      </p:sp>
      <p:sp>
        <p:nvSpPr>
          <p:cNvPr id="4" name="フッター プレースホルダー 3"/>
          <p:cNvSpPr>
            <a:spLocks noGrp="1"/>
          </p:cNvSpPr>
          <p:nvPr>
            <p:ph type="ftr" sz="quarter" idx="11"/>
          </p:nvPr>
        </p:nvSpPr>
        <p:spPr/>
        <p:txBody>
          <a:bodyPr/>
          <a:lstStyle>
            <a:lvl1pPr>
              <a:defRPr/>
            </a:lvl1pPr>
          </a:lstStyle>
          <a:p>
            <a:endParaRPr lang="en-US" altLang="ja-JP">
              <a:solidFill>
                <a:srgbClr val="000000"/>
              </a:solidFill>
            </a:endParaRPr>
          </a:p>
        </p:txBody>
      </p:sp>
      <p:sp>
        <p:nvSpPr>
          <p:cNvPr id="5" name="スライド番号プレースホルダー 4"/>
          <p:cNvSpPr>
            <a:spLocks noGrp="1"/>
          </p:cNvSpPr>
          <p:nvPr>
            <p:ph type="sldNum" sz="quarter" idx="12"/>
          </p:nvPr>
        </p:nvSpPr>
        <p:spPr/>
        <p:txBody>
          <a:bodyPr/>
          <a:lstStyle>
            <a:lvl1pPr>
              <a:defRPr/>
            </a:lvl1pPr>
          </a:lstStyle>
          <a:p>
            <a:fld id="{8C88338A-2F34-4869-894C-A0A101C4F2C3}"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7537002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endParaRPr lang="en-US" altLang="ja-JP">
              <a:solidFill>
                <a:srgbClr val="000000"/>
              </a:solidFill>
            </a:endParaRPr>
          </a:p>
        </p:txBody>
      </p:sp>
      <p:sp>
        <p:nvSpPr>
          <p:cNvPr id="3" name="フッター プレースホルダー 2"/>
          <p:cNvSpPr>
            <a:spLocks noGrp="1"/>
          </p:cNvSpPr>
          <p:nvPr>
            <p:ph type="ftr" sz="quarter" idx="11"/>
          </p:nvPr>
        </p:nvSpPr>
        <p:spPr/>
        <p:txBody>
          <a:bodyPr/>
          <a:lstStyle>
            <a:lvl1pPr>
              <a:defRPr/>
            </a:lvl1pPr>
          </a:lstStyle>
          <a:p>
            <a:endParaRPr lang="en-US" altLang="ja-JP">
              <a:solidFill>
                <a:srgbClr val="000000"/>
              </a:solidFill>
            </a:endParaRPr>
          </a:p>
        </p:txBody>
      </p:sp>
      <p:sp>
        <p:nvSpPr>
          <p:cNvPr id="4" name="スライド番号プレースホルダー 3"/>
          <p:cNvSpPr>
            <a:spLocks noGrp="1"/>
          </p:cNvSpPr>
          <p:nvPr>
            <p:ph type="sldNum" sz="quarter" idx="12"/>
          </p:nvPr>
        </p:nvSpPr>
        <p:spPr/>
        <p:txBody>
          <a:bodyPr/>
          <a:lstStyle>
            <a:lvl1pPr>
              <a:defRPr/>
            </a:lvl1pPr>
          </a:lstStyle>
          <a:p>
            <a:fld id="{AEFC6EBE-357F-49C7-A3CB-3DC63A3F8FA3}"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7118237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lvl1pPr>
              <a:defRPr/>
            </a:lvl1pPr>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lvl1pPr>
              <a:defRPr/>
            </a:lvl1pPr>
          </a:lstStyle>
          <a:p>
            <a:fld id="{D417C9DE-301C-44A4-9083-29C529DAED87}"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38200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B1E2A35-DE66-4B94-B560-A402D883E1D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9330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lvl1pPr>
              <a:defRPr/>
            </a:lvl1pPr>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lvl1pPr>
              <a:defRPr/>
            </a:lvl1pPr>
          </a:lstStyle>
          <a:p>
            <a:fld id="{F677D962-EE16-4663-BF83-258FEDC64B0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7958807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251CA703-C7B1-44AF-B603-4660AC3D294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9223646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85800" y="609600"/>
            <a:ext cx="5676900" cy="54864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271DC084-6F1A-4546-B18A-D2897D5CA0F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277897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D5A1ED8-4C14-4D81-B801-127D4983C5F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090960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B8FF947-F8D2-44F9-9ECD-DD113E66ABC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19188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95104E66-9526-4A29-BF3D-49E8CABE402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418810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66AA0CFE-C03F-4C75-9C85-4C6686D31AA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909520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C7E81A55-EF89-4C99-A5F1-9168546A7C4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00767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5B75BFA-3ADD-4A67-AF66-1FCF0E8AD28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328694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F8CD465-648D-482B-AFBC-E00C47D05A2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761588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5300"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spcBef>
                <a:spcPct val="50000"/>
              </a:spcBef>
              <a:defRPr sz="1400" b="0">
                <a:ea typeface="ＭＳ Ｐゴシック" pitchFamily="50" charset="-128"/>
              </a:defRPr>
            </a:lvl1pPr>
          </a:lstStyle>
          <a:p>
            <a:pPr>
              <a:defRPr/>
            </a:pPr>
            <a:endParaRPr lang="en-US" altLang="ja-JP">
              <a:solidFill>
                <a:srgbClr val="000000"/>
              </a:solidFill>
            </a:endParaRPr>
          </a:p>
        </p:txBody>
      </p:sp>
      <p:sp>
        <p:nvSpPr>
          <p:cNvPr id="5530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spcBef>
                <a:spcPct val="50000"/>
              </a:spcBef>
              <a:defRPr sz="1400" b="0">
                <a:ea typeface="ＭＳ Ｐゴシック" pitchFamily="50" charset="-128"/>
              </a:defRPr>
            </a:lvl1pPr>
          </a:lstStyle>
          <a:p>
            <a:pPr>
              <a:defRPr/>
            </a:pPr>
            <a:endParaRPr lang="en-US" altLang="ja-JP">
              <a:solidFill>
                <a:srgbClr val="000000"/>
              </a:solidFill>
            </a:endParaRPr>
          </a:p>
        </p:txBody>
      </p:sp>
      <p:sp>
        <p:nvSpPr>
          <p:cNvPr id="55302"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spcBef>
                <a:spcPct val="50000"/>
              </a:spcBef>
              <a:defRPr sz="1400" b="0">
                <a:ea typeface="ＭＳ Ｐゴシック" pitchFamily="50" charset="-128"/>
              </a:defRPr>
            </a:lvl1pPr>
          </a:lstStyle>
          <a:p>
            <a:pPr>
              <a:defRPr/>
            </a:pPr>
            <a:fld id="{325E77FE-D40F-492C-909C-0F92F395F5D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191552130"/>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マスタータイトルの書式設定</a:t>
            </a:r>
          </a:p>
        </p:txBody>
      </p:sp>
      <p:sp>
        <p:nvSpPr>
          <p:cNvPr id="55299"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5300"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50000"/>
              </a:spcBef>
              <a:defRPr sz="1400" i="0"/>
            </a:lvl1pPr>
          </a:lstStyle>
          <a:p>
            <a:endParaRPr lang="en-US" altLang="ja-JP">
              <a:solidFill>
                <a:srgbClr val="000000"/>
              </a:solidFill>
            </a:endParaRPr>
          </a:p>
        </p:txBody>
      </p:sp>
      <p:sp>
        <p:nvSpPr>
          <p:cNvPr id="55301"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spcBef>
                <a:spcPct val="50000"/>
              </a:spcBef>
              <a:defRPr sz="1400" i="0"/>
            </a:lvl1pPr>
          </a:lstStyle>
          <a:p>
            <a:endParaRPr lang="en-US" altLang="ja-JP">
              <a:solidFill>
                <a:srgbClr val="000000"/>
              </a:solidFill>
            </a:endParaRPr>
          </a:p>
        </p:txBody>
      </p:sp>
      <p:sp>
        <p:nvSpPr>
          <p:cNvPr id="55302"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spcBef>
                <a:spcPct val="50000"/>
              </a:spcBef>
              <a:defRPr sz="1400" i="0"/>
            </a:lvl1pPr>
          </a:lstStyle>
          <a:p>
            <a:fld id="{AE122180-AD19-4663-B163-FD4876A576E0}" type="slidenum">
              <a:rPr lang="en-US" altLang="ja-JP" smtClean="0">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519156873"/>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Lst>
  <p:txStyles>
    <p:titleStyle>
      <a:lvl1pPr algn="ctr" rtl="0" fontAlgn="base">
        <a:spcBef>
          <a:spcPct val="0"/>
        </a:spcBef>
        <a:spcAft>
          <a:spcPct val="0"/>
        </a:spcAft>
        <a:defRPr kumimoji="1" sz="44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itchFamily="18" charset="0"/>
          <a:ea typeface="ＭＳ Ｐゴシック" charset="-128"/>
        </a:defRPr>
      </a:lvl2pPr>
      <a:lvl3pPr algn="ctr" rtl="0" fontAlgn="base">
        <a:spcBef>
          <a:spcPct val="0"/>
        </a:spcBef>
        <a:spcAft>
          <a:spcPct val="0"/>
        </a:spcAft>
        <a:defRPr kumimoji="1" sz="4400">
          <a:solidFill>
            <a:schemeClr val="tx2"/>
          </a:solidFill>
          <a:latin typeface="Times New Roman" pitchFamily="18" charset="0"/>
          <a:ea typeface="ＭＳ Ｐゴシック" charset="-128"/>
        </a:defRPr>
      </a:lvl3pPr>
      <a:lvl4pPr algn="ctr" rtl="0" fontAlgn="base">
        <a:spcBef>
          <a:spcPct val="0"/>
        </a:spcBef>
        <a:spcAft>
          <a:spcPct val="0"/>
        </a:spcAft>
        <a:defRPr kumimoji="1" sz="4400">
          <a:solidFill>
            <a:schemeClr val="tx2"/>
          </a:solidFill>
          <a:latin typeface="Times New Roman" pitchFamily="18" charset="0"/>
          <a:ea typeface="ＭＳ Ｐゴシック" charset="-128"/>
        </a:defRPr>
      </a:lvl4pPr>
      <a:lvl5pPr algn="ctr" rtl="0" fontAlgn="base">
        <a:spcBef>
          <a:spcPct val="0"/>
        </a:spcBef>
        <a:spcAft>
          <a:spcPct val="0"/>
        </a:spcAft>
        <a:defRPr kumimoji="1" sz="4400">
          <a:solidFill>
            <a:schemeClr val="tx2"/>
          </a:solidFill>
          <a:latin typeface="Times New Roman" pitchFamily="18" charset="0"/>
          <a:ea typeface="ＭＳ Ｐゴシック"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charset="-128"/>
        </a:defRPr>
      </a:lvl9pPr>
    </p:titleStyle>
    <p:body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8" Type="http://schemas.openxmlformats.org/officeDocument/2006/relationships/image" Target="../media/image33.wmf"/><Relationship Id="rId13" Type="http://schemas.openxmlformats.org/officeDocument/2006/relationships/oleObject" Target="../embeddings/oleObject50.bin"/><Relationship Id="rId18" Type="http://schemas.openxmlformats.org/officeDocument/2006/relationships/image" Target="../media/image32.wmf"/><Relationship Id="rId26" Type="http://schemas.openxmlformats.org/officeDocument/2006/relationships/oleObject" Target="../embeddings/oleObject41.bin"/><Relationship Id="rId3" Type="http://schemas.openxmlformats.org/officeDocument/2006/relationships/oleObject" Target="../embeddings/oleObject34.bin"/><Relationship Id="rId21" Type="http://schemas.openxmlformats.org/officeDocument/2006/relationships/oleObject" Target="../embeddings/oleObject56.bin"/><Relationship Id="rId34" Type="http://schemas.openxmlformats.org/officeDocument/2006/relationships/oleObject" Target="../embeddings/oleObject45.bin"/><Relationship Id="rId7" Type="http://schemas.openxmlformats.org/officeDocument/2006/relationships/oleObject" Target="../embeddings/oleObject38.bin"/><Relationship Id="rId12" Type="http://schemas.openxmlformats.org/officeDocument/2006/relationships/image" Target="../media/image41.wmf"/><Relationship Id="rId17" Type="http://schemas.openxmlformats.org/officeDocument/2006/relationships/oleObject" Target="../embeddings/oleObject53.bin"/><Relationship Id="rId25" Type="http://schemas.openxmlformats.org/officeDocument/2006/relationships/image" Target="../media/image34.wmf"/><Relationship Id="rId33" Type="http://schemas.openxmlformats.org/officeDocument/2006/relationships/image" Target="../media/image38.wmf"/><Relationship Id="rId2" Type="http://schemas.openxmlformats.org/officeDocument/2006/relationships/slideLayout" Target="../slideLayouts/slideLayout4.xml"/><Relationship Id="rId16" Type="http://schemas.openxmlformats.org/officeDocument/2006/relationships/image" Target="../media/image43.wmf"/><Relationship Id="rId20" Type="http://schemas.openxmlformats.org/officeDocument/2006/relationships/oleObject" Target="../embeddings/oleObject55.bin"/><Relationship Id="rId29" Type="http://schemas.openxmlformats.org/officeDocument/2006/relationships/image" Target="../media/image36.wmf"/><Relationship Id="rId1" Type="http://schemas.openxmlformats.org/officeDocument/2006/relationships/vmlDrawing" Target="../drawings/vmlDrawing5.vml"/><Relationship Id="rId6" Type="http://schemas.openxmlformats.org/officeDocument/2006/relationships/image" Target="../media/image30.wmf"/><Relationship Id="rId11" Type="http://schemas.openxmlformats.org/officeDocument/2006/relationships/oleObject" Target="../embeddings/oleObject49.bin"/><Relationship Id="rId24" Type="http://schemas.openxmlformats.org/officeDocument/2006/relationships/oleObject" Target="../embeddings/oleObject40.bin"/><Relationship Id="rId32" Type="http://schemas.openxmlformats.org/officeDocument/2006/relationships/oleObject" Target="../embeddings/oleObject44.bin"/><Relationship Id="rId5" Type="http://schemas.openxmlformats.org/officeDocument/2006/relationships/oleObject" Target="../embeddings/oleObject35.bin"/><Relationship Id="rId15" Type="http://schemas.openxmlformats.org/officeDocument/2006/relationships/oleObject" Target="../embeddings/oleObject51.bin"/><Relationship Id="rId23" Type="http://schemas.openxmlformats.org/officeDocument/2006/relationships/image" Target="../media/image31.wmf"/><Relationship Id="rId28" Type="http://schemas.openxmlformats.org/officeDocument/2006/relationships/oleObject" Target="../embeddings/oleObject42.bin"/><Relationship Id="rId10" Type="http://schemas.openxmlformats.org/officeDocument/2006/relationships/image" Target="../media/image14.wmf"/><Relationship Id="rId19" Type="http://schemas.openxmlformats.org/officeDocument/2006/relationships/oleObject" Target="../embeddings/oleObject54.bin"/><Relationship Id="rId31" Type="http://schemas.openxmlformats.org/officeDocument/2006/relationships/image" Target="../media/image37.wmf"/><Relationship Id="rId4" Type="http://schemas.openxmlformats.org/officeDocument/2006/relationships/image" Target="../media/image29.wmf"/><Relationship Id="rId9" Type="http://schemas.openxmlformats.org/officeDocument/2006/relationships/oleObject" Target="../embeddings/oleObject39.bin"/><Relationship Id="rId14" Type="http://schemas.openxmlformats.org/officeDocument/2006/relationships/image" Target="../media/image42.wmf"/><Relationship Id="rId22" Type="http://schemas.openxmlformats.org/officeDocument/2006/relationships/oleObject" Target="../embeddings/oleObject36.bin"/><Relationship Id="rId27" Type="http://schemas.openxmlformats.org/officeDocument/2006/relationships/image" Target="../media/image35.wmf"/><Relationship Id="rId30" Type="http://schemas.openxmlformats.org/officeDocument/2006/relationships/oleObject" Target="../embeddings/oleObject43.bin"/></Relationships>
</file>

<file path=ppt/slides/_rels/slide11.xml.rels><?xml version="1.0" encoding="UTF-8" standalone="yes"?>
<Relationships xmlns="http://schemas.openxmlformats.org/package/2006/relationships"><Relationship Id="rId13" Type="http://schemas.openxmlformats.org/officeDocument/2006/relationships/oleObject" Target="../embeddings/oleObject62.bin"/><Relationship Id="rId18" Type="http://schemas.openxmlformats.org/officeDocument/2006/relationships/oleObject" Target="../embeddings/oleObject65.bin"/><Relationship Id="rId26" Type="http://schemas.openxmlformats.org/officeDocument/2006/relationships/image" Target="../media/image49.wmf"/><Relationship Id="rId39" Type="http://schemas.openxmlformats.org/officeDocument/2006/relationships/image" Target="../media/image55.wmf"/><Relationship Id="rId3" Type="http://schemas.openxmlformats.org/officeDocument/2006/relationships/oleObject" Target="../embeddings/oleObject57.bin"/><Relationship Id="rId21" Type="http://schemas.openxmlformats.org/officeDocument/2006/relationships/image" Target="../media/image47.wmf"/><Relationship Id="rId34" Type="http://schemas.openxmlformats.org/officeDocument/2006/relationships/oleObject" Target="../embeddings/oleObject75.bin"/><Relationship Id="rId42" Type="http://schemas.openxmlformats.org/officeDocument/2006/relationships/oleObject" Target="../embeddings/oleObject79.bin"/><Relationship Id="rId47" Type="http://schemas.openxmlformats.org/officeDocument/2006/relationships/image" Target="../media/image59.wmf"/><Relationship Id="rId50" Type="http://schemas.openxmlformats.org/officeDocument/2006/relationships/oleObject" Target="../embeddings/oleObject83.bin"/><Relationship Id="rId7" Type="http://schemas.openxmlformats.org/officeDocument/2006/relationships/oleObject" Target="../embeddings/oleObject59.bin"/><Relationship Id="rId12" Type="http://schemas.openxmlformats.org/officeDocument/2006/relationships/image" Target="../media/image36.wmf"/><Relationship Id="rId17" Type="http://schemas.openxmlformats.org/officeDocument/2006/relationships/oleObject" Target="../embeddings/oleObject64.bin"/><Relationship Id="rId25" Type="http://schemas.openxmlformats.org/officeDocument/2006/relationships/oleObject" Target="../embeddings/oleObject70.bin"/><Relationship Id="rId33" Type="http://schemas.openxmlformats.org/officeDocument/2006/relationships/oleObject" Target="../embeddings/oleObject74.bin"/><Relationship Id="rId38" Type="http://schemas.openxmlformats.org/officeDocument/2006/relationships/oleObject" Target="../embeddings/oleObject77.bin"/><Relationship Id="rId46" Type="http://schemas.openxmlformats.org/officeDocument/2006/relationships/oleObject" Target="../embeddings/oleObject81.bin"/><Relationship Id="rId2" Type="http://schemas.openxmlformats.org/officeDocument/2006/relationships/slideLayout" Target="../slideLayouts/slideLayout4.xml"/><Relationship Id="rId16" Type="http://schemas.openxmlformats.org/officeDocument/2006/relationships/image" Target="../media/image14.wmf"/><Relationship Id="rId20" Type="http://schemas.openxmlformats.org/officeDocument/2006/relationships/oleObject" Target="../embeddings/oleObject67.bin"/><Relationship Id="rId29" Type="http://schemas.openxmlformats.org/officeDocument/2006/relationships/oleObject" Target="../embeddings/oleObject72.bin"/><Relationship Id="rId41" Type="http://schemas.openxmlformats.org/officeDocument/2006/relationships/image" Target="../media/image56.wmf"/><Relationship Id="rId1" Type="http://schemas.openxmlformats.org/officeDocument/2006/relationships/vmlDrawing" Target="../drawings/vmlDrawing6.vml"/><Relationship Id="rId6" Type="http://schemas.openxmlformats.org/officeDocument/2006/relationships/image" Target="../media/image30.wmf"/><Relationship Id="rId11" Type="http://schemas.openxmlformats.org/officeDocument/2006/relationships/oleObject" Target="../embeddings/oleObject61.bin"/><Relationship Id="rId24" Type="http://schemas.openxmlformats.org/officeDocument/2006/relationships/image" Target="../media/image48.wmf"/><Relationship Id="rId32" Type="http://schemas.openxmlformats.org/officeDocument/2006/relationships/image" Target="../media/image52.wmf"/><Relationship Id="rId37" Type="http://schemas.openxmlformats.org/officeDocument/2006/relationships/image" Target="../media/image54.wmf"/><Relationship Id="rId40" Type="http://schemas.openxmlformats.org/officeDocument/2006/relationships/oleObject" Target="../embeddings/oleObject78.bin"/><Relationship Id="rId45" Type="http://schemas.openxmlformats.org/officeDocument/2006/relationships/image" Target="../media/image58.wmf"/><Relationship Id="rId5" Type="http://schemas.openxmlformats.org/officeDocument/2006/relationships/oleObject" Target="../embeddings/oleObject58.bin"/><Relationship Id="rId15" Type="http://schemas.openxmlformats.org/officeDocument/2006/relationships/oleObject" Target="../embeddings/oleObject63.bin"/><Relationship Id="rId23" Type="http://schemas.openxmlformats.org/officeDocument/2006/relationships/oleObject" Target="../embeddings/oleObject69.bin"/><Relationship Id="rId28" Type="http://schemas.openxmlformats.org/officeDocument/2006/relationships/image" Target="../media/image50.wmf"/><Relationship Id="rId36" Type="http://schemas.openxmlformats.org/officeDocument/2006/relationships/oleObject" Target="../embeddings/oleObject76.bin"/><Relationship Id="rId49" Type="http://schemas.openxmlformats.org/officeDocument/2006/relationships/image" Target="../media/image60.wmf"/><Relationship Id="rId10" Type="http://schemas.openxmlformats.org/officeDocument/2006/relationships/image" Target="../media/image45.wmf"/><Relationship Id="rId19" Type="http://schemas.openxmlformats.org/officeDocument/2006/relationships/oleObject" Target="../embeddings/oleObject66.bin"/><Relationship Id="rId31" Type="http://schemas.openxmlformats.org/officeDocument/2006/relationships/oleObject" Target="../embeddings/oleObject73.bin"/><Relationship Id="rId44" Type="http://schemas.openxmlformats.org/officeDocument/2006/relationships/oleObject" Target="../embeddings/oleObject80.bin"/><Relationship Id="rId4" Type="http://schemas.openxmlformats.org/officeDocument/2006/relationships/image" Target="../media/image33.wmf"/><Relationship Id="rId9" Type="http://schemas.openxmlformats.org/officeDocument/2006/relationships/oleObject" Target="../embeddings/oleObject60.bin"/><Relationship Id="rId14" Type="http://schemas.openxmlformats.org/officeDocument/2006/relationships/image" Target="../media/image46.wmf"/><Relationship Id="rId22" Type="http://schemas.openxmlformats.org/officeDocument/2006/relationships/oleObject" Target="../embeddings/oleObject68.bin"/><Relationship Id="rId27" Type="http://schemas.openxmlformats.org/officeDocument/2006/relationships/oleObject" Target="../embeddings/oleObject71.bin"/><Relationship Id="rId30" Type="http://schemas.openxmlformats.org/officeDocument/2006/relationships/image" Target="../media/image51.wmf"/><Relationship Id="rId35" Type="http://schemas.openxmlformats.org/officeDocument/2006/relationships/image" Target="../media/image53.wmf"/><Relationship Id="rId43" Type="http://schemas.openxmlformats.org/officeDocument/2006/relationships/image" Target="../media/image57.wmf"/><Relationship Id="rId48" Type="http://schemas.openxmlformats.org/officeDocument/2006/relationships/oleObject" Target="../embeddings/oleObject82.bin"/><Relationship Id="rId8" Type="http://schemas.openxmlformats.org/officeDocument/2006/relationships/image" Target="../media/image44.wmf"/><Relationship Id="rId51" Type="http://schemas.openxmlformats.org/officeDocument/2006/relationships/image" Target="../media/image61.wmf"/></Relationships>
</file>

<file path=ppt/slides/_rels/slide12.xml.rels><?xml version="1.0" encoding="UTF-8" standalone="yes"?>
<Relationships xmlns="http://schemas.openxmlformats.org/package/2006/relationships"><Relationship Id="rId13" Type="http://schemas.openxmlformats.org/officeDocument/2006/relationships/oleObject" Target="../embeddings/oleObject89.bin"/><Relationship Id="rId18" Type="http://schemas.openxmlformats.org/officeDocument/2006/relationships/oleObject" Target="../embeddings/oleObject93.bin"/><Relationship Id="rId26" Type="http://schemas.openxmlformats.org/officeDocument/2006/relationships/image" Target="../media/image51.wmf"/><Relationship Id="rId39" Type="http://schemas.openxmlformats.org/officeDocument/2006/relationships/oleObject" Target="../embeddings/oleObject104.bin"/><Relationship Id="rId21" Type="http://schemas.openxmlformats.org/officeDocument/2006/relationships/oleObject" Target="../embeddings/oleObject95.bin"/><Relationship Id="rId34" Type="http://schemas.openxmlformats.org/officeDocument/2006/relationships/image" Target="../media/image54.wmf"/><Relationship Id="rId42" Type="http://schemas.openxmlformats.org/officeDocument/2006/relationships/image" Target="../media/image58.wmf"/><Relationship Id="rId47" Type="http://schemas.openxmlformats.org/officeDocument/2006/relationships/oleObject" Target="../embeddings/oleObject108.bin"/><Relationship Id="rId50" Type="http://schemas.openxmlformats.org/officeDocument/2006/relationships/image" Target="../media/image63.wmf"/><Relationship Id="rId55" Type="http://schemas.openxmlformats.org/officeDocument/2006/relationships/oleObject" Target="../embeddings/oleObject112.bin"/><Relationship Id="rId7" Type="http://schemas.openxmlformats.org/officeDocument/2006/relationships/oleObject" Target="../embeddings/oleObject86.bin"/><Relationship Id="rId12" Type="http://schemas.openxmlformats.org/officeDocument/2006/relationships/image" Target="../media/image14.wmf"/><Relationship Id="rId17" Type="http://schemas.openxmlformats.org/officeDocument/2006/relationships/image" Target="../media/image47.wmf"/><Relationship Id="rId25" Type="http://schemas.openxmlformats.org/officeDocument/2006/relationships/oleObject" Target="../embeddings/oleObject97.bin"/><Relationship Id="rId33" Type="http://schemas.openxmlformats.org/officeDocument/2006/relationships/oleObject" Target="../embeddings/oleObject101.bin"/><Relationship Id="rId38" Type="http://schemas.openxmlformats.org/officeDocument/2006/relationships/image" Target="../media/image56.wmf"/><Relationship Id="rId46" Type="http://schemas.openxmlformats.org/officeDocument/2006/relationships/image" Target="../media/image60.wmf"/><Relationship Id="rId2" Type="http://schemas.openxmlformats.org/officeDocument/2006/relationships/slideLayout" Target="../slideLayouts/slideLayout4.xml"/><Relationship Id="rId16" Type="http://schemas.openxmlformats.org/officeDocument/2006/relationships/oleObject" Target="../embeddings/oleObject92.bin"/><Relationship Id="rId20" Type="http://schemas.openxmlformats.org/officeDocument/2006/relationships/image" Target="../media/image48.wmf"/><Relationship Id="rId29" Type="http://schemas.openxmlformats.org/officeDocument/2006/relationships/oleObject" Target="../embeddings/oleObject99.bin"/><Relationship Id="rId41" Type="http://schemas.openxmlformats.org/officeDocument/2006/relationships/oleObject" Target="../embeddings/oleObject105.bin"/><Relationship Id="rId54" Type="http://schemas.openxmlformats.org/officeDocument/2006/relationships/image" Target="../media/image65.wmf"/><Relationship Id="rId1" Type="http://schemas.openxmlformats.org/officeDocument/2006/relationships/vmlDrawing" Target="../drawings/vmlDrawing7.vml"/><Relationship Id="rId6" Type="http://schemas.openxmlformats.org/officeDocument/2006/relationships/image" Target="../media/image45.wmf"/><Relationship Id="rId11" Type="http://schemas.openxmlformats.org/officeDocument/2006/relationships/oleObject" Target="../embeddings/oleObject88.bin"/><Relationship Id="rId24" Type="http://schemas.openxmlformats.org/officeDocument/2006/relationships/image" Target="../media/image50.wmf"/><Relationship Id="rId32" Type="http://schemas.openxmlformats.org/officeDocument/2006/relationships/image" Target="../media/image53.wmf"/><Relationship Id="rId37" Type="http://schemas.openxmlformats.org/officeDocument/2006/relationships/oleObject" Target="../embeddings/oleObject103.bin"/><Relationship Id="rId40" Type="http://schemas.openxmlformats.org/officeDocument/2006/relationships/image" Target="../media/image57.wmf"/><Relationship Id="rId45" Type="http://schemas.openxmlformats.org/officeDocument/2006/relationships/oleObject" Target="../embeddings/oleObject107.bin"/><Relationship Id="rId53" Type="http://schemas.openxmlformats.org/officeDocument/2006/relationships/oleObject" Target="../embeddings/oleObject111.bin"/><Relationship Id="rId58" Type="http://schemas.openxmlformats.org/officeDocument/2006/relationships/image" Target="../media/image67.wmf"/><Relationship Id="rId5" Type="http://schemas.openxmlformats.org/officeDocument/2006/relationships/oleObject" Target="../embeddings/oleObject85.bin"/><Relationship Id="rId15" Type="http://schemas.openxmlformats.org/officeDocument/2006/relationships/oleObject" Target="../embeddings/oleObject91.bin"/><Relationship Id="rId23" Type="http://schemas.openxmlformats.org/officeDocument/2006/relationships/oleObject" Target="../embeddings/oleObject96.bin"/><Relationship Id="rId28" Type="http://schemas.openxmlformats.org/officeDocument/2006/relationships/image" Target="../media/image62.wmf"/><Relationship Id="rId36" Type="http://schemas.openxmlformats.org/officeDocument/2006/relationships/image" Target="../media/image55.wmf"/><Relationship Id="rId49" Type="http://schemas.openxmlformats.org/officeDocument/2006/relationships/oleObject" Target="../embeddings/oleObject109.bin"/><Relationship Id="rId57" Type="http://schemas.openxmlformats.org/officeDocument/2006/relationships/oleObject" Target="../embeddings/oleObject113.bin"/><Relationship Id="rId10" Type="http://schemas.openxmlformats.org/officeDocument/2006/relationships/image" Target="../media/image46.wmf"/><Relationship Id="rId19" Type="http://schemas.openxmlformats.org/officeDocument/2006/relationships/oleObject" Target="../embeddings/oleObject94.bin"/><Relationship Id="rId31" Type="http://schemas.openxmlformats.org/officeDocument/2006/relationships/oleObject" Target="../embeddings/oleObject100.bin"/><Relationship Id="rId44" Type="http://schemas.openxmlformats.org/officeDocument/2006/relationships/image" Target="../media/image59.wmf"/><Relationship Id="rId52" Type="http://schemas.openxmlformats.org/officeDocument/2006/relationships/image" Target="../media/image64.wmf"/><Relationship Id="rId4" Type="http://schemas.openxmlformats.org/officeDocument/2006/relationships/image" Target="../media/image44.wmf"/><Relationship Id="rId9" Type="http://schemas.openxmlformats.org/officeDocument/2006/relationships/oleObject" Target="../embeddings/oleObject87.bin"/><Relationship Id="rId14" Type="http://schemas.openxmlformats.org/officeDocument/2006/relationships/oleObject" Target="../embeddings/oleObject90.bin"/><Relationship Id="rId22" Type="http://schemas.openxmlformats.org/officeDocument/2006/relationships/image" Target="../media/image49.wmf"/><Relationship Id="rId27" Type="http://schemas.openxmlformats.org/officeDocument/2006/relationships/oleObject" Target="../embeddings/oleObject98.bin"/><Relationship Id="rId30" Type="http://schemas.openxmlformats.org/officeDocument/2006/relationships/image" Target="../media/image52.wmf"/><Relationship Id="rId35" Type="http://schemas.openxmlformats.org/officeDocument/2006/relationships/oleObject" Target="../embeddings/oleObject102.bin"/><Relationship Id="rId43" Type="http://schemas.openxmlformats.org/officeDocument/2006/relationships/oleObject" Target="../embeddings/oleObject106.bin"/><Relationship Id="rId48" Type="http://schemas.openxmlformats.org/officeDocument/2006/relationships/image" Target="../media/image61.wmf"/><Relationship Id="rId56" Type="http://schemas.openxmlformats.org/officeDocument/2006/relationships/image" Target="../media/image66.wmf"/><Relationship Id="rId8" Type="http://schemas.openxmlformats.org/officeDocument/2006/relationships/image" Target="../media/image36.wmf"/><Relationship Id="rId51" Type="http://schemas.openxmlformats.org/officeDocument/2006/relationships/oleObject" Target="../embeddings/oleObject110.bin"/><Relationship Id="rId3" Type="http://schemas.openxmlformats.org/officeDocument/2006/relationships/oleObject" Target="../embeddings/oleObject84.bin"/></Relationships>
</file>

<file path=ppt/slides/_rels/slide13.xml.rels><?xml version="1.0" encoding="UTF-8" standalone="yes"?>
<Relationships xmlns="http://schemas.openxmlformats.org/package/2006/relationships"><Relationship Id="rId8" Type="http://schemas.openxmlformats.org/officeDocument/2006/relationships/image" Target="../media/image64.wmf"/><Relationship Id="rId13" Type="http://schemas.openxmlformats.org/officeDocument/2006/relationships/oleObject" Target="../embeddings/oleObject119.bin"/><Relationship Id="rId18" Type="http://schemas.openxmlformats.org/officeDocument/2006/relationships/oleObject" Target="../embeddings/oleObject122.bin"/><Relationship Id="rId3" Type="http://schemas.openxmlformats.org/officeDocument/2006/relationships/oleObject" Target="../embeddings/oleObject114.bin"/><Relationship Id="rId21" Type="http://schemas.openxmlformats.org/officeDocument/2006/relationships/image" Target="../media/image71.wmf"/><Relationship Id="rId7" Type="http://schemas.openxmlformats.org/officeDocument/2006/relationships/oleObject" Target="../embeddings/oleObject116.bin"/><Relationship Id="rId12" Type="http://schemas.openxmlformats.org/officeDocument/2006/relationships/image" Target="../media/image66.wmf"/><Relationship Id="rId17" Type="http://schemas.openxmlformats.org/officeDocument/2006/relationships/oleObject" Target="../embeddings/oleObject121.bin"/><Relationship Id="rId2" Type="http://schemas.openxmlformats.org/officeDocument/2006/relationships/slideLayout" Target="../slideLayouts/slideLayout4.xml"/><Relationship Id="rId16" Type="http://schemas.openxmlformats.org/officeDocument/2006/relationships/image" Target="../media/image69.wmf"/><Relationship Id="rId20" Type="http://schemas.openxmlformats.org/officeDocument/2006/relationships/oleObject" Target="../embeddings/oleObject123.bin"/><Relationship Id="rId1" Type="http://schemas.openxmlformats.org/officeDocument/2006/relationships/vmlDrawing" Target="../drawings/vmlDrawing8.vml"/><Relationship Id="rId6" Type="http://schemas.openxmlformats.org/officeDocument/2006/relationships/image" Target="../media/image63.wmf"/><Relationship Id="rId11" Type="http://schemas.openxmlformats.org/officeDocument/2006/relationships/oleObject" Target="../embeddings/oleObject118.bin"/><Relationship Id="rId5" Type="http://schemas.openxmlformats.org/officeDocument/2006/relationships/oleObject" Target="../embeddings/oleObject115.bin"/><Relationship Id="rId15" Type="http://schemas.openxmlformats.org/officeDocument/2006/relationships/oleObject" Target="../embeddings/oleObject120.bin"/><Relationship Id="rId10" Type="http://schemas.openxmlformats.org/officeDocument/2006/relationships/image" Target="../media/image68.wmf"/><Relationship Id="rId19" Type="http://schemas.openxmlformats.org/officeDocument/2006/relationships/image" Target="../media/image70.wmf"/><Relationship Id="rId4" Type="http://schemas.openxmlformats.org/officeDocument/2006/relationships/image" Target="../media/image62.wmf"/><Relationship Id="rId9" Type="http://schemas.openxmlformats.org/officeDocument/2006/relationships/oleObject" Target="../embeddings/oleObject117.bin"/><Relationship Id="rId14" Type="http://schemas.openxmlformats.org/officeDocument/2006/relationships/image" Target="../media/image67.wmf"/></Relationships>
</file>

<file path=ppt/slides/_rels/slide14.xml.rels><?xml version="1.0" encoding="UTF-8" standalone="yes"?>
<Relationships xmlns="http://schemas.openxmlformats.org/package/2006/relationships"><Relationship Id="rId8" Type="http://schemas.openxmlformats.org/officeDocument/2006/relationships/image" Target="../media/image63.wmf"/><Relationship Id="rId3" Type="http://schemas.openxmlformats.org/officeDocument/2006/relationships/oleObject" Target="../embeddings/oleObject124.bin"/><Relationship Id="rId7" Type="http://schemas.openxmlformats.org/officeDocument/2006/relationships/oleObject" Target="../embeddings/oleObject126.bin"/><Relationship Id="rId12" Type="http://schemas.openxmlformats.org/officeDocument/2006/relationships/image" Target="../media/image71.wmf"/><Relationship Id="rId2" Type="http://schemas.openxmlformats.org/officeDocument/2006/relationships/slideLayout" Target="../slideLayouts/slideLayout4.xml"/><Relationship Id="rId1" Type="http://schemas.openxmlformats.org/officeDocument/2006/relationships/vmlDrawing" Target="../drawings/vmlDrawing9.vml"/><Relationship Id="rId6" Type="http://schemas.openxmlformats.org/officeDocument/2006/relationships/image" Target="../media/image69.wmf"/><Relationship Id="rId11" Type="http://schemas.openxmlformats.org/officeDocument/2006/relationships/oleObject" Target="../embeddings/oleObject128.bin"/><Relationship Id="rId5" Type="http://schemas.openxmlformats.org/officeDocument/2006/relationships/oleObject" Target="../embeddings/oleObject125.bin"/><Relationship Id="rId10" Type="http://schemas.openxmlformats.org/officeDocument/2006/relationships/image" Target="../media/image70.wmf"/><Relationship Id="rId4" Type="http://schemas.openxmlformats.org/officeDocument/2006/relationships/image" Target="../media/image72.wmf"/><Relationship Id="rId9" Type="http://schemas.openxmlformats.org/officeDocument/2006/relationships/oleObject" Target="../embeddings/oleObject127.bin"/></Relationships>
</file>

<file path=ppt/slides/_rels/slide15.xml.rels><?xml version="1.0" encoding="UTF-8" standalone="yes"?>
<Relationships xmlns="http://schemas.openxmlformats.org/package/2006/relationships"><Relationship Id="rId8" Type="http://schemas.openxmlformats.org/officeDocument/2006/relationships/image" Target="../media/image70.wmf"/><Relationship Id="rId3" Type="http://schemas.openxmlformats.org/officeDocument/2006/relationships/oleObject" Target="../embeddings/oleObject129.bin"/><Relationship Id="rId7" Type="http://schemas.openxmlformats.org/officeDocument/2006/relationships/oleObject" Target="../embeddings/oleObject131.bin"/><Relationship Id="rId2" Type="http://schemas.openxmlformats.org/officeDocument/2006/relationships/slideLayout" Target="../slideLayouts/slideLayout4.xml"/><Relationship Id="rId1" Type="http://schemas.openxmlformats.org/officeDocument/2006/relationships/vmlDrawing" Target="../drawings/vmlDrawing10.vml"/><Relationship Id="rId6" Type="http://schemas.openxmlformats.org/officeDocument/2006/relationships/image" Target="../media/image63.wmf"/><Relationship Id="rId5" Type="http://schemas.openxmlformats.org/officeDocument/2006/relationships/oleObject" Target="../embeddings/oleObject130.bin"/><Relationship Id="rId10" Type="http://schemas.openxmlformats.org/officeDocument/2006/relationships/image" Target="../media/image71.wmf"/><Relationship Id="rId4" Type="http://schemas.openxmlformats.org/officeDocument/2006/relationships/image" Target="../media/image69.wmf"/><Relationship Id="rId9" Type="http://schemas.openxmlformats.org/officeDocument/2006/relationships/oleObject" Target="../embeddings/oleObject132.bin"/></Relationships>
</file>

<file path=ppt/slides/_rels/slide16.xml.rels><?xml version="1.0" encoding="UTF-8" standalone="yes"?>
<Relationships xmlns="http://schemas.openxmlformats.org/package/2006/relationships"><Relationship Id="rId8" Type="http://schemas.openxmlformats.org/officeDocument/2006/relationships/image" Target="../media/image36.wmf"/><Relationship Id="rId13" Type="http://schemas.openxmlformats.org/officeDocument/2006/relationships/oleObject" Target="../embeddings/oleObject138.bin"/><Relationship Id="rId18" Type="http://schemas.openxmlformats.org/officeDocument/2006/relationships/image" Target="../media/image63.wmf"/><Relationship Id="rId3" Type="http://schemas.openxmlformats.org/officeDocument/2006/relationships/oleObject" Target="../embeddings/oleObject133.bin"/><Relationship Id="rId21" Type="http://schemas.openxmlformats.org/officeDocument/2006/relationships/oleObject" Target="../embeddings/oleObject142.bin"/><Relationship Id="rId7" Type="http://schemas.openxmlformats.org/officeDocument/2006/relationships/oleObject" Target="../embeddings/oleObject135.bin"/><Relationship Id="rId12" Type="http://schemas.openxmlformats.org/officeDocument/2006/relationships/image" Target="../media/image74.wmf"/><Relationship Id="rId17" Type="http://schemas.openxmlformats.org/officeDocument/2006/relationships/oleObject" Target="../embeddings/oleObject140.bin"/><Relationship Id="rId2" Type="http://schemas.openxmlformats.org/officeDocument/2006/relationships/slideLayout" Target="../slideLayouts/slideLayout4.xml"/><Relationship Id="rId16" Type="http://schemas.openxmlformats.org/officeDocument/2006/relationships/image" Target="../media/image69.wmf"/><Relationship Id="rId20" Type="http://schemas.openxmlformats.org/officeDocument/2006/relationships/image" Target="../media/image70.wmf"/><Relationship Id="rId1" Type="http://schemas.openxmlformats.org/officeDocument/2006/relationships/vmlDrawing" Target="../drawings/vmlDrawing11.vml"/><Relationship Id="rId6" Type="http://schemas.openxmlformats.org/officeDocument/2006/relationships/image" Target="../media/image73.wmf"/><Relationship Id="rId11" Type="http://schemas.openxmlformats.org/officeDocument/2006/relationships/oleObject" Target="../embeddings/oleObject137.bin"/><Relationship Id="rId5" Type="http://schemas.openxmlformats.org/officeDocument/2006/relationships/oleObject" Target="../embeddings/oleObject134.bin"/><Relationship Id="rId15" Type="http://schemas.openxmlformats.org/officeDocument/2006/relationships/oleObject" Target="../embeddings/oleObject139.bin"/><Relationship Id="rId10" Type="http://schemas.openxmlformats.org/officeDocument/2006/relationships/image" Target="../media/image37.wmf"/><Relationship Id="rId19" Type="http://schemas.openxmlformats.org/officeDocument/2006/relationships/oleObject" Target="../embeddings/oleObject141.bin"/><Relationship Id="rId4" Type="http://schemas.openxmlformats.org/officeDocument/2006/relationships/image" Target="../media/image34.wmf"/><Relationship Id="rId9" Type="http://schemas.openxmlformats.org/officeDocument/2006/relationships/oleObject" Target="../embeddings/oleObject136.bin"/><Relationship Id="rId14" Type="http://schemas.openxmlformats.org/officeDocument/2006/relationships/image" Target="../media/image14.wmf"/><Relationship Id="rId22" Type="http://schemas.openxmlformats.org/officeDocument/2006/relationships/image" Target="../media/image71.wmf"/></Relationships>
</file>

<file path=ppt/slides/_rels/slide17.xml.rels><?xml version="1.0" encoding="UTF-8" standalone="yes"?>
<Relationships xmlns="http://schemas.openxmlformats.org/package/2006/relationships"><Relationship Id="rId8" Type="http://schemas.openxmlformats.org/officeDocument/2006/relationships/image" Target="../media/image70.wmf"/><Relationship Id="rId13" Type="http://schemas.openxmlformats.org/officeDocument/2006/relationships/oleObject" Target="../embeddings/oleObject148.bin"/><Relationship Id="rId18" Type="http://schemas.openxmlformats.org/officeDocument/2006/relationships/image" Target="../media/image78.wmf"/><Relationship Id="rId3" Type="http://schemas.openxmlformats.org/officeDocument/2006/relationships/oleObject" Target="../embeddings/oleObject143.bin"/><Relationship Id="rId7" Type="http://schemas.openxmlformats.org/officeDocument/2006/relationships/oleObject" Target="../embeddings/oleObject145.bin"/><Relationship Id="rId12" Type="http://schemas.openxmlformats.org/officeDocument/2006/relationships/image" Target="../media/image75.wmf"/><Relationship Id="rId17" Type="http://schemas.openxmlformats.org/officeDocument/2006/relationships/oleObject" Target="../embeddings/oleObject150.bin"/><Relationship Id="rId2" Type="http://schemas.openxmlformats.org/officeDocument/2006/relationships/slideLayout" Target="../slideLayouts/slideLayout4.xml"/><Relationship Id="rId16" Type="http://schemas.openxmlformats.org/officeDocument/2006/relationships/image" Target="../media/image77.wmf"/><Relationship Id="rId20" Type="http://schemas.openxmlformats.org/officeDocument/2006/relationships/image" Target="../media/image79.wmf"/><Relationship Id="rId1" Type="http://schemas.openxmlformats.org/officeDocument/2006/relationships/vmlDrawing" Target="../drawings/vmlDrawing12.vml"/><Relationship Id="rId6" Type="http://schemas.openxmlformats.org/officeDocument/2006/relationships/image" Target="../media/image63.wmf"/><Relationship Id="rId11" Type="http://schemas.openxmlformats.org/officeDocument/2006/relationships/oleObject" Target="../embeddings/oleObject147.bin"/><Relationship Id="rId5" Type="http://schemas.openxmlformats.org/officeDocument/2006/relationships/oleObject" Target="../embeddings/oleObject144.bin"/><Relationship Id="rId15" Type="http://schemas.openxmlformats.org/officeDocument/2006/relationships/oleObject" Target="../embeddings/oleObject149.bin"/><Relationship Id="rId10" Type="http://schemas.openxmlformats.org/officeDocument/2006/relationships/image" Target="../media/image71.wmf"/><Relationship Id="rId19" Type="http://schemas.openxmlformats.org/officeDocument/2006/relationships/oleObject" Target="../embeddings/oleObject151.bin"/><Relationship Id="rId4" Type="http://schemas.openxmlformats.org/officeDocument/2006/relationships/image" Target="../media/image69.wmf"/><Relationship Id="rId9" Type="http://schemas.openxmlformats.org/officeDocument/2006/relationships/oleObject" Target="../embeddings/oleObject146.bin"/><Relationship Id="rId14" Type="http://schemas.openxmlformats.org/officeDocument/2006/relationships/image" Target="../media/image76.wmf"/></Relationships>
</file>

<file path=ppt/slides/_rels/slide18.xml.rels><?xml version="1.0" encoding="UTF-8" standalone="yes"?>
<Relationships xmlns="http://schemas.openxmlformats.org/package/2006/relationships"><Relationship Id="rId8" Type="http://schemas.openxmlformats.org/officeDocument/2006/relationships/image" Target="../media/image70.wmf"/><Relationship Id="rId13" Type="http://schemas.openxmlformats.org/officeDocument/2006/relationships/oleObject" Target="../embeddings/oleObject148.bin"/><Relationship Id="rId18" Type="http://schemas.openxmlformats.org/officeDocument/2006/relationships/image" Target="../media/image78.wmf"/><Relationship Id="rId26" Type="http://schemas.openxmlformats.org/officeDocument/2006/relationships/image" Target="../media/image82.wmf"/><Relationship Id="rId3" Type="http://schemas.openxmlformats.org/officeDocument/2006/relationships/oleObject" Target="../embeddings/oleObject143.bin"/><Relationship Id="rId21" Type="http://schemas.openxmlformats.org/officeDocument/2006/relationships/oleObject" Target="../embeddings/oleObject152.bin"/><Relationship Id="rId34" Type="http://schemas.openxmlformats.org/officeDocument/2006/relationships/image" Target="../media/image85.wmf"/><Relationship Id="rId7" Type="http://schemas.openxmlformats.org/officeDocument/2006/relationships/oleObject" Target="../embeddings/oleObject145.bin"/><Relationship Id="rId12" Type="http://schemas.openxmlformats.org/officeDocument/2006/relationships/image" Target="../media/image75.wmf"/><Relationship Id="rId17" Type="http://schemas.openxmlformats.org/officeDocument/2006/relationships/oleObject" Target="../embeddings/oleObject150.bin"/><Relationship Id="rId25" Type="http://schemas.openxmlformats.org/officeDocument/2006/relationships/oleObject" Target="../embeddings/oleObject154.bin"/><Relationship Id="rId33" Type="http://schemas.openxmlformats.org/officeDocument/2006/relationships/oleObject" Target="../embeddings/oleObject158.bin"/><Relationship Id="rId2" Type="http://schemas.openxmlformats.org/officeDocument/2006/relationships/slideLayout" Target="../slideLayouts/slideLayout4.xml"/><Relationship Id="rId16" Type="http://schemas.openxmlformats.org/officeDocument/2006/relationships/image" Target="../media/image77.wmf"/><Relationship Id="rId20" Type="http://schemas.openxmlformats.org/officeDocument/2006/relationships/image" Target="../media/image79.wmf"/><Relationship Id="rId29" Type="http://schemas.openxmlformats.org/officeDocument/2006/relationships/oleObject" Target="../embeddings/oleObject156.bin"/><Relationship Id="rId1" Type="http://schemas.openxmlformats.org/officeDocument/2006/relationships/vmlDrawing" Target="../drawings/vmlDrawing13.vml"/><Relationship Id="rId6" Type="http://schemas.openxmlformats.org/officeDocument/2006/relationships/image" Target="../media/image63.wmf"/><Relationship Id="rId11" Type="http://schemas.openxmlformats.org/officeDocument/2006/relationships/oleObject" Target="../embeddings/oleObject147.bin"/><Relationship Id="rId24" Type="http://schemas.openxmlformats.org/officeDocument/2006/relationships/image" Target="../media/image81.wmf"/><Relationship Id="rId32" Type="http://schemas.openxmlformats.org/officeDocument/2006/relationships/image" Target="../media/image14.wmf"/><Relationship Id="rId5" Type="http://schemas.openxmlformats.org/officeDocument/2006/relationships/oleObject" Target="../embeddings/oleObject144.bin"/><Relationship Id="rId15" Type="http://schemas.openxmlformats.org/officeDocument/2006/relationships/oleObject" Target="../embeddings/oleObject149.bin"/><Relationship Id="rId23" Type="http://schemas.openxmlformats.org/officeDocument/2006/relationships/oleObject" Target="../embeddings/oleObject153.bin"/><Relationship Id="rId28" Type="http://schemas.openxmlformats.org/officeDocument/2006/relationships/image" Target="../media/image83.wmf"/><Relationship Id="rId10" Type="http://schemas.openxmlformats.org/officeDocument/2006/relationships/image" Target="../media/image71.wmf"/><Relationship Id="rId19" Type="http://schemas.openxmlformats.org/officeDocument/2006/relationships/oleObject" Target="../embeddings/oleObject151.bin"/><Relationship Id="rId31" Type="http://schemas.openxmlformats.org/officeDocument/2006/relationships/oleObject" Target="../embeddings/oleObject157.bin"/><Relationship Id="rId4" Type="http://schemas.openxmlformats.org/officeDocument/2006/relationships/image" Target="../media/image69.wmf"/><Relationship Id="rId9" Type="http://schemas.openxmlformats.org/officeDocument/2006/relationships/oleObject" Target="../embeddings/oleObject146.bin"/><Relationship Id="rId14" Type="http://schemas.openxmlformats.org/officeDocument/2006/relationships/image" Target="../media/image76.wmf"/><Relationship Id="rId22" Type="http://schemas.openxmlformats.org/officeDocument/2006/relationships/image" Target="../media/image80.wmf"/><Relationship Id="rId27" Type="http://schemas.openxmlformats.org/officeDocument/2006/relationships/oleObject" Target="../embeddings/oleObject155.bin"/><Relationship Id="rId30" Type="http://schemas.openxmlformats.org/officeDocument/2006/relationships/image" Target="../media/image84.wmf"/><Relationship Id="rId35" Type="http://schemas.openxmlformats.org/officeDocument/2006/relationships/oleObject" Target="../embeddings/oleObject159.bin"/></Relationships>
</file>

<file path=ppt/slides/_rels/slide19.xml.rels><?xml version="1.0" encoding="UTF-8" standalone="yes"?>
<Relationships xmlns="http://schemas.openxmlformats.org/package/2006/relationships"><Relationship Id="rId8" Type="http://schemas.openxmlformats.org/officeDocument/2006/relationships/image" Target="../media/image82.wmf"/><Relationship Id="rId13" Type="http://schemas.openxmlformats.org/officeDocument/2006/relationships/oleObject" Target="../embeddings/oleObject157.bin"/><Relationship Id="rId18" Type="http://schemas.openxmlformats.org/officeDocument/2006/relationships/oleObject" Target="../embeddings/oleObject160.bin"/><Relationship Id="rId26" Type="http://schemas.openxmlformats.org/officeDocument/2006/relationships/oleObject" Target="../embeddings/oleObject164.bin"/><Relationship Id="rId3" Type="http://schemas.openxmlformats.org/officeDocument/2006/relationships/oleObject" Target="../embeddings/oleObject152.bin"/><Relationship Id="rId21" Type="http://schemas.openxmlformats.org/officeDocument/2006/relationships/image" Target="../media/image78.wmf"/><Relationship Id="rId7" Type="http://schemas.openxmlformats.org/officeDocument/2006/relationships/oleObject" Target="../embeddings/oleObject154.bin"/><Relationship Id="rId12" Type="http://schemas.openxmlformats.org/officeDocument/2006/relationships/image" Target="../media/image84.wmf"/><Relationship Id="rId17" Type="http://schemas.openxmlformats.org/officeDocument/2006/relationships/oleObject" Target="../embeddings/oleObject159.bin"/><Relationship Id="rId25" Type="http://schemas.openxmlformats.org/officeDocument/2006/relationships/image" Target="../media/image69.wmf"/><Relationship Id="rId33" Type="http://schemas.openxmlformats.org/officeDocument/2006/relationships/image" Target="../media/image86.wmf"/><Relationship Id="rId2" Type="http://schemas.openxmlformats.org/officeDocument/2006/relationships/slideLayout" Target="../slideLayouts/slideLayout4.xml"/><Relationship Id="rId16" Type="http://schemas.openxmlformats.org/officeDocument/2006/relationships/image" Target="../media/image85.wmf"/><Relationship Id="rId20" Type="http://schemas.openxmlformats.org/officeDocument/2006/relationships/oleObject" Target="../embeddings/oleObject161.bin"/><Relationship Id="rId29" Type="http://schemas.openxmlformats.org/officeDocument/2006/relationships/image" Target="../media/image70.wmf"/><Relationship Id="rId1" Type="http://schemas.openxmlformats.org/officeDocument/2006/relationships/vmlDrawing" Target="../drawings/vmlDrawing14.vml"/><Relationship Id="rId6" Type="http://schemas.openxmlformats.org/officeDocument/2006/relationships/image" Target="../media/image81.wmf"/><Relationship Id="rId11" Type="http://schemas.openxmlformats.org/officeDocument/2006/relationships/oleObject" Target="../embeddings/oleObject156.bin"/><Relationship Id="rId24" Type="http://schemas.openxmlformats.org/officeDocument/2006/relationships/oleObject" Target="../embeddings/oleObject163.bin"/><Relationship Id="rId32" Type="http://schemas.openxmlformats.org/officeDocument/2006/relationships/oleObject" Target="../embeddings/oleObject167.bin"/><Relationship Id="rId5" Type="http://schemas.openxmlformats.org/officeDocument/2006/relationships/oleObject" Target="../embeddings/oleObject153.bin"/><Relationship Id="rId15" Type="http://schemas.openxmlformats.org/officeDocument/2006/relationships/oleObject" Target="../embeddings/oleObject158.bin"/><Relationship Id="rId23" Type="http://schemas.openxmlformats.org/officeDocument/2006/relationships/image" Target="../media/image79.wmf"/><Relationship Id="rId28" Type="http://schemas.openxmlformats.org/officeDocument/2006/relationships/oleObject" Target="../embeddings/oleObject165.bin"/><Relationship Id="rId10" Type="http://schemas.openxmlformats.org/officeDocument/2006/relationships/image" Target="../media/image83.wmf"/><Relationship Id="rId19" Type="http://schemas.openxmlformats.org/officeDocument/2006/relationships/image" Target="../media/image77.wmf"/><Relationship Id="rId31" Type="http://schemas.openxmlformats.org/officeDocument/2006/relationships/image" Target="../media/image71.wmf"/><Relationship Id="rId4" Type="http://schemas.openxmlformats.org/officeDocument/2006/relationships/image" Target="../media/image80.wmf"/><Relationship Id="rId9" Type="http://schemas.openxmlformats.org/officeDocument/2006/relationships/oleObject" Target="../embeddings/oleObject155.bin"/><Relationship Id="rId14" Type="http://schemas.openxmlformats.org/officeDocument/2006/relationships/image" Target="../media/image14.wmf"/><Relationship Id="rId22" Type="http://schemas.openxmlformats.org/officeDocument/2006/relationships/oleObject" Target="../embeddings/oleObject162.bin"/><Relationship Id="rId27" Type="http://schemas.openxmlformats.org/officeDocument/2006/relationships/image" Target="../media/image63.wmf"/><Relationship Id="rId30" Type="http://schemas.openxmlformats.org/officeDocument/2006/relationships/oleObject" Target="../embeddings/oleObject166.bin"/></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2.wmf"/><Relationship Id="rId2" Type="http://schemas.openxmlformats.org/officeDocument/2006/relationships/slideLayout" Target="../slideLayouts/slideLayout4.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wmf"/><Relationship Id="rId4" Type="http://schemas.openxmlformats.org/officeDocument/2006/relationships/oleObject" Target="../embeddings/oleObject1.bin"/></Relationships>
</file>

<file path=ppt/slides/_rels/slide20.xml.rels><?xml version="1.0" encoding="UTF-8" standalone="yes"?>
<Relationships xmlns="http://schemas.openxmlformats.org/package/2006/relationships"><Relationship Id="rId8" Type="http://schemas.openxmlformats.org/officeDocument/2006/relationships/image" Target="../media/image70.wmf"/><Relationship Id="rId13" Type="http://schemas.openxmlformats.org/officeDocument/2006/relationships/oleObject" Target="../embeddings/oleObject173.bin"/><Relationship Id="rId18" Type="http://schemas.openxmlformats.org/officeDocument/2006/relationships/image" Target="../media/image90.wmf"/><Relationship Id="rId26" Type="http://schemas.openxmlformats.org/officeDocument/2006/relationships/image" Target="../media/image78.wmf"/><Relationship Id="rId3" Type="http://schemas.openxmlformats.org/officeDocument/2006/relationships/oleObject" Target="../embeddings/oleObject168.bin"/><Relationship Id="rId21" Type="http://schemas.openxmlformats.org/officeDocument/2006/relationships/oleObject" Target="../embeddings/oleObject177.bin"/><Relationship Id="rId7" Type="http://schemas.openxmlformats.org/officeDocument/2006/relationships/oleObject" Target="../embeddings/oleObject170.bin"/><Relationship Id="rId12" Type="http://schemas.openxmlformats.org/officeDocument/2006/relationships/image" Target="../media/image87.wmf"/><Relationship Id="rId17" Type="http://schemas.openxmlformats.org/officeDocument/2006/relationships/oleObject" Target="../embeddings/oleObject175.bin"/><Relationship Id="rId25" Type="http://schemas.openxmlformats.org/officeDocument/2006/relationships/oleObject" Target="../embeddings/oleObject179.bin"/><Relationship Id="rId2" Type="http://schemas.openxmlformats.org/officeDocument/2006/relationships/slideLayout" Target="../slideLayouts/slideLayout4.xml"/><Relationship Id="rId16" Type="http://schemas.openxmlformats.org/officeDocument/2006/relationships/image" Target="../media/image89.wmf"/><Relationship Id="rId20" Type="http://schemas.openxmlformats.org/officeDocument/2006/relationships/image" Target="../media/image91.wmf"/><Relationship Id="rId29" Type="http://schemas.openxmlformats.org/officeDocument/2006/relationships/oleObject" Target="../embeddings/oleObject181.bin"/><Relationship Id="rId1" Type="http://schemas.openxmlformats.org/officeDocument/2006/relationships/vmlDrawing" Target="../drawings/vmlDrawing15.vml"/><Relationship Id="rId6" Type="http://schemas.openxmlformats.org/officeDocument/2006/relationships/image" Target="../media/image63.wmf"/><Relationship Id="rId11" Type="http://schemas.openxmlformats.org/officeDocument/2006/relationships/oleObject" Target="../embeddings/oleObject172.bin"/><Relationship Id="rId24" Type="http://schemas.openxmlformats.org/officeDocument/2006/relationships/image" Target="../media/image77.wmf"/><Relationship Id="rId5" Type="http://schemas.openxmlformats.org/officeDocument/2006/relationships/oleObject" Target="../embeddings/oleObject169.bin"/><Relationship Id="rId15" Type="http://schemas.openxmlformats.org/officeDocument/2006/relationships/oleObject" Target="../embeddings/oleObject174.bin"/><Relationship Id="rId23" Type="http://schemas.openxmlformats.org/officeDocument/2006/relationships/oleObject" Target="../embeddings/oleObject178.bin"/><Relationship Id="rId28" Type="http://schemas.openxmlformats.org/officeDocument/2006/relationships/image" Target="../media/image79.wmf"/><Relationship Id="rId10" Type="http://schemas.openxmlformats.org/officeDocument/2006/relationships/image" Target="../media/image71.wmf"/><Relationship Id="rId19" Type="http://schemas.openxmlformats.org/officeDocument/2006/relationships/oleObject" Target="../embeddings/oleObject176.bin"/><Relationship Id="rId4" Type="http://schemas.openxmlformats.org/officeDocument/2006/relationships/image" Target="../media/image69.wmf"/><Relationship Id="rId9" Type="http://schemas.openxmlformats.org/officeDocument/2006/relationships/oleObject" Target="../embeddings/oleObject171.bin"/><Relationship Id="rId14" Type="http://schemas.openxmlformats.org/officeDocument/2006/relationships/image" Target="../media/image88.wmf"/><Relationship Id="rId22" Type="http://schemas.openxmlformats.org/officeDocument/2006/relationships/image" Target="../media/image92.wmf"/><Relationship Id="rId27" Type="http://schemas.openxmlformats.org/officeDocument/2006/relationships/oleObject" Target="../embeddings/oleObject180.bin"/><Relationship Id="rId30" Type="http://schemas.openxmlformats.org/officeDocument/2006/relationships/image" Target="../media/image86.wmf"/></Relationships>
</file>

<file path=ppt/slides/_rels/slide21.xml.rels><?xml version="1.0" encoding="UTF-8" standalone="yes"?>
<Relationships xmlns="http://schemas.openxmlformats.org/package/2006/relationships"><Relationship Id="rId8" Type="http://schemas.openxmlformats.org/officeDocument/2006/relationships/image" Target="../media/image95.wmf"/><Relationship Id="rId13" Type="http://schemas.openxmlformats.org/officeDocument/2006/relationships/oleObject" Target="../embeddings/oleObject187.bin"/><Relationship Id="rId18" Type="http://schemas.openxmlformats.org/officeDocument/2006/relationships/image" Target="../media/image100.wmf"/><Relationship Id="rId26" Type="http://schemas.openxmlformats.org/officeDocument/2006/relationships/image" Target="../media/image104.wmf"/><Relationship Id="rId3" Type="http://schemas.openxmlformats.org/officeDocument/2006/relationships/oleObject" Target="../embeddings/oleObject182.bin"/><Relationship Id="rId21" Type="http://schemas.openxmlformats.org/officeDocument/2006/relationships/oleObject" Target="../embeddings/oleObject191.bin"/><Relationship Id="rId7" Type="http://schemas.openxmlformats.org/officeDocument/2006/relationships/oleObject" Target="../embeddings/oleObject184.bin"/><Relationship Id="rId12" Type="http://schemas.openxmlformats.org/officeDocument/2006/relationships/image" Target="../media/image97.wmf"/><Relationship Id="rId17" Type="http://schemas.openxmlformats.org/officeDocument/2006/relationships/oleObject" Target="../embeddings/oleObject189.bin"/><Relationship Id="rId25" Type="http://schemas.openxmlformats.org/officeDocument/2006/relationships/oleObject" Target="../embeddings/oleObject193.bin"/><Relationship Id="rId2" Type="http://schemas.openxmlformats.org/officeDocument/2006/relationships/slideLayout" Target="../slideLayouts/slideLayout15.xml"/><Relationship Id="rId16" Type="http://schemas.openxmlformats.org/officeDocument/2006/relationships/image" Target="../media/image99.wmf"/><Relationship Id="rId20" Type="http://schemas.openxmlformats.org/officeDocument/2006/relationships/image" Target="../media/image101.wmf"/><Relationship Id="rId1" Type="http://schemas.openxmlformats.org/officeDocument/2006/relationships/vmlDrawing" Target="../drawings/vmlDrawing16.vml"/><Relationship Id="rId6" Type="http://schemas.openxmlformats.org/officeDocument/2006/relationships/image" Target="../media/image94.wmf"/><Relationship Id="rId11" Type="http://schemas.openxmlformats.org/officeDocument/2006/relationships/oleObject" Target="../embeddings/oleObject186.bin"/><Relationship Id="rId24" Type="http://schemas.openxmlformats.org/officeDocument/2006/relationships/image" Target="../media/image103.wmf"/><Relationship Id="rId5" Type="http://schemas.openxmlformats.org/officeDocument/2006/relationships/oleObject" Target="../embeddings/oleObject183.bin"/><Relationship Id="rId15" Type="http://schemas.openxmlformats.org/officeDocument/2006/relationships/oleObject" Target="../embeddings/oleObject188.bin"/><Relationship Id="rId23" Type="http://schemas.openxmlformats.org/officeDocument/2006/relationships/oleObject" Target="../embeddings/oleObject192.bin"/><Relationship Id="rId10" Type="http://schemas.openxmlformats.org/officeDocument/2006/relationships/image" Target="../media/image96.wmf"/><Relationship Id="rId19" Type="http://schemas.openxmlformats.org/officeDocument/2006/relationships/oleObject" Target="../embeddings/oleObject190.bin"/><Relationship Id="rId4" Type="http://schemas.openxmlformats.org/officeDocument/2006/relationships/image" Target="../media/image93.wmf"/><Relationship Id="rId9" Type="http://schemas.openxmlformats.org/officeDocument/2006/relationships/oleObject" Target="../embeddings/oleObject185.bin"/><Relationship Id="rId14" Type="http://schemas.openxmlformats.org/officeDocument/2006/relationships/image" Target="../media/image98.wmf"/><Relationship Id="rId22" Type="http://schemas.openxmlformats.org/officeDocument/2006/relationships/image" Target="../media/image102.w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107.wmf"/><Relationship Id="rId13" Type="http://schemas.openxmlformats.org/officeDocument/2006/relationships/oleObject" Target="../embeddings/oleObject199.bin"/><Relationship Id="rId18" Type="http://schemas.openxmlformats.org/officeDocument/2006/relationships/image" Target="../media/image112.wmf"/><Relationship Id="rId26" Type="http://schemas.openxmlformats.org/officeDocument/2006/relationships/image" Target="../media/image116.wmf"/><Relationship Id="rId3" Type="http://schemas.openxmlformats.org/officeDocument/2006/relationships/oleObject" Target="../embeddings/oleObject194.bin"/><Relationship Id="rId21" Type="http://schemas.openxmlformats.org/officeDocument/2006/relationships/oleObject" Target="../embeddings/oleObject203.bin"/><Relationship Id="rId34" Type="http://schemas.openxmlformats.org/officeDocument/2006/relationships/image" Target="../media/image120.wmf"/><Relationship Id="rId7" Type="http://schemas.openxmlformats.org/officeDocument/2006/relationships/oleObject" Target="../embeddings/oleObject196.bin"/><Relationship Id="rId12" Type="http://schemas.openxmlformats.org/officeDocument/2006/relationships/image" Target="../media/image109.wmf"/><Relationship Id="rId17" Type="http://schemas.openxmlformats.org/officeDocument/2006/relationships/oleObject" Target="../embeddings/oleObject201.bin"/><Relationship Id="rId25" Type="http://schemas.openxmlformats.org/officeDocument/2006/relationships/oleObject" Target="../embeddings/oleObject205.bin"/><Relationship Id="rId33" Type="http://schemas.openxmlformats.org/officeDocument/2006/relationships/oleObject" Target="../embeddings/oleObject209.bin"/><Relationship Id="rId38" Type="http://schemas.openxmlformats.org/officeDocument/2006/relationships/image" Target="../media/image122.wmf"/><Relationship Id="rId2" Type="http://schemas.openxmlformats.org/officeDocument/2006/relationships/slideLayout" Target="../slideLayouts/slideLayout15.xml"/><Relationship Id="rId16" Type="http://schemas.openxmlformats.org/officeDocument/2006/relationships/image" Target="../media/image111.wmf"/><Relationship Id="rId20" Type="http://schemas.openxmlformats.org/officeDocument/2006/relationships/image" Target="../media/image113.wmf"/><Relationship Id="rId29" Type="http://schemas.openxmlformats.org/officeDocument/2006/relationships/oleObject" Target="../embeddings/oleObject207.bin"/><Relationship Id="rId1" Type="http://schemas.openxmlformats.org/officeDocument/2006/relationships/vmlDrawing" Target="../drawings/vmlDrawing17.vml"/><Relationship Id="rId6" Type="http://schemas.openxmlformats.org/officeDocument/2006/relationships/image" Target="../media/image106.wmf"/><Relationship Id="rId11" Type="http://schemas.openxmlformats.org/officeDocument/2006/relationships/oleObject" Target="../embeddings/oleObject198.bin"/><Relationship Id="rId24" Type="http://schemas.openxmlformats.org/officeDocument/2006/relationships/image" Target="../media/image115.wmf"/><Relationship Id="rId32" Type="http://schemas.openxmlformats.org/officeDocument/2006/relationships/image" Target="../media/image119.wmf"/><Relationship Id="rId37" Type="http://schemas.openxmlformats.org/officeDocument/2006/relationships/oleObject" Target="../embeddings/oleObject211.bin"/><Relationship Id="rId5" Type="http://schemas.openxmlformats.org/officeDocument/2006/relationships/oleObject" Target="../embeddings/oleObject195.bin"/><Relationship Id="rId15" Type="http://schemas.openxmlformats.org/officeDocument/2006/relationships/oleObject" Target="../embeddings/oleObject200.bin"/><Relationship Id="rId23" Type="http://schemas.openxmlformats.org/officeDocument/2006/relationships/oleObject" Target="../embeddings/oleObject204.bin"/><Relationship Id="rId28" Type="http://schemas.openxmlformats.org/officeDocument/2006/relationships/image" Target="../media/image117.wmf"/><Relationship Id="rId36" Type="http://schemas.openxmlformats.org/officeDocument/2006/relationships/image" Target="../media/image121.wmf"/><Relationship Id="rId10" Type="http://schemas.openxmlformats.org/officeDocument/2006/relationships/image" Target="../media/image108.wmf"/><Relationship Id="rId19" Type="http://schemas.openxmlformats.org/officeDocument/2006/relationships/oleObject" Target="../embeddings/oleObject202.bin"/><Relationship Id="rId31" Type="http://schemas.openxmlformats.org/officeDocument/2006/relationships/oleObject" Target="../embeddings/oleObject208.bin"/><Relationship Id="rId4" Type="http://schemas.openxmlformats.org/officeDocument/2006/relationships/image" Target="../media/image105.wmf"/><Relationship Id="rId9" Type="http://schemas.openxmlformats.org/officeDocument/2006/relationships/oleObject" Target="../embeddings/oleObject197.bin"/><Relationship Id="rId14" Type="http://schemas.openxmlformats.org/officeDocument/2006/relationships/image" Target="../media/image110.wmf"/><Relationship Id="rId22" Type="http://schemas.openxmlformats.org/officeDocument/2006/relationships/image" Target="../media/image114.wmf"/><Relationship Id="rId27" Type="http://schemas.openxmlformats.org/officeDocument/2006/relationships/oleObject" Target="../embeddings/oleObject206.bin"/><Relationship Id="rId30" Type="http://schemas.openxmlformats.org/officeDocument/2006/relationships/image" Target="../media/image118.wmf"/><Relationship Id="rId35" Type="http://schemas.openxmlformats.org/officeDocument/2006/relationships/oleObject" Target="../embeddings/oleObject210.bin"/></Relationships>
</file>

<file path=ppt/slides/_rels/slide24.xml.rels><?xml version="1.0" encoding="UTF-8" standalone="yes"?>
<Relationships xmlns="http://schemas.openxmlformats.org/package/2006/relationships"><Relationship Id="rId8" Type="http://schemas.openxmlformats.org/officeDocument/2006/relationships/image" Target="../media/image125.wmf"/><Relationship Id="rId13" Type="http://schemas.openxmlformats.org/officeDocument/2006/relationships/image" Target="../media/image127.wmf"/><Relationship Id="rId3" Type="http://schemas.openxmlformats.org/officeDocument/2006/relationships/oleObject" Target="../embeddings/oleObject212.bin"/><Relationship Id="rId7" Type="http://schemas.openxmlformats.org/officeDocument/2006/relationships/oleObject" Target="../embeddings/oleObject214.bin"/><Relationship Id="rId12" Type="http://schemas.openxmlformats.org/officeDocument/2006/relationships/oleObject" Target="../embeddings/oleObject217.bin"/><Relationship Id="rId2" Type="http://schemas.openxmlformats.org/officeDocument/2006/relationships/slideLayout" Target="../slideLayouts/slideLayout15.xml"/><Relationship Id="rId1" Type="http://schemas.openxmlformats.org/officeDocument/2006/relationships/vmlDrawing" Target="../drawings/vmlDrawing18.vml"/><Relationship Id="rId6" Type="http://schemas.openxmlformats.org/officeDocument/2006/relationships/image" Target="../media/image124.wmf"/><Relationship Id="rId11" Type="http://schemas.openxmlformats.org/officeDocument/2006/relationships/oleObject" Target="../embeddings/oleObject216.bin"/><Relationship Id="rId5" Type="http://schemas.openxmlformats.org/officeDocument/2006/relationships/oleObject" Target="../embeddings/oleObject213.bin"/><Relationship Id="rId10" Type="http://schemas.openxmlformats.org/officeDocument/2006/relationships/image" Target="../media/image126.wmf"/><Relationship Id="rId4" Type="http://schemas.openxmlformats.org/officeDocument/2006/relationships/image" Target="../media/image123.wmf"/><Relationship Id="rId9" Type="http://schemas.openxmlformats.org/officeDocument/2006/relationships/oleObject" Target="../embeddings/oleObject215.bin"/></Relationships>
</file>

<file path=ppt/slides/_rels/slide25.xml.rels><?xml version="1.0" encoding="UTF-8" standalone="yes"?>
<Relationships xmlns="http://schemas.openxmlformats.org/package/2006/relationships"><Relationship Id="rId8" Type="http://schemas.openxmlformats.org/officeDocument/2006/relationships/image" Target="../media/image125.wmf"/><Relationship Id="rId13" Type="http://schemas.openxmlformats.org/officeDocument/2006/relationships/image" Target="../media/image127.wmf"/><Relationship Id="rId18" Type="http://schemas.openxmlformats.org/officeDocument/2006/relationships/oleObject" Target="../embeddings/oleObject220.bin"/><Relationship Id="rId26" Type="http://schemas.openxmlformats.org/officeDocument/2006/relationships/oleObject" Target="../embeddings/oleObject224.bin"/><Relationship Id="rId3" Type="http://schemas.openxmlformats.org/officeDocument/2006/relationships/oleObject" Target="../embeddings/oleObject212.bin"/><Relationship Id="rId21" Type="http://schemas.openxmlformats.org/officeDocument/2006/relationships/image" Target="../media/image131.wmf"/><Relationship Id="rId7" Type="http://schemas.openxmlformats.org/officeDocument/2006/relationships/oleObject" Target="../embeddings/oleObject214.bin"/><Relationship Id="rId12" Type="http://schemas.openxmlformats.org/officeDocument/2006/relationships/oleObject" Target="../embeddings/oleObject217.bin"/><Relationship Id="rId17" Type="http://schemas.openxmlformats.org/officeDocument/2006/relationships/image" Target="../media/image129.wmf"/><Relationship Id="rId25" Type="http://schemas.openxmlformats.org/officeDocument/2006/relationships/image" Target="../media/image133.wmf"/><Relationship Id="rId2" Type="http://schemas.openxmlformats.org/officeDocument/2006/relationships/slideLayout" Target="../slideLayouts/slideLayout15.xml"/><Relationship Id="rId16" Type="http://schemas.openxmlformats.org/officeDocument/2006/relationships/oleObject" Target="../embeddings/oleObject219.bin"/><Relationship Id="rId20" Type="http://schemas.openxmlformats.org/officeDocument/2006/relationships/oleObject" Target="../embeddings/oleObject221.bin"/><Relationship Id="rId1" Type="http://schemas.openxmlformats.org/officeDocument/2006/relationships/vmlDrawing" Target="../drawings/vmlDrawing19.vml"/><Relationship Id="rId6" Type="http://schemas.openxmlformats.org/officeDocument/2006/relationships/image" Target="../media/image124.wmf"/><Relationship Id="rId11" Type="http://schemas.openxmlformats.org/officeDocument/2006/relationships/oleObject" Target="../embeddings/oleObject216.bin"/><Relationship Id="rId24" Type="http://schemas.openxmlformats.org/officeDocument/2006/relationships/oleObject" Target="../embeddings/oleObject223.bin"/><Relationship Id="rId5" Type="http://schemas.openxmlformats.org/officeDocument/2006/relationships/oleObject" Target="../embeddings/oleObject213.bin"/><Relationship Id="rId15" Type="http://schemas.openxmlformats.org/officeDocument/2006/relationships/image" Target="../media/image128.wmf"/><Relationship Id="rId23" Type="http://schemas.openxmlformats.org/officeDocument/2006/relationships/image" Target="../media/image132.wmf"/><Relationship Id="rId10" Type="http://schemas.openxmlformats.org/officeDocument/2006/relationships/image" Target="../media/image126.wmf"/><Relationship Id="rId19" Type="http://schemas.openxmlformats.org/officeDocument/2006/relationships/image" Target="../media/image130.wmf"/><Relationship Id="rId4" Type="http://schemas.openxmlformats.org/officeDocument/2006/relationships/image" Target="../media/image123.wmf"/><Relationship Id="rId9" Type="http://schemas.openxmlformats.org/officeDocument/2006/relationships/oleObject" Target="../embeddings/oleObject215.bin"/><Relationship Id="rId14" Type="http://schemas.openxmlformats.org/officeDocument/2006/relationships/oleObject" Target="../embeddings/oleObject218.bin"/><Relationship Id="rId22" Type="http://schemas.openxmlformats.org/officeDocument/2006/relationships/oleObject" Target="../embeddings/oleObject222.bin"/><Relationship Id="rId27" Type="http://schemas.openxmlformats.org/officeDocument/2006/relationships/image" Target="../media/image134.w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5.bin"/><Relationship Id="rId13" Type="http://schemas.openxmlformats.org/officeDocument/2006/relationships/image" Target="../media/image7.wmf"/><Relationship Id="rId18" Type="http://schemas.openxmlformats.org/officeDocument/2006/relationships/oleObject" Target="../embeddings/oleObject10.bin"/><Relationship Id="rId3" Type="http://schemas.openxmlformats.org/officeDocument/2006/relationships/notesSlide" Target="../notesSlides/notesSlide3.xml"/><Relationship Id="rId7" Type="http://schemas.openxmlformats.org/officeDocument/2006/relationships/image" Target="../media/image4.wmf"/><Relationship Id="rId12" Type="http://schemas.openxmlformats.org/officeDocument/2006/relationships/oleObject" Target="../embeddings/oleObject7.bin"/><Relationship Id="rId17" Type="http://schemas.openxmlformats.org/officeDocument/2006/relationships/image" Target="../media/image9.wmf"/><Relationship Id="rId2" Type="http://schemas.openxmlformats.org/officeDocument/2006/relationships/slideLayout" Target="../slideLayouts/slideLayout4.xml"/><Relationship Id="rId16" Type="http://schemas.openxmlformats.org/officeDocument/2006/relationships/oleObject" Target="../embeddings/oleObject9.bin"/><Relationship Id="rId1" Type="http://schemas.openxmlformats.org/officeDocument/2006/relationships/vmlDrawing" Target="../drawings/vmlDrawing2.vml"/><Relationship Id="rId6" Type="http://schemas.openxmlformats.org/officeDocument/2006/relationships/oleObject" Target="../embeddings/oleObject4.bin"/><Relationship Id="rId11" Type="http://schemas.openxmlformats.org/officeDocument/2006/relationships/image" Target="../media/image6.wmf"/><Relationship Id="rId5" Type="http://schemas.openxmlformats.org/officeDocument/2006/relationships/image" Target="../media/image3.wmf"/><Relationship Id="rId15" Type="http://schemas.openxmlformats.org/officeDocument/2006/relationships/image" Target="../media/image8.wmf"/><Relationship Id="rId10" Type="http://schemas.openxmlformats.org/officeDocument/2006/relationships/oleObject" Target="../embeddings/oleObject6.bin"/><Relationship Id="rId19" Type="http://schemas.openxmlformats.org/officeDocument/2006/relationships/image" Target="../media/image10.wmf"/><Relationship Id="rId4" Type="http://schemas.openxmlformats.org/officeDocument/2006/relationships/oleObject" Target="../embeddings/oleObject3.bin"/><Relationship Id="rId9" Type="http://schemas.openxmlformats.org/officeDocument/2006/relationships/image" Target="../media/image5.wmf"/><Relationship Id="rId14" Type="http://schemas.openxmlformats.org/officeDocument/2006/relationships/oleObject" Target="../embeddings/oleObject8.bin"/></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3.wmf"/><Relationship Id="rId13" Type="http://schemas.openxmlformats.org/officeDocument/2006/relationships/image" Target="../media/image15.wmf"/><Relationship Id="rId18" Type="http://schemas.openxmlformats.org/officeDocument/2006/relationships/oleObject" Target="../embeddings/oleObject19.bin"/><Relationship Id="rId26" Type="http://schemas.openxmlformats.org/officeDocument/2006/relationships/oleObject" Target="../embeddings/oleObject23.bin"/><Relationship Id="rId39" Type="http://schemas.openxmlformats.org/officeDocument/2006/relationships/oleObject" Target="../embeddings/oleObject31.bin"/><Relationship Id="rId3" Type="http://schemas.openxmlformats.org/officeDocument/2006/relationships/oleObject" Target="../embeddings/oleObject11.bin"/><Relationship Id="rId21" Type="http://schemas.openxmlformats.org/officeDocument/2006/relationships/image" Target="../media/image19.wmf"/><Relationship Id="rId34" Type="http://schemas.openxmlformats.org/officeDocument/2006/relationships/oleObject" Target="../embeddings/oleObject28.bin"/><Relationship Id="rId42" Type="http://schemas.openxmlformats.org/officeDocument/2006/relationships/oleObject" Target="../embeddings/oleObject33.bin"/><Relationship Id="rId7" Type="http://schemas.openxmlformats.org/officeDocument/2006/relationships/oleObject" Target="../embeddings/oleObject13.bin"/><Relationship Id="rId12" Type="http://schemas.openxmlformats.org/officeDocument/2006/relationships/oleObject" Target="../embeddings/oleObject16.bin"/><Relationship Id="rId17" Type="http://schemas.openxmlformats.org/officeDocument/2006/relationships/image" Target="../media/image17.wmf"/><Relationship Id="rId25" Type="http://schemas.openxmlformats.org/officeDocument/2006/relationships/image" Target="../media/image21.wmf"/><Relationship Id="rId33" Type="http://schemas.openxmlformats.org/officeDocument/2006/relationships/oleObject" Target="../embeddings/oleObject27.bin"/><Relationship Id="rId38" Type="http://schemas.openxmlformats.org/officeDocument/2006/relationships/image" Target="../media/image26.wmf"/><Relationship Id="rId2" Type="http://schemas.openxmlformats.org/officeDocument/2006/relationships/slideLayout" Target="../slideLayouts/slideLayout4.xml"/><Relationship Id="rId16" Type="http://schemas.openxmlformats.org/officeDocument/2006/relationships/oleObject" Target="../embeddings/oleObject18.bin"/><Relationship Id="rId20" Type="http://schemas.openxmlformats.org/officeDocument/2006/relationships/oleObject" Target="../embeddings/oleObject20.bin"/><Relationship Id="rId29" Type="http://schemas.openxmlformats.org/officeDocument/2006/relationships/image" Target="../media/image23.wmf"/><Relationship Id="rId41" Type="http://schemas.openxmlformats.org/officeDocument/2006/relationships/image" Target="../media/image27.wmf"/><Relationship Id="rId1" Type="http://schemas.openxmlformats.org/officeDocument/2006/relationships/vmlDrawing" Target="../drawings/vmlDrawing3.vml"/><Relationship Id="rId6" Type="http://schemas.openxmlformats.org/officeDocument/2006/relationships/image" Target="../media/image12.wmf"/><Relationship Id="rId11" Type="http://schemas.openxmlformats.org/officeDocument/2006/relationships/oleObject" Target="../embeddings/oleObject15.bin"/><Relationship Id="rId24" Type="http://schemas.openxmlformats.org/officeDocument/2006/relationships/oleObject" Target="../embeddings/oleObject22.bin"/><Relationship Id="rId32" Type="http://schemas.openxmlformats.org/officeDocument/2006/relationships/oleObject" Target="../embeddings/oleObject26.bin"/><Relationship Id="rId37" Type="http://schemas.openxmlformats.org/officeDocument/2006/relationships/oleObject" Target="../embeddings/oleObject30.bin"/><Relationship Id="rId40" Type="http://schemas.openxmlformats.org/officeDocument/2006/relationships/oleObject" Target="../embeddings/oleObject32.bin"/><Relationship Id="rId5" Type="http://schemas.openxmlformats.org/officeDocument/2006/relationships/oleObject" Target="../embeddings/oleObject12.bin"/><Relationship Id="rId15" Type="http://schemas.openxmlformats.org/officeDocument/2006/relationships/image" Target="../media/image16.wmf"/><Relationship Id="rId23" Type="http://schemas.openxmlformats.org/officeDocument/2006/relationships/image" Target="../media/image20.wmf"/><Relationship Id="rId28" Type="http://schemas.openxmlformats.org/officeDocument/2006/relationships/oleObject" Target="../embeddings/oleObject24.bin"/><Relationship Id="rId36" Type="http://schemas.openxmlformats.org/officeDocument/2006/relationships/oleObject" Target="../embeddings/oleObject29.bin"/><Relationship Id="rId10" Type="http://schemas.openxmlformats.org/officeDocument/2006/relationships/image" Target="../media/image14.wmf"/><Relationship Id="rId19" Type="http://schemas.openxmlformats.org/officeDocument/2006/relationships/image" Target="../media/image18.wmf"/><Relationship Id="rId31" Type="http://schemas.openxmlformats.org/officeDocument/2006/relationships/image" Target="../media/image24.wmf"/><Relationship Id="rId4" Type="http://schemas.openxmlformats.org/officeDocument/2006/relationships/image" Target="../media/image11.wmf"/><Relationship Id="rId9" Type="http://schemas.openxmlformats.org/officeDocument/2006/relationships/oleObject" Target="../embeddings/oleObject14.bin"/><Relationship Id="rId14" Type="http://schemas.openxmlformats.org/officeDocument/2006/relationships/oleObject" Target="../embeddings/oleObject17.bin"/><Relationship Id="rId22" Type="http://schemas.openxmlformats.org/officeDocument/2006/relationships/oleObject" Target="../embeddings/oleObject21.bin"/><Relationship Id="rId27" Type="http://schemas.openxmlformats.org/officeDocument/2006/relationships/image" Target="../media/image22.wmf"/><Relationship Id="rId30" Type="http://schemas.openxmlformats.org/officeDocument/2006/relationships/oleObject" Target="../embeddings/oleObject25.bin"/><Relationship Id="rId35" Type="http://schemas.openxmlformats.org/officeDocument/2006/relationships/image" Target="../media/image25.wmf"/><Relationship Id="rId43" Type="http://schemas.openxmlformats.org/officeDocument/2006/relationships/image" Target="../media/image28.wmf"/></Relationships>
</file>

<file path=ppt/slides/_rels/slide9.xml.rels><?xml version="1.0" encoding="UTF-8" standalone="yes"?>
<Relationships xmlns="http://schemas.openxmlformats.org/package/2006/relationships"><Relationship Id="rId8" Type="http://schemas.openxmlformats.org/officeDocument/2006/relationships/image" Target="../media/image31.wmf"/><Relationship Id="rId13" Type="http://schemas.openxmlformats.org/officeDocument/2006/relationships/oleObject" Target="../embeddings/oleObject39.bin"/><Relationship Id="rId18" Type="http://schemas.openxmlformats.org/officeDocument/2006/relationships/image" Target="../media/image35.wmf"/><Relationship Id="rId26" Type="http://schemas.openxmlformats.org/officeDocument/2006/relationships/oleObject" Target="../embeddings/oleObject46.bin"/><Relationship Id="rId3" Type="http://schemas.openxmlformats.org/officeDocument/2006/relationships/oleObject" Target="../embeddings/oleObject34.bin"/><Relationship Id="rId21" Type="http://schemas.openxmlformats.org/officeDocument/2006/relationships/oleObject" Target="../embeddings/oleObject43.bin"/><Relationship Id="rId34" Type="http://schemas.openxmlformats.org/officeDocument/2006/relationships/image" Target="../media/image42.wmf"/><Relationship Id="rId7" Type="http://schemas.openxmlformats.org/officeDocument/2006/relationships/oleObject" Target="../embeddings/oleObject36.bin"/><Relationship Id="rId12" Type="http://schemas.openxmlformats.org/officeDocument/2006/relationships/image" Target="../media/image33.wmf"/><Relationship Id="rId17" Type="http://schemas.openxmlformats.org/officeDocument/2006/relationships/oleObject" Target="../embeddings/oleObject41.bin"/><Relationship Id="rId25" Type="http://schemas.openxmlformats.org/officeDocument/2006/relationships/oleObject" Target="../embeddings/oleObject45.bin"/><Relationship Id="rId33" Type="http://schemas.openxmlformats.org/officeDocument/2006/relationships/oleObject" Target="../embeddings/oleObject50.bin"/><Relationship Id="rId2" Type="http://schemas.openxmlformats.org/officeDocument/2006/relationships/slideLayout" Target="../slideLayouts/slideLayout4.xml"/><Relationship Id="rId16" Type="http://schemas.openxmlformats.org/officeDocument/2006/relationships/image" Target="../media/image34.wmf"/><Relationship Id="rId20" Type="http://schemas.openxmlformats.org/officeDocument/2006/relationships/image" Target="../media/image36.wmf"/><Relationship Id="rId29" Type="http://schemas.openxmlformats.org/officeDocument/2006/relationships/oleObject" Target="../embeddings/oleObject48.bin"/><Relationship Id="rId1" Type="http://schemas.openxmlformats.org/officeDocument/2006/relationships/vmlDrawing" Target="../drawings/vmlDrawing4.vml"/><Relationship Id="rId6" Type="http://schemas.openxmlformats.org/officeDocument/2006/relationships/image" Target="../media/image30.wmf"/><Relationship Id="rId11" Type="http://schemas.openxmlformats.org/officeDocument/2006/relationships/oleObject" Target="../embeddings/oleObject38.bin"/><Relationship Id="rId24" Type="http://schemas.openxmlformats.org/officeDocument/2006/relationships/image" Target="../media/image38.wmf"/><Relationship Id="rId32" Type="http://schemas.openxmlformats.org/officeDocument/2006/relationships/image" Target="../media/image41.wmf"/><Relationship Id="rId37" Type="http://schemas.openxmlformats.org/officeDocument/2006/relationships/oleObject" Target="../embeddings/oleObject52.bin"/><Relationship Id="rId5" Type="http://schemas.openxmlformats.org/officeDocument/2006/relationships/oleObject" Target="../embeddings/oleObject35.bin"/><Relationship Id="rId15" Type="http://schemas.openxmlformats.org/officeDocument/2006/relationships/oleObject" Target="../embeddings/oleObject40.bin"/><Relationship Id="rId23" Type="http://schemas.openxmlformats.org/officeDocument/2006/relationships/oleObject" Target="../embeddings/oleObject44.bin"/><Relationship Id="rId28" Type="http://schemas.openxmlformats.org/officeDocument/2006/relationships/image" Target="../media/image39.wmf"/><Relationship Id="rId36" Type="http://schemas.openxmlformats.org/officeDocument/2006/relationships/image" Target="../media/image43.wmf"/><Relationship Id="rId10" Type="http://schemas.openxmlformats.org/officeDocument/2006/relationships/image" Target="../media/image32.wmf"/><Relationship Id="rId19" Type="http://schemas.openxmlformats.org/officeDocument/2006/relationships/oleObject" Target="../embeddings/oleObject42.bin"/><Relationship Id="rId31" Type="http://schemas.openxmlformats.org/officeDocument/2006/relationships/oleObject" Target="../embeddings/oleObject49.bin"/><Relationship Id="rId4" Type="http://schemas.openxmlformats.org/officeDocument/2006/relationships/image" Target="../media/image29.wmf"/><Relationship Id="rId9" Type="http://schemas.openxmlformats.org/officeDocument/2006/relationships/oleObject" Target="../embeddings/oleObject37.bin"/><Relationship Id="rId14" Type="http://schemas.openxmlformats.org/officeDocument/2006/relationships/image" Target="../media/image14.wmf"/><Relationship Id="rId22" Type="http://schemas.openxmlformats.org/officeDocument/2006/relationships/image" Target="../media/image37.wmf"/><Relationship Id="rId27" Type="http://schemas.openxmlformats.org/officeDocument/2006/relationships/oleObject" Target="../embeddings/oleObject47.bin"/><Relationship Id="rId30" Type="http://schemas.openxmlformats.org/officeDocument/2006/relationships/image" Target="../media/image40.wmf"/><Relationship Id="rId35" Type="http://schemas.openxmlformats.org/officeDocument/2006/relationships/oleObject" Target="../embeddings/oleObject5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7" name="Rectangle 7"/>
          <p:cNvSpPr>
            <a:spLocks noGrp="1" noChangeArrowheads="1"/>
          </p:cNvSpPr>
          <p:nvPr>
            <p:ph type="title"/>
          </p:nvPr>
        </p:nvSpPr>
        <p:spPr>
          <a:xfrm>
            <a:off x="0" y="0"/>
            <a:ext cx="6116715" cy="549275"/>
          </a:xfrm>
        </p:spPr>
        <p:txBody>
          <a:bodyPr/>
          <a:lstStyle/>
          <a:p>
            <a:pPr algn="l"/>
            <a:r>
              <a:rPr lang="ja-JP" altLang="en-US" sz="2800" dirty="0">
                <a:solidFill>
                  <a:srgbClr val="3333FF"/>
                </a:solidFill>
              </a:rPr>
              <a:t>基礎物理学</a:t>
            </a:r>
            <a:r>
              <a:rPr lang="en-US" altLang="ja-JP" sz="2800" dirty="0">
                <a:solidFill>
                  <a:srgbClr val="3333FF"/>
                </a:solidFill>
              </a:rPr>
              <a:t>Ⅰ</a:t>
            </a:r>
            <a:r>
              <a:rPr lang="ja-JP" altLang="en-US" sz="2800" dirty="0">
                <a:solidFill>
                  <a:srgbClr val="3333FF"/>
                </a:solidFill>
              </a:rPr>
              <a:t>／＜</a:t>
            </a:r>
            <a:r>
              <a:rPr lang="en-US" altLang="ja-JP" sz="2800" dirty="0">
                <a:solidFill>
                  <a:srgbClr val="3333FF"/>
                </a:solidFill>
              </a:rPr>
              <a:t>4</a:t>
            </a:r>
            <a:r>
              <a:rPr lang="ja-JP" altLang="en-US" sz="2800" dirty="0">
                <a:solidFill>
                  <a:srgbClr val="3333FF"/>
                </a:solidFill>
              </a:rPr>
              <a:t>＞第</a:t>
            </a:r>
            <a:r>
              <a:rPr lang="en-US" altLang="ja-JP" sz="2800" dirty="0">
                <a:solidFill>
                  <a:srgbClr val="3333FF"/>
                </a:solidFill>
              </a:rPr>
              <a:t>6</a:t>
            </a:r>
            <a:r>
              <a:rPr lang="ja-JP" altLang="en-US" sz="2800" dirty="0">
                <a:solidFill>
                  <a:srgbClr val="3333FF"/>
                </a:solidFill>
              </a:rPr>
              <a:t>回 エネルギー</a:t>
            </a:r>
          </a:p>
        </p:txBody>
      </p:sp>
      <p:sp>
        <p:nvSpPr>
          <p:cNvPr id="164" name="Rectangle 100">
            <a:extLst>
              <a:ext uri="{FF2B5EF4-FFF2-40B4-BE49-F238E27FC236}">
                <a16:creationId xmlns:a16="http://schemas.microsoft.com/office/drawing/2014/main" id="{205B8237-6380-431C-AD02-04C026DF588F}"/>
              </a:ext>
            </a:extLst>
          </p:cNvPr>
          <p:cNvSpPr>
            <a:spLocks noChangeArrowheads="1"/>
          </p:cNvSpPr>
          <p:nvPr/>
        </p:nvSpPr>
        <p:spPr bwMode="auto">
          <a:xfrm>
            <a:off x="-14287" y="514029"/>
            <a:ext cx="9158287" cy="982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spcBef>
                <a:spcPts val="700"/>
              </a:spcBef>
            </a:pPr>
            <a:r>
              <a:rPr lang="ja-JP" altLang="en-US" sz="2400" dirty="0"/>
              <a:t>この</a:t>
            </a:r>
            <a:r>
              <a:rPr lang="en-US" altLang="ja-JP" dirty="0"/>
              <a:t>PowerPoint</a:t>
            </a:r>
            <a:r>
              <a:rPr lang="en-US" altLang="ja-JP" sz="2400" dirty="0"/>
              <a:t> file</a:t>
            </a:r>
            <a:r>
              <a:rPr lang="ja-JP" altLang="en-US" sz="2400" dirty="0"/>
              <a:t>は標記講義の</a:t>
            </a:r>
            <a:r>
              <a:rPr lang="en-US" altLang="ja-JP" sz="2400" dirty="0"/>
              <a:t>PowerPoint</a:t>
            </a:r>
            <a:r>
              <a:rPr lang="ja-JP" altLang="en-US" sz="2400" dirty="0"/>
              <a:t>スライドです。</a:t>
            </a:r>
            <a:endParaRPr lang="en-US" altLang="ja-JP" sz="2400" dirty="0"/>
          </a:p>
          <a:p>
            <a:pPr>
              <a:spcBef>
                <a:spcPts val="700"/>
              </a:spcBef>
            </a:pPr>
            <a:r>
              <a:rPr lang="en-US" altLang="ja-JP" sz="2400" dirty="0"/>
              <a:t>online</a:t>
            </a:r>
            <a:r>
              <a:rPr lang="ja-JP" altLang="en-US" sz="2400" dirty="0"/>
              <a:t>授業では別添のレジュメを予め印刷しておくと便利です。</a:t>
            </a:r>
            <a:endParaRPr lang="en-US" altLang="ja-JP" sz="2400" dirty="0"/>
          </a:p>
        </p:txBody>
      </p:sp>
      <p:sp>
        <p:nvSpPr>
          <p:cNvPr id="11" name="Rectangle 100">
            <a:extLst>
              <a:ext uri="{FF2B5EF4-FFF2-40B4-BE49-F238E27FC236}">
                <a16:creationId xmlns:a16="http://schemas.microsoft.com/office/drawing/2014/main" id="{FAE6D7D6-4DF4-4D0B-BC86-AA61736FEE9C}"/>
              </a:ext>
            </a:extLst>
          </p:cNvPr>
          <p:cNvSpPr>
            <a:spLocks noChangeArrowheads="1"/>
          </p:cNvSpPr>
          <p:nvPr/>
        </p:nvSpPr>
        <p:spPr bwMode="auto">
          <a:xfrm>
            <a:off x="-14287" y="1453401"/>
            <a:ext cx="9158287" cy="1379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spcBef>
                <a:spcPts val="700"/>
              </a:spcBef>
            </a:pPr>
            <a:r>
              <a:rPr lang="ja-JP" altLang="en-US" sz="2400" dirty="0"/>
              <a:t>別添のレジュメでは　　　　　 　の部分が空白になっています。</a:t>
            </a:r>
            <a:endParaRPr lang="en-US" altLang="ja-JP" sz="2400" dirty="0"/>
          </a:p>
          <a:p>
            <a:pPr>
              <a:spcBef>
                <a:spcPts val="700"/>
              </a:spcBef>
            </a:pPr>
            <a:r>
              <a:rPr lang="ja-JP" altLang="en-US" sz="2400" dirty="0"/>
              <a:t>スライドが　　　　　　の部分に来たときは、何が入るか考えてみて、</a:t>
            </a:r>
            <a:endParaRPr lang="en-US" altLang="ja-JP" sz="2400" dirty="0"/>
          </a:p>
          <a:p>
            <a:pPr>
              <a:spcBef>
                <a:spcPts val="700"/>
              </a:spcBef>
            </a:pPr>
            <a:r>
              <a:rPr lang="ja-JP" altLang="en-US" sz="2400" dirty="0"/>
              <a:t>講義を聴いて　　　　　 　に書き込み、受講を進めてください。</a:t>
            </a:r>
            <a:endParaRPr lang="en-US" altLang="ja-JP" sz="2400" dirty="0"/>
          </a:p>
        </p:txBody>
      </p:sp>
      <p:sp>
        <p:nvSpPr>
          <p:cNvPr id="12" name="Rectangle 181">
            <a:extLst>
              <a:ext uri="{FF2B5EF4-FFF2-40B4-BE49-F238E27FC236}">
                <a16:creationId xmlns:a16="http://schemas.microsoft.com/office/drawing/2014/main" id="{DDA5A8C5-9577-46CD-B9CF-FE3DBD14A0DC}"/>
              </a:ext>
            </a:extLst>
          </p:cNvPr>
          <p:cNvSpPr>
            <a:spLocks noChangeArrowheads="1"/>
          </p:cNvSpPr>
          <p:nvPr/>
        </p:nvSpPr>
        <p:spPr bwMode="auto">
          <a:xfrm>
            <a:off x="2613822" y="1466167"/>
            <a:ext cx="1188647" cy="461665"/>
          </a:xfrm>
          <a:prstGeom prst="rect">
            <a:avLst/>
          </a:prstGeom>
          <a:noFill/>
          <a:ln w="19050">
            <a:solidFill>
              <a:schemeClr val="accent1"/>
            </a:solidFill>
            <a:prstDash val="dash"/>
            <a:miter lim="800000"/>
            <a:headEnd/>
            <a:tailEnd/>
          </a:ln>
          <a:effectLst/>
        </p:spPr>
        <p:txBody>
          <a:bodyPr wrap="square" anchor="ctr">
            <a:spAutoFit/>
          </a:bodyPr>
          <a:lstStyle/>
          <a:p>
            <a:endParaRPr lang="ja-JP" altLang="en-US" sz="2400"/>
          </a:p>
        </p:txBody>
      </p:sp>
      <p:sp>
        <p:nvSpPr>
          <p:cNvPr id="13" name="Rectangle 181">
            <a:extLst>
              <a:ext uri="{FF2B5EF4-FFF2-40B4-BE49-F238E27FC236}">
                <a16:creationId xmlns:a16="http://schemas.microsoft.com/office/drawing/2014/main" id="{609569E2-6BAA-4D2A-AF7E-2FAD67E9B5C1}"/>
              </a:ext>
            </a:extLst>
          </p:cNvPr>
          <p:cNvSpPr>
            <a:spLocks noChangeArrowheads="1"/>
          </p:cNvSpPr>
          <p:nvPr/>
        </p:nvSpPr>
        <p:spPr bwMode="auto">
          <a:xfrm flipH="1">
            <a:off x="1391798" y="1927702"/>
            <a:ext cx="1093435" cy="461665"/>
          </a:xfrm>
          <a:prstGeom prst="rect">
            <a:avLst/>
          </a:prstGeom>
          <a:noFill/>
          <a:ln w="19050">
            <a:solidFill>
              <a:schemeClr val="accent1"/>
            </a:solidFill>
            <a:prstDash val="dash"/>
            <a:miter lim="800000"/>
            <a:headEnd/>
            <a:tailEnd/>
          </a:ln>
          <a:effectLst/>
        </p:spPr>
        <p:txBody>
          <a:bodyPr wrap="square" anchor="ctr">
            <a:spAutoFit/>
          </a:bodyPr>
          <a:lstStyle/>
          <a:p>
            <a:endParaRPr lang="ja-JP" altLang="en-US" sz="2400"/>
          </a:p>
        </p:txBody>
      </p:sp>
      <p:sp>
        <p:nvSpPr>
          <p:cNvPr id="14" name="Rectangle 181">
            <a:extLst>
              <a:ext uri="{FF2B5EF4-FFF2-40B4-BE49-F238E27FC236}">
                <a16:creationId xmlns:a16="http://schemas.microsoft.com/office/drawing/2014/main" id="{ADFF478C-AC0C-47EA-BA66-D7B38F9F3AD4}"/>
              </a:ext>
            </a:extLst>
          </p:cNvPr>
          <p:cNvSpPr>
            <a:spLocks noChangeArrowheads="1"/>
          </p:cNvSpPr>
          <p:nvPr/>
        </p:nvSpPr>
        <p:spPr bwMode="auto">
          <a:xfrm>
            <a:off x="1870120" y="2410229"/>
            <a:ext cx="1188647" cy="461665"/>
          </a:xfrm>
          <a:prstGeom prst="rect">
            <a:avLst/>
          </a:prstGeom>
          <a:noFill/>
          <a:ln w="19050">
            <a:solidFill>
              <a:schemeClr val="accent1"/>
            </a:solidFill>
            <a:prstDash val="dash"/>
            <a:miter lim="800000"/>
            <a:headEnd/>
            <a:tailEnd/>
          </a:ln>
          <a:effectLst/>
        </p:spPr>
        <p:txBody>
          <a:bodyPr wrap="square" anchor="ctr">
            <a:spAutoFit/>
          </a:bodyPr>
          <a:lstStyle/>
          <a:p>
            <a:pPr>
              <a:spcBef>
                <a:spcPts val="1200"/>
              </a:spcBef>
            </a:pPr>
            <a:endParaRPr lang="ja-JP" altLang="en-US" sz="2400" dirty="0"/>
          </a:p>
        </p:txBody>
      </p:sp>
      <p:sp>
        <p:nvSpPr>
          <p:cNvPr id="15" name="Rectangle 100">
            <a:extLst>
              <a:ext uri="{FF2B5EF4-FFF2-40B4-BE49-F238E27FC236}">
                <a16:creationId xmlns:a16="http://schemas.microsoft.com/office/drawing/2014/main" id="{418005C3-46A1-4262-A3F9-B1C813BD1C67}"/>
              </a:ext>
            </a:extLst>
          </p:cNvPr>
          <p:cNvSpPr>
            <a:spLocks noChangeArrowheads="1"/>
          </p:cNvSpPr>
          <p:nvPr/>
        </p:nvSpPr>
        <p:spPr bwMode="auto">
          <a:xfrm>
            <a:off x="-7144" y="2802954"/>
            <a:ext cx="913685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spcBef>
                <a:spcPts val="0"/>
              </a:spcBef>
            </a:pPr>
            <a:r>
              <a:rPr lang="ja-JP" altLang="en-US" sz="2400" dirty="0"/>
              <a:t>この</a:t>
            </a:r>
            <a:r>
              <a:rPr lang="en-US" altLang="ja-JP" sz="2400" dirty="0"/>
              <a:t>PowerPoint</a:t>
            </a:r>
            <a:r>
              <a:rPr lang="en-US" altLang="ja-JP" sz="2000" dirty="0"/>
              <a:t> file</a:t>
            </a:r>
            <a:r>
              <a:rPr lang="ja-JP" altLang="en-US" sz="2400" dirty="0"/>
              <a:t>を講義の補填、復習、自習等に役立ててください。</a:t>
            </a:r>
            <a:endParaRPr lang="en-US" altLang="ja-JP" sz="2400" dirty="0"/>
          </a:p>
        </p:txBody>
      </p:sp>
      <p:sp>
        <p:nvSpPr>
          <p:cNvPr id="16" name="Rectangle 268">
            <a:extLst>
              <a:ext uri="{FF2B5EF4-FFF2-40B4-BE49-F238E27FC236}">
                <a16:creationId xmlns:a16="http://schemas.microsoft.com/office/drawing/2014/main" id="{75EA627B-0015-4B57-BCB8-6FC7C293B45B}"/>
              </a:ext>
            </a:extLst>
          </p:cNvPr>
          <p:cNvSpPr>
            <a:spLocks noChangeArrowheads="1"/>
          </p:cNvSpPr>
          <p:nvPr/>
        </p:nvSpPr>
        <p:spPr bwMode="auto">
          <a:xfrm>
            <a:off x="6409510" y="30351"/>
            <a:ext cx="244169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ja-JP" altLang="en-US" sz="2400" i="0" dirty="0"/>
              <a:t>担当　赤間啓一　</a:t>
            </a:r>
          </a:p>
        </p:txBody>
      </p:sp>
      <p:sp>
        <p:nvSpPr>
          <p:cNvPr id="17" name="正方形/長方形 16">
            <a:extLst>
              <a:ext uri="{FF2B5EF4-FFF2-40B4-BE49-F238E27FC236}">
                <a16:creationId xmlns:a16="http://schemas.microsoft.com/office/drawing/2014/main" id="{01C02886-3B66-49DD-A764-08D1E97001E6}"/>
              </a:ext>
            </a:extLst>
          </p:cNvPr>
          <p:cNvSpPr/>
          <p:nvPr/>
        </p:nvSpPr>
        <p:spPr>
          <a:xfrm>
            <a:off x="-28578" y="3285481"/>
            <a:ext cx="9158287" cy="1569660"/>
          </a:xfrm>
          <a:prstGeom prst="rect">
            <a:avLst/>
          </a:prstGeom>
        </p:spPr>
        <p:txBody>
          <a:bodyPr wrap="square">
            <a:spAutoFit/>
          </a:bodyPr>
          <a:lstStyle/>
          <a:p>
            <a:pPr>
              <a:spcBef>
                <a:spcPts val="0"/>
              </a:spcBef>
            </a:pPr>
            <a:r>
              <a:rPr lang="ja-JP" altLang="en-US" sz="2400" dirty="0"/>
              <a:t>本日は、先週課題解答、エネルギーのお話です。途中で班別討論を行います。</a:t>
            </a:r>
            <a:r>
              <a:rPr lang="en-US" altLang="ja-JP" sz="2400" dirty="0"/>
              <a:t>4</a:t>
            </a:r>
            <a:r>
              <a:rPr lang="ja-JP" altLang="en-US" sz="2400" dirty="0"/>
              <a:t>限目は課題演習で、レポートを提出してもらいます。</a:t>
            </a:r>
            <a:endParaRPr lang="en-US" altLang="ja-JP" sz="2400" dirty="0"/>
          </a:p>
          <a:p>
            <a:pPr>
              <a:spcBef>
                <a:spcPts val="0"/>
              </a:spcBef>
            </a:pPr>
            <a:r>
              <a:rPr lang="ja-JP" altLang="en-US" sz="2400" dirty="0"/>
              <a:t>レポートの問題の一部は講義の中で提示しますので聞き逃さないようにしてください。</a:t>
            </a:r>
            <a:endParaRPr lang="en-US" altLang="ja-JP" sz="2400" dirty="0"/>
          </a:p>
        </p:txBody>
      </p:sp>
      <p:sp>
        <p:nvSpPr>
          <p:cNvPr id="18" name="正方形/長方形 17">
            <a:extLst>
              <a:ext uri="{FF2B5EF4-FFF2-40B4-BE49-F238E27FC236}">
                <a16:creationId xmlns:a16="http://schemas.microsoft.com/office/drawing/2014/main" id="{A0B5FCAC-3AC5-4E28-B4AA-397F41153DE3}"/>
              </a:ext>
            </a:extLst>
          </p:cNvPr>
          <p:cNvSpPr/>
          <p:nvPr/>
        </p:nvSpPr>
        <p:spPr>
          <a:xfrm>
            <a:off x="-28579" y="5053751"/>
            <a:ext cx="9158287" cy="1569660"/>
          </a:xfrm>
          <a:prstGeom prst="rect">
            <a:avLst/>
          </a:prstGeom>
        </p:spPr>
        <p:txBody>
          <a:bodyPr wrap="square">
            <a:spAutoFit/>
          </a:bodyPr>
          <a:lstStyle/>
          <a:p>
            <a:pPr>
              <a:spcBef>
                <a:spcPts val="0"/>
              </a:spcBef>
            </a:pPr>
            <a:r>
              <a:rPr lang="ja-JP" altLang="en-US" sz="2400" dirty="0">
                <a:solidFill>
                  <a:srgbClr val="9933FF"/>
                </a:solidFill>
              </a:rPr>
              <a:t>資料・お知らせを参照していない人がいます。成績に関わりますので必ず参照・ダウンロードして学習してください。</a:t>
            </a:r>
            <a:endParaRPr lang="en-US" altLang="ja-JP" sz="2400" dirty="0">
              <a:solidFill>
                <a:srgbClr val="9933FF"/>
              </a:solidFill>
            </a:endParaRPr>
          </a:p>
          <a:p>
            <a:pPr>
              <a:spcBef>
                <a:spcPts val="0"/>
              </a:spcBef>
            </a:pPr>
            <a:r>
              <a:rPr lang="ja-JP" altLang="en-US" sz="2400" dirty="0">
                <a:solidFill>
                  <a:srgbClr val="9933FF"/>
                </a:solidFill>
              </a:rPr>
              <a:t>また、再チャレンジでは、何をどう間違えたか、何がどう理解できたかを</a:t>
            </a:r>
            <a:r>
              <a:rPr lang="ja-JP" altLang="en-US" sz="2400" u="sng" dirty="0">
                <a:solidFill>
                  <a:srgbClr val="9933FF"/>
                </a:solidFill>
              </a:rPr>
              <a:t>文章</a:t>
            </a:r>
            <a:r>
              <a:rPr lang="ja-JP" altLang="en-US" sz="2400" dirty="0">
                <a:solidFill>
                  <a:srgbClr val="9933FF"/>
                </a:solidFill>
              </a:rPr>
              <a:t>で述べ、理解できたと判定されれば、その得点が</a:t>
            </a:r>
            <a:r>
              <a:rPr lang="ja-JP" altLang="en-US" sz="2400" u="sng" dirty="0">
                <a:solidFill>
                  <a:srgbClr val="9933FF"/>
                </a:solidFill>
              </a:rPr>
              <a:t>満点</a:t>
            </a:r>
            <a:r>
              <a:rPr lang="ja-JP" altLang="en-US" sz="2400" dirty="0">
                <a:solidFill>
                  <a:srgbClr val="9933FF"/>
                </a:solidFill>
              </a:rPr>
              <a:t>になります。</a:t>
            </a:r>
            <a:endParaRPr lang="en-US" altLang="ja-JP" sz="2400" dirty="0">
              <a:solidFill>
                <a:srgbClr val="9933FF"/>
              </a:solidFill>
            </a:endParaRPr>
          </a:p>
        </p:txBody>
      </p:sp>
    </p:spTree>
    <p:extLst>
      <p:ext uri="{BB962C8B-B14F-4D97-AF65-F5344CB8AC3E}">
        <p14:creationId xmlns:p14="http://schemas.microsoft.com/office/powerpoint/2010/main" val="243709314"/>
      </p:ext>
    </p:extLst>
  </p:cSld>
  <p:clrMapOvr>
    <a:masterClrMapping/>
  </p:clrMapOvr>
  <mc:AlternateContent xmlns:mc="http://schemas.openxmlformats.org/markup-compatibility/2006" xmlns:p14="http://schemas.microsoft.com/office/powerpoint/2010/main">
    <mc:Choice Requires="p14">
      <p:transition spd="slow" p14:dur="2000" advTm="14048"/>
    </mc:Choice>
    <mc:Fallback xmlns="">
      <p:transition spd="slow" advTm="1404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 grpId="0"/>
      <p:bldP spid="11" grpId="0"/>
      <p:bldP spid="12" grpId="0" animBg="1"/>
      <p:bldP spid="13" grpId="0" animBg="1"/>
      <p:bldP spid="14" grpId="0" animBg="1"/>
      <p:bldP spid="15" grpId="0"/>
      <p:bldP spid="17" grpId="0"/>
      <p:bldP spid="1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3839DB2B-142E-4804-987A-49485C957A38}"/>
              </a:ext>
            </a:extLst>
          </p:cNvPr>
          <p:cNvGrpSpPr/>
          <p:nvPr/>
        </p:nvGrpSpPr>
        <p:grpSpPr>
          <a:xfrm>
            <a:off x="-916" y="2311077"/>
            <a:ext cx="5652416" cy="1925275"/>
            <a:chOff x="-916" y="2311077"/>
            <a:chExt cx="5652416" cy="1925275"/>
          </a:xfrm>
        </p:grpSpPr>
        <p:graphicFrame>
          <p:nvGraphicFramePr>
            <p:cNvPr id="133" name="Object 2">
              <a:extLst>
                <a:ext uri="{FF2B5EF4-FFF2-40B4-BE49-F238E27FC236}">
                  <a16:creationId xmlns:a16="http://schemas.microsoft.com/office/drawing/2014/main" id="{A9BF36D2-986B-4295-B65F-E8F66DF6C91D}"/>
                </a:ext>
              </a:extLst>
            </p:cNvPr>
            <p:cNvGraphicFramePr>
              <a:graphicFrameLocks noChangeAspect="1"/>
            </p:cNvGraphicFramePr>
            <p:nvPr>
              <p:extLst>
                <p:ext uri="{D42A27DB-BD31-4B8C-83A1-F6EECF244321}">
                  <p14:modId xmlns:p14="http://schemas.microsoft.com/office/powerpoint/2010/main" val="1552009229"/>
                </p:ext>
              </p:extLst>
            </p:nvPr>
          </p:nvGraphicFramePr>
          <p:xfrm>
            <a:off x="1230313" y="2646040"/>
            <a:ext cx="687387" cy="447675"/>
          </p:xfrm>
          <a:graphic>
            <a:graphicData uri="http://schemas.openxmlformats.org/presentationml/2006/ole">
              <mc:AlternateContent xmlns:mc="http://schemas.openxmlformats.org/markup-compatibility/2006">
                <mc:Choice xmlns:v="urn:schemas-microsoft-com:vml" Requires="v">
                  <p:oleObj spid="_x0000_s299784" name="数式" r:id="rId3" imgW="253780" imgH="164957" progId="Equation.3">
                    <p:embed/>
                  </p:oleObj>
                </mc:Choice>
                <mc:Fallback>
                  <p:oleObj name="数式" r:id="rId3" imgW="253780" imgH="164957" progId="Equation.3">
                    <p:embed/>
                    <p:pic>
                      <p:nvPicPr>
                        <p:cNvPr id="29389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30313" y="2646040"/>
                          <a:ext cx="687387"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34" name="Object 3">
              <a:extLst>
                <a:ext uri="{FF2B5EF4-FFF2-40B4-BE49-F238E27FC236}">
                  <a16:creationId xmlns:a16="http://schemas.microsoft.com/office/drawing/2014/main" id="{847A3E14-3D96-4EDE-837D-0913A2589CE8}"/>
                </a:ext>
              </a:extLst>
            </p:cNvPr>
            <p:cNvGraphicFramePr>
              <a:graphicFrameLocks noChangeAspect="1"/>
            </p:cNvGraphicFramePr>
            <p:nvPr>
              <p:extLst>
                <p:ext uri="{D42A27DB-BD31-4B8C-83A1-F6EECF244321}">
                  <p14:modId xmlns:p14="http://schemas.microsoft.com/office/powerpoint/2010/main" val="425921886"/>
                </p:ext>
              </p:extLst>
            </p:nvPr>
          </p:nvGraphicFramePr>
          <p:xfrm>
            <a:off x="3995738" y="2311077"/>
            <a:ext cx="1524000" cy="1022350"/>
          </p:xfrm>
          <a:graphic>
            <a:graphicData uri="http://schemas.openxmlformats.org/presentationml/2006/ole">
              <mc:AlternateContent xmlns:mc="http://schemas.openxmlformats.org/markup-compatibility/2006">
                <mc:Choice xmlns:v="urn:schemas-microsoft-com:vml" Requires="v">
                  <p:oleObj spid="_x0000_s299785" name="数式" r:id="rId5" imgW="533169" imgH="355446" progId="Equation.3">
                    <p:embed/>
                  </p:oleObj>
                </mc:Choice>
                <mc:Fallback>
                  <p:oleObj name="数式" r:id="rId5" imgW="533169" imgH="355446" progId="Equation.3">
                    <p:embed/>
                    <p:pic>
                      <p:nvPicPr>
                        <p:cNvPr id="293891"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95738" y="2311077"/>
                          <a:ext cx="1524000" cy="102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5" name="Rectangle 12">
              <a:extLst>
                <a:ext uri="{FF2B5EF4-FFF2-40B4-BE49-F238E27FC236}">
                  <a16:creationId xmlns:a16="http://schemas.microsoft.com/office/drawing/2014/main" id="{6BCC0924-FEF0-4C6D-A8D1-ED490D51183A}"/>
                </a:ext>
              </a:extLst>
            </p:cNvPr>
            <p:cNvSpPr>
              <a:spLocks noChangeArrowheads="1"/>
            </p:cNvSpPr>
            <p:nvPr/>
          </p:nvSpPr>
          <p:spPr bwMode="auto">
            <a:xfrm>
              <a:off x="1181100" y="2568252"/>
              <a:ext cx="2538413" cy="601663"/>
            </a:xfrm>
            <a:prstGeom prst="rect">
              <a:avLst/>
            </a:prstGeom>
            <a:noFill/>
            <a:ln w="6350">
              <a:solidFill>
                <a:srgbClr val="00CCFF"/>
              </a:solidFill>
              <a:prstDash val="dash"/>
              <a:miter lim="800000"/>
              <a:headEnd/>
              <a:tailEnd/>
            </a:ln>
            <a:extLst>
              <a:ext uri="{909E8E84-426E-40DD-AFC4-6F175D3DCCD1}">
                <a14:hiddenFill xmlns:a14="http://schemas.microsoft.com/office/drawing/2010/main">
                  <a:solidFill>
                    <a:srgbClr val="FFFFFF"/>
                  </a:solidFill>
                </a14:hiddenFill>
              </a:ext>
            </a:extLst>
          </p:spPr>
          <p:txBody>
            <a:bodyPr lIns="74295" tIns="8890" rIns="74295" bIns="8890"/>
            <a:lstStyle/>
            <a:p>
              <a:endParaRPr lang="ja-JP" altLang="en-US" b="1">
                <a:solidFill>
                  <a:srgbClr val="000000"/>
                </a:solidFill>
              </a:endParaRPr>
            </a:p>
          </p:txBody>
        </p:sp>
        <p:sp>
          <p:nvSpPr>
            <p:cNvPr id="136" name="Rectangle 13">
              <a:extLst>
                <a:ext uri="{FF2B5EF4-FFF2-40B4-BE49-F238E27FC236}">
                  <a16:creationId xmlns:a16="http://schemas.microsoft.com/office/drawing/2014/main" id="{E879FFB8-096E-4592-BBFF-67F35597BEB0}"/>
                </a:ext>
              </a:extLst>
            </p:cNvPr>
            <p:cNvSpPr>
              <a:spLocks noChangeArrowheads="1"/>
            </p:cNvSpPr>
            <p:nvPr/>
          </p:nvSpPr>
          <p:spPr bwMode="auto">
            <a:xfrm>
              <a:off x="3995738" y="2382515"/>
              <a:ext cx="1646237" cy="936625"/>
            </a:xfrm>
            <a:prstGeom prst="rect">
              <a:avLst/>
            </a:prstGeom>
            <a:noFill/>
            <a:ln w="6350">
              <a:solidFill>
                <a:srgbClr val="00CCFF"/>
              </a:solidFill>
              <a:prstDash val="dash"/>
              <a:miter lim="800000"/>
              <a:headEnd/>
              <a:tailEnd/>
            </a:ln>
            <a:extLst>
              <a:ext uri="{909E8E84-426E-40DD-AFC4-6F175D3DCCD1}">
                <a14:hiddenFill xmlns:a14="http://schemas.microsoft.com/office/drawing/2010/main">
                  <a:solidFill>
                    <a:srgbClr val="FFFFFF"/>
                  </a:solidFill>
                </a14:hiddenFill>
              </a:ext>
            </a:extLst>
          </p:spPr>
          <p:txBody>
            <a:bodyPr lIns="74295" tIns="8890" rIns="74295" bIns="8890"/>
            <a:lstStyle/>
            <a:p>
              <a:endParaRPr lang="ja-JP" altLang="en-US" b="1">
                <a:solidFill>
                  <a:srgbClr val="000000"/>
                </a:solidFill>
              </a:endParaRPr>
            </a:p>
          </p:txBody>
        </p:sp>
        <p:graphicFrame>
          <p:nvGraphicFramePr>
            <p:cNvPr id="137" name="Object 15">
              <a:extLst>
                <a:ext uri="{FF2B5EF4-FFF2-40B4-BE49-F238E27FC236}">
                  <a16:creationId xmlns:a16="http://schemas.microsoft.com/office/drawing/2014/main" id="{575E9F68-4507-48EA-B38B-289312E885BC}"/>
                </a:ext>
              </a:extLst>
            </p:cNvPr>
            <p:cNvGraphicFramePr>
              <a:graphicFrameLocks noChangeAspect="1"/>
            </p:cNvGraphicFramePr>
            <p:nvPr>
              <p:extLst>
                <p:ext uri="{D42A27DB-BD31-4B8C-83A1-F6EECF244321}">
                  <p14:modId xmlns:p14="http://schemas.microsoft.com/office/powerpoint/2010/main" val="2282910319"/>
                </p:ext>
              </p:extLst>
            </p:nvPr>
          </p:nvGraphicFramePr>
          <p:xfrm>
            <a:off x="384175" y="2609527"/>
            <a:ext cx="831850" cy="433388"/>
          </p:xfrm>
          <a:graphic>
            <a:graphicData uri="http://schemas.openxmlformats.org/presentationml/2006/ole">
              <mc:AlternateContent xmlns:mc="http://schemas.openxmlformats.org/markup-compatibility/2006">
                <mc:Choice xmlns:v="urn:schemas-microsoft-com:vml" Requires="v">
                  <p:oleObj spid="_x0000_s299786" name="数式" r:id="rId7" imgW="317087" imgH="164885" progId="Equation.3">
                    <p:embed/>
                  </p:oleObj>
                </mc:Choice>
                <mc:Fallback>
                  <p:oleObj name="数式" r:id="rId7" imgW="317087" imgH="164885" progId="Equation.3">
                    <p:embed/>
                    <p:pic>
                      <p:nvPicPr>
                        <p:cNvPr id="293903" name="Object 1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4175" y="2609527"/>
                          <a:ext cx="831850"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38" name="Object 16">
              <a:extLst>
                <a:ext uri="{FF2B5EF4-FFF2-40B4-BE49-F238E27FC236}">
                  <a16:creationId xmlns:a16="http://schemas.microsoft.com/office/drawing/2014/main" id="{B265DF54-50BF-4ED5-9AA4-DB85A23DEF8C}"/>
                </a:ext>
              </a:extLst>
            </p:cNvPr>
            <p:cNvGraphicFramePr>
              <a:graphicFrameLocks noChangeAspect="1"/>
            </p:cNvGraphicFramePr>
            <p:nvPr>
              <p:extLst>
                <p:ext uri="{D42A27DB-BD31-4B8C-83A1-F6EECF244321}">
                  <p14:modId xmlns:p14="http://schemas.microsoft.com/office/powerpoint/2010/main" val="2117559245"/>
                </p:ext>
              </p:extLst>
            </p:nvPr>
          </p:nvGraphicFramePr>
          <p:xfrm>
            <a:off x="3636963" y="2679377"/>
            <a:ext cx="349250" cy="280988"/>
          </p:xfrm>
          <a:graphic>
            <a:graphicData uri="http://schemas.openxmlformats.org/presentationml/2006/ole">
              <mc:AlternateContent xmlns:mc="http://schemas.openxmlformats.org/markup-compatibility/2006">
                <mc:Choice xmlns:v="urn:schemas-microsoft-com:vml" Requires="v">
                  <p:oleObj spid="_x0000_s299787" name="数式" r:id="rId9" imgW="126780" imgH="101424" progId="Equation.3">
                    <p:embed/>
                  </p:oleObj>
                </mc:Choice>
                <mc:Fallback>
                  <p:oleObj name="数式" r:id="rId9" imgW="126780" imgH="101424" progId="Equation.3">
                    <p:embed/>
                    <p:pic>
                      <p:nvPicPr>
                        <p:cNvPr id="293904" name="Object 1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636963" y="2679377"/>
                          <a:ext cx="349250" cy="28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5" name="Rectangle 63">
              <a:extLst>
                <a:ext uri="{FF2B5EF4-FFF2-40B4-BE49-F238E27FC236}">
                  <a16:creationId xmlns:a16="http://schemas.microsoft.com/office/drawing/2014/main" id="{44B7F07B-CF3C-486B-B130-DF78028F4336}"/>
                </a:ext>
              </a:extLst>
            </p:cNvPr>
            <p:cNvSpPr>
              <a:spLocks noChangeArrowheads="1"/>
            </p:cNvSpPr>
            <p:nvPr/>
          </p:nvSpPr>
          <p:spPr bwMode="auto">
            <a:xfrm>
              <a:off x="-916" y="3717239"/>
              <a:ext cx="4806951"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ja-JP" altLang="en-US">
                  <a:solidFill>
                    <a:srgbClr val="0000FF"/>
                  </a:solidFill>
                  <a:latin typeface="ＭＳ ゴシック" pitchFamily="49" charset="-128"/>
                  <a:ea typeface="ＭＳ ゴシック" pitchFamily="49" charset="-128"/>
                  <a:cs typeface="Times New Roman" pitchFamily="18" charset="0"/>
                </a:rPr>
                <a:t>例　</a:t>
              </a:r>
              <a:r>
                <a:rPr lang="ja-JP" altLang="en-US">
                  <a:solidFill>
                    <a:srgbClr val="000000"/>
                  </a:solidFill>
                  <a:latin typeface="ＭＳ ゴシック" pitchFamily="49" charset="-128"/>
                  <a:ea typeface="ＭＳ ゴシック" pitchFamily="49" charset="-128"/>
                  <a:cs typeface="Times New Roman" pitchFamily="18" charset="0"/>
                </a:rPr>
                <a:t>ばねをのばすための仕事</a:t>
              </a:r>
              <a:endParaRPr lang="ja-JP" altLang="en-US">
                <a:solidFill>
                  <a:srgbClr val="000000"/>
                </a:solidFill>
                <a:ea typeface="ＭＳ ゴシック" pitchFamily="49" charset="-128"/>
                <a:cs typeface="Times New Roman" pitchFamily="18" charset="0"/>
              </a:endParaRPr>
            </a:p>
          </p:txBody>
        </p:sp>
        <p:sp>
          <p:nvSpPr>
            <p:cNvPr id="146" name="Rectangle 123">
              <a:extLst>
                <a:ext uri="{FF2B5EF4-FFF2-40B4-BE49-F238E27FC236}">
                  <a16:creationId xmlns:a16="http://schemas.microsoft.com/office/drawing/2014/main" id="{C0BBBAF8-C529-4332-A1A9-E0416685BBD1}"/>
                </a:ext>
              </a:extLst>
            </p:cNvPr>
            <p:cNvSpPr>
              <a:spLocks noChangeArrowheads="1"/>
            </p:cNvSpPr>
            <p:nvPr/>
          </p:nvSpPr>
          <p:spPr bwMode="auto">
            <a:xfrm>
              <a:off x="323850" y="2382515"/>
              <a:ext cx="5327650" cy="936625"/>
            </a:xfrm>
            <a:prstGeom prst="rect">
              <a:avLst/>
            </a:prstGeom>
            <a:noFill/>
            <a:ln w="9525">
              <a:solidFill>
                <a:srgbClr val="FF00FF"/>
              </a:solidFill>
              <a:miter lim="800000"/>
              <a:headEnd/>
              <a:tailEnd/>
            </a:ln>
            <a:extLst>
              <a:ext uri="{909E8E84-426E-40DD-AFC4-6F175D3DCCD1}">
                <a14:hiddenFill xmlns:a14="http://schemas.microsoft.com/office/drawing/2010/main">
                  <a:solidFill>
                    <a:srgbClr val="FFFFFF"/>
                  </a:solidFill>
                </a14:hiddenFill>
              </a:ext>
            </a:extLst>
          </p:spPr>
          <p:txBody>
            <a:bodyPr lIns="74295" tIns="8890" rIns="74295" bIns="8890"/>
            <a:lstStyle/>
            <a:p>
              <a:endParaRPr lang="ja-JP" altLang="en-US" b="1">
                <a:solidFill>
                  <a:srgbClr val="000000"/>
                </a:solidFill>
              </a:endParaRPr>
            </a:p>
          </p:txBody>
        </p:sp>
        <p:graphicFrame>
          <p:nvGraphicFramePr>
            <p:cNvPr id="147" name="Object 168">
              <a:extLst>
                <a:ext uri="{FF2B5EF4-FFF2-40B4-BE49-F238E27FC236}">
                  <a16:creationId xmlns:a16="http://schemas.microsoft.com/office/drawing/2014/main" id="{EC486F58-5CBF-4522-8FA2-2D8009A26A66}"/>
                </a:ext>
              </a:extLst>
            </p:cNvPr>
            <p:cNvGraphicFramePr>
              <a:graphicFrameLocks noChangeAspect="1"/>
            </p:cNvGraphicFramePr>
            <p:nvPr>
              <p:extLst>
                <p:ext uri="{D42A27DB-BD31-4B8C-83A1-F6EECF244321}">
                  <p14:modId xmlns:p14="http://schemas.microsoft.com/office/powerpoint/2010/main" val="2604575259"/>
                </p:ext>
              </p:extLst>
            </p:nvPr>
          </p:nvGraphicFramePr>
          <p:xfrm>
            <a:off x="1836738" y="2515865"/>
            <a:ext cx="788987" cy="690562"/>
          </p:xfrm>
          <a:graphic>
            <a:graphicData uri="http://schemas.openxmlformats.org/presentationml/2006/ole">
              <mc:AlternateContent xmlns:mc="http://schemas.openxmlformats.org/markup-compatibility/2006">
                <mc:Choice xmlns:v="urn:schemas-microsoft-com:vml" Requires="v">
                  <p:oleObj spid="_x0000_s299788" name="数式" r:id="rId11" imgW="291973" imgH="253890" progId="Equation.3">
                    <p:embed/>
                  </p:oleObj>
                </mc:Choice>
                <mc:Fallback>
                  <p:oleObj name="数式" r:id="rId11" imgW="291973" imgH="253890" progId="Equation.3">
                    <p:embed/>
                    <p:pic>
                      <p:nvPicPr>
                        <p:cNvPr id="294056" name="Object 16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836738" y="2515865"/>
                          <a:ext cx="788987" cy="690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48" name="Object 169">
              <a:extLst>
                <a:ext uri="{FF2B5EF4-FFF2-40B4-BE49-F238E27FC236}">
                  <a16:creationId xmlns:a16="http://schemas.microsoft.com/office/drawing/2014/main" id="{0D0B23CC-D50A-443A-BEFD-8E4995CEC290}"/>
                </a:ext>
              </a:extLst>
            </p:cNvPr>
            <p:cNvGraphicFramePr>
              <a:graphicFrameLocks noChangeAspect="1"/>
            </p:cNvGraphicFramePr>
            <p:nvPr>
              <p:extLst>
                <p:ext uri="{D42A27DB-BD31-4B8C-83A1-F6EECF244321}">
                  <p14:modId xmlns:p14="http://schemas.microsoft.com/office/powerpoint/2010/main" val="182816022"/>
                </p:ext>
              </p:extLst>
            </p:nvPr>
          </p:nvGraphicFramePr>
          <p:xfrm>
            <a:off x="2395538" y="2584127"/>
            <a:ext cx="615950" cy="620713"/>
          </p:xfrm>
          <a:graphic>
            <a:graphicData uri="http://schemas.openxmlformats.org/presentationml/2006/ole">
              <mc:AlternateContent xmlns:mc="http://schemas.openxmlformats.org/markup-compatibility/2006">
                <mc:Choice xmlns:v="urn:schemas-microsoft-com:vml" Requires="v">
                  <p:oleObj spid="_x0000_s299789" name="数式" r:id="rId13" imgW="228600" imgH="228600" progId="Equation.3">
                    <p:embed/>
                  </p:oleObj>
                </mc:Choice>
                <mc:Fallback>
                  <p:oleObj name="数式" r:id="rId13" imgW="228600" imgH="228600" progId="Equation.3">
                    <p:embed/>
                    <p:pic>
                      <p:nvPicPr>
                        <p:cNvPr id="294057" name="Object 16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395538" y="2584127"/>
                          <a:ext cx="61595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49" name="Object 170">
              <a:extLst>
                <a:ext uri="{FF2B5EF4-FFF2-40B4-BE49-F238E27FC236}">
                  <a16:creationId xmlns:a16="http://schemas.microsoft.com/office/drawing/2014/main" id="{02A66436-5FA9-4237-BB7F-E45A78B7E652}"/>
                </a:ext>
              </a:extLst>
            </p:cNvPr>
            <p:cNvGraphicFramePr>
              <a:graphicFrameLocks noChangeAspect="1"/>
            </p:cNvGraphicFramePr>
            <p:nvPr>
              <p:extLst>
                <p:ext uri="{D42A27DB-BD31-4B8C-83A1-F6EECF244321}">
                  <p14:modId xmlns:p14="http://schemas.microsoft.com/office/powerpoint/2010/main" val="3427671682"/>
                </p:ext>
              </p:extLst>
            </p:nvPr>
          </p:nvGraphicFramePr>
          <p:xfrm>
            <a:off x="2917825" y="2569840"/>
            <a:ext cx="685800" cy="620712"/>
          </p:xfrm>
          <a:graphic>
            <a:graphicData uri="http://schemas.openxmlformats.org/presentationml/2006/ole">
              <mc:AlternateContent xmlns:mc="http://schemas.openxmlformats.org/markup-compatibility/2006">
                <mc:Choice xmlns:v="urn:schemas-microsoft-com:vml" Requires="v">
                  <p:oleObj spid="_x0000_s299790" name="数式" r:id="rId15" imgW="253890" imgH="228501" progId="Equation.3">
                    <p:embed/>
                  </p:oleObj>
                </mc:Choice>
                <mc:Fallback>
                  <p:oleObj name="数式" r:id="rId15" imgW="253890" imgH="228501" progId="Equation.3">
                    <p:embed/>
                    <p:pic>
                      <p:nvPicPr>
                        <p:cNvPr id="294058" name="Object 170"/>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917825" y="2569840"/>
                          <a:ext cx="685800"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0" name="円形吹き出し 183">
              <a:extLst>
                <a:ext uri="{FF2B5EF4-FFF2-40B4-BE49-F238E27FC236}">
                  <a16:creationId xmlns:a16="http://schemas.microsoft.com/office/drawing/2014/main" id="{49EBCA4D-8BB4-45B6-B02C-945DBC7749CB}"/>
                </a:ext>
              </a:extLst>
            </p:cNvPr>
            <p:cNvSpPr>
              <a:spLocks noChangeArrowheads="1"/>
            </p:cNvSpPr>
            <p:nvPr/>
          </p:nvSpPr>
          <p:spPr bwMode="auto">
            <a:xfrm>
              <a:off x="1105585" y="3168328"/>
              <a:ext cx="2485488" cy="469630"/>
            </a:xfrm>
            <a:prstGeom prst="wedgeEllipseCallout">
              <a:avLst>
                <a:gd name="adj1" fmla="val -32320"/>
                <a:gd name="adj2" fmla="val -72647"/>
              </a:avLst>
            </a:prstGeom>
            <a:solidFill>
              <a:srgbClr val="FFF0DC"/>
            </a:solidFill>
            <a:ln w="9525" algn="ctr">
              <a:solidFill>
                <a:srgbClr val="FFCC99"/>
              </a:solidFill>
              <a:round/>
              <a:headEnd/>
              <a:tailEnd/>
            </a:ln>
            <a:effectLst>
              <a:outerShdw blurRad="50800" dist="38100" dir="8100000" algn="tr" rotWithShape="0">
                <a:prstClr val="black">
                  <a:alpha val="40000"/>
                </a:prstClr>
              </a:outerShdw>
            </a:effectLst>
          </p:spPr>
          <p:txBody>
            <a:bodyPr wrap="none" anchor="ctr" anchorCtr="1"/>
            <a:lstStyle/>
            <a:p>
              <a:pPr algn="ctr"/>
              <a:r>
                <a:rPr lang="ja-JP" altLang="en-US" sz="2400" dirty="0">
                  <a:solidFill>
                    <a:srgbClr val="C00000"/>
                  </a:solidFill>
                  <a:cs typeface="Times New Roman" pitchFamily="18" charset="0"/>
                </a:rPr>
                <a:t>細分割の極限</a:t>
              </a:r>
              <a:endParaRPr lang="en-US" altLang="ja-JP" sz="2400" i="1" dirty="0">
                <a:solidFill>
                  <a:srgbClr val="C00000"/>
                </a:solidFill>
                <a:latin typeface="Bookman Old Style" pitchFamily="18" charset="0"/>
                <a:cs typeface="Times New Roman" pitchFamily="18" charset="0"/>
              </a:endParaRPr>
            </a:p>
          </p:txBody>
        </p:sp>
      </p:grpSp>
      <p:sp>
        <p:nvSpPr>
          <p:cNvPr id="221" name="Rectangle 46"/>
          <p:cNvSpPr>
            <a:spLocks noChangeArrowheads="1"/>
          </p:cNvSpPr>
          <p:nvPr/>
        </p:nvSpPr>
        <p:spPr bwMode="auto">
          <a:xfrm>
            <a:off x="0" y="6062597"/>
            <a:ext cx="8755693" cy="795403"/>
          </a:xfrm>
          <a:prstGeom prst="rect">
            <a:avLst/>
          </a:prstGeom>
          <a:solidFill>
            <a:srgbClr val="FFF0DC"/>
          </a:solidFill>
          <a:ln w="9525">
            <a:solidFill>
              <a:srgbClr val="FFCC99"/>
            </a:solidFill>
            <a:miter lim="800000"/>
            <a:headEnd/>
            <a:tailEnd/>
          </a:ln>
          <a:effectLst>
            <a:outerShdw blurRad="50800" dist="38100" dir="18900000" algn="bl" rotWithShape="0">
              <a:prstClr val="black">
                <a:alpha val="40000"/>
              </a:prstClr>
            </a:outerShdw>
          </a:effectLst>
        </p:spPr>
        <p:txBody>
          <a:bodyPr wrap="none" anchor="ctr"/>
          <a:lstStyle/>
          <a:p>
            <a:pPr algn="ctr"/>
            <a:endParaRPr lang="ja-JP" altLang="en-US" sz="3200" b="1">
              <a:solidFill>
                <a:srgbClr val="000000"/>
              </a:solidFill>
            </a:endParaRPr>
          </a:p>
        </p:txBody>
      </p:sp>
      <p:sp>
        <p:nvSpPr>
          <p:cNvPr id="294051" name="Freeform 163"/>
          <p:cNvSpPr>
            <a:spLocks/>
          </p:cNvSpPr>
          <p:nvPr/>
        </p:nvSpPr>
        <p:spPr bwMode="auto">
          <a:xfrm>
            <a:off x="4800600" y="758825"/>
            <a:ext cx="3844925" cy="881063"/>
          </a:xfrm>
          <a:custGeom>
            <a:avLst/>
            <a:gdLst>
              <a:gd name="T0" fmla="*/ 0 w 2422"/>
              <a:gd name="T1" fmla="*/ 2147483647 h 555"/>
              <a:gd name="T2" fmla="*/ 2147483647 w 2422"/>
              <a:gd name="T3" fmla="*/ 2147483647 h 555"/>
              <a:gd name="T4" fmla="*/ 2147483647 w 2422"/>
              <a:gd name="T5" fmla="*/ 2147483647 h 555"/>
              <a:gd name="T6" fmla="*/ 2147483647 w 2422"/>
              <a:gd name="T7" fmla="*/ 2147483647 h 555"/>
              <a:gd name="T8" fmla="*/ 2147483647 w 2422"/>
              <a:gd name="T9" fmla="*/ 0 h 555"/>
              <a:gd name="T10" fmla="*/ 0 60000 65536"/>
              <a:gd name="T11" fmla="*/ 0 60000 65536"/>
              <a:gd name="T12" fmla="*/ 0 60000 65536"/>
              <a:gd name="T13" fmla="*/ 0 60000 65536"/>
              <a:gd name="T14" fmla="*/ 0 60000 65536"/>
              <a:gd name="T15" fmla="*/ 0 w 2422"/>
              <a:gd name="T16" fmla="*/ 0 h 555"/>
              <a:gd name="T17" fmla="*/ 2422 w 2422"/>
              <a:gd name="T18" fmla="*/ 555 h 555"/>
            </a:gdLst>
            <a:ahLst/>
            <a:cxnLst>
              <a:cxn ang="T10">
                <a:pos x="T0" y="T1"/>
              </a:cxn>
              <a:cxn ang="T11">
                <a:pos x="T2" y="T3"/>
              </a:cxn>
              <a:cxn ang="T12">
                <a:pos x="T4" y="T5"/>
              </a:cxn>
              <a:cxn ang="T13">
                <a:pos x="T6" y="T7"/>
              </a:cxn>
              <a:cxn ang="T14">
                <a:pos x="T8" y="T9"/>
              </a:cxn>
            </a:cxnLst>
            <a:rect l="T15" t="T16" r="T17" b="T18"/>
            <a:pathLst>
              <a:path w="2422" h="555">
                <a:moveTo>
                  <a:pt x="0" y="158"/>
                </a:moveTo>
                <a:cubicBezTo>
                  <a:pt x="80" y="202"/>
                  <a:pt x="302" y="344"/>
                  <a:pt x="483" y="410"/>
                </a:cubicBezTo>
                <a:cubicBezTo>
                  <a:pt x="664" y="476"/>
                  <a:pt x="862" y="549"/>
                  <a:pt x="1087" y="552"/>
                </a:cubicBezTo>
                <a:cubicBezTo>
                  <a:pt x="1312" y="555"/>
                  <a:pt x="1610" y="518"/>
                  <a:pt x="1832" y="426"/>
                </a:cubicBezTo>
                <a:cubicBezTo>
                  <a:pt x="2054" y="334"/>
                  <a:pt x="2299" y="89"/>
                  <a:pt x="2422" y="0"/>
                </a:cubicBezTo>
              </a:path>
            </a:pathLst>
          </a:custGeom>
          <a:noFill/>
          <a:ln w="38100" cmpd="sng">
            <a:solidFill>
              <a:srgbClr val="996633"/>
            </a:solidFill>
            <a:round/>
            <a:headEnd/>
            <a:tailEnd type="arrow" w="med" len="me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294053" name="Oval 165"/>
          <p:cNvSpPr>
            <a:spLocks noChangeArrowheads="1"/>
          </p:cNvSpPr>
          <p:nvPr/>
        </p:nvSpPr>
        <p:spPr bwMode="auto">
          <a:xfrm>
            <a:off x="8464246" y="618038"/>
            <a:ext cx="330200" cy="323850"/>
          </a:xfrm>
          <a:prstGeom prst="ellipse">
            <a:avLst/>
          </a:prstGeom>
          <a:gradFill rotWithShape="1">
            <a:gsLst>
              <a:gs pos="0">
                <a:srgbClr val="FFFFFF"/>
              </a:gs>
              <a:gs pos="100000">
                <a:srgbClr val="00FFCC"/>
              </a:gs>
            </a:gsLst>
            <a:path path="shape">
              <a:fillToRect l="50000" t="50000" r="50000" b="50000"/>
            </a:path>
          </a:gradFill>
          <a:ln w="28575">
            <a:solidFill>
              <a:srgbClr val="3333FF"/>
            </a:solidFill>
            <a:round/>
            <a:headEnd/>
            <a:tailEnd/>
          </a:ln>
        </p:spPr>
        <p:txBody>
          <a:bodyPr lIns="74295" tIns="8890" rIns="74295" bIns="8890"/>
          <a:lstStyle/>
          <a:p>
            <a:endParaRPr lang="ja-JP" altLang="en-US" b="1">
              <a:solidFill>
                <a:srgbClr val="000000"/>
              </a:solidFill>
            </a:endParaRPr>
          </a:p>
        </p:txBody>
      </p:sp>
      <p:graphicFrame>
        <p:nvGraphicFramePr>
          <p:cNvPr id="293893" name="Object 5"/>
          <p:cNvGraphicFramePr>
            <a:graphicFrameLocks noChangeAspect="1"/>
          </p:cNvGraphicFramePr>
          <p:nvPr/>
        </p:nvGraphicFramePr>
        <p:xfrm>
          <a:off x="8051800" y="1404938"/>
          <a:ext cx="488950" cy="508000"/>
        </p:xfrm>
        <a:graphic>
          <a:graphicData uri="http://schemas.openxmlformats.org/presentationml/2006/ole">
            <mc:AlternateContent xmlns:mc="http://schemas.openxmlformats.org/markup-compatibility/2006">
              <mc:Choice xmlns:v="urn:schemas-microsoft-com:vml" Requires="v">
                <p:oleObj spid="_x0000_s299791" name="数式" r:id="rId17" imgW="164814" imgH="177492" progId="Equation.3">
                  <p:embed/>
                </p:oleObj>
              </mc:Choice>
              <mc:Fallback>
                <p:oleObj name="数式" r:id="rId17" imgW="164814" imgH="177492"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8051800" y="1404938"/>
                        <a:ext cx="48895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93896" name="Oval 8"/>
          <p:cNvSpPr>
            <a:spLocks noChangeArrowheads="1"/>
          </p:cNvSpPr>
          <p:nvPr/>
        </p:nvSpPr>
        <p:spPr bwMode="auto">
          <a:xfrm>
            <a:off x="4924425" y="1027113"/>
            <a:ext cx="330200" cy="323850"/>
          </a:xfrm>
          <a:prstGeom prst="ellipse">
            <a:avLst/>
          </a:prstGeom>
          <a:gradFill rotWithShape="1">
            <a:gsLst>
              <a:gs pos="0">
                <a:srgbClr val="FFFFFF"/>
              </a:gs>
              <a:gs pos="100000">
                <a:srgbClr val="00FFCC"/>
              </a:gs>
            </a:gsLst>
            <a:path path="shape">
              <a:fillToRect l="50000" t="50000" r="50000" b="50000"/>
            </a:path>
          </a:gradFill>
          <a:ln w="28575">
            <a:solidFill>
              <a:srgbClr val="3333FF"/>
            </a:solidFill>
            <a:round/>
            <a:headEnd/>
            <a:tailEnd/>
          </a:ln>
        </p:spPr>
        <p:txBody>
          <a:bodyPr lIns="74295" tIns="8890" rIns="74295" bIns="8890"/>
          <a:lstStyle/>
          <a:p>
            <a:endParaRPr lang="ja-JP" altLang="en-US" b="1">
              <a:solidFill>
                <a:srgbClr val="000000"/>
              </a:solidFill>
            </a:endParaRPr>
          </a:p>
        </p:txBody>
      </p:sp>
      <p:sp>
        <p:nvSpPr>
          <p:cNvPr id="293897" name="Oval 9"/>
          <p:cNvSpPr>
            <a:spLocks noChangeArrowheads="1"/>
          </p:cNvSpPr>
          <p:nvPr/>
        </p:nvSpPr>
        <p:spPr bwMode="auto">
          <a:xfrm>
            <a:off x="5716588" y="1376363"/>
            <a:ext cx="330200" cy="323850"/>
          </a:xfrm>
          <a:prstGeom prst="ellipse">
            <a:avLst/>
          </a:prstGeom>
          <a:gradFill rotWithShape="1">
            <a:gsLst>
              <a:gs pos="0">
                <a:srgbClr val="FFFFFF"/>
              </a:gs>
              <a:gs pos="100000">
                <a:srgbClr val="00FFCC"/>
              </a:gs>
            </a:gsLst>
            <a:path path="shape">
              <a:fillToRect l="50000" t="50000" r="50000" b="50000"/>
            </a:path>
          </a:gradFill>
          <a:ln w="28575">
            <a:solidFill>
              <a:srgbClr val="3333FF"/>
            </a:solidFill>
            <a:round/>
            <a:headEnd/>
            <a:tailEnd/>
          </a:ln>
        </p:spPr>
        <p:txBody>
          <a:bodyPr lIns="74295" tIns="8890" rIns="74295" bIns="8890"/>
          <a:lstStyle/>
          <a:p>
            <a:endParaRPr lang="ja-JP" altLang="en-US" b="1">
              <a:solidFill>
                <a:srgbClr val="000000"/>
              </a:solidFill>
            </a:endParaRPr>
          </a:p>
        </p:txBody>
      </p:sp>
      <p:sp>
        <p:nvSpPr>
          <p:cNvPr id="293898" name="Oval 10"/>
          <p:cNvSpPr>
            <a:spLocks noChangeArrowheads="1"/>
          </p:cNvSpPr>
          <p:nvPr/>
        </p:nvSpPr>
        <p:spPr bwMode="auto">
          <a:xfrm>
            <a:off x="6738938" y="1441450"/>
            <a:ext cx="330200" cy="323850"/>
          </a:xfrm>
          <a:prstGeom prst="ellipse">
            <a:avLst/>
          </a:prstGeom>
          <a:gradFill rotWithShape="1">
            <a:gsLst>
              <a:gs pos="0">
                <a:srgbClr val="FFFFFF"/>
              </a:gs>
              <a:gs pos="100000">
                <a:srgbClr val="00FFCC"/>
              </a:gs>
            </a:gsLst>
            <a:path path="shape">
              <a:fillToRect l="50000" t="50000" r="50000" b="50000"/>
            </a:path>
          </a:gradFill>
          <a:ln w="28575">
            <a:solidFill>
              <a:srgbClr val="3333FF"/>
            </a:solidFill>
            <a:round/>
            <a:headEnd/>
            <a:tailEnd/>
          </a:ln>
        </p:spPr>
        <p:txBody>
          <a:bodyPr lIns="74295" tIns="8890" rIns="74295" bIns="8890"/>
          <a:lstStyle/>
          <a:p>
            <a:endParaRPr lang="ja-JP" altLang="en-US" b="1">
              <a:solidFill>
                <a:srgbClr val="000000"/>
              </a:solidFill>
            </a:endParaRPr>
          </a:p>
        </p:txBody>
      </p:sp>
      <p:sp>
        <p:nvSpPr>
          <p:cNvPr id="293899" name="Oval 11"/>
          <p:cNvSpPr>
            <a:spLocks noChangeArrowheads="1"/>
          </p:cNvSpPr>
          <p:nvPr/>
        </p:nvSpPr>
        <p:spPr bwMode="auto">
          <a:xfrm>
            <a:off x="7585075" y="1254125"/>
            <a:ext cx="330200" cy="323850"/>
          </a:xfrm>
          <a:prstGeom prst="ellipse">
            <a:avLst/>
          </a:prstGeom>
          <a:gradFill rotWithShape="1">
            <a:gsLst>
              <a:gs pos="0">
                <a:srgbClr val="FFFFFF"/>
              </a:gs>
              <a:gs pos="100000">
                <a:srgbClr val="00FFCC"/>
              </a:gs>
            </a:gsLst>
            <a:path path="shape">
              <a:fillToRect l="50000" t="50000" r="50000" b="50000"/>
            </a:path>
          </a:gradFill>
          <a:ln w="28575">
            <a:solidFill>
              <a:srgbClr val="3333FF"/>
            </a:solidFill>
            <a:round/>
            <a:headEnd/>
            <a:tailEnd/>
          </a:ln>
        </p:spPr>
        <p:txBody>
          <a:bodyPr lIns="74295" tIns="8890" rIns="74295" bIns="8890"/>
          <a:lstStyle/>
          <a:p>
            <a:endParaRPr lang="ja-JP" altLang="en-US" b="1">
              <a:solidFill>
                <a:srgbClr val="000000"/>
              </a:solidFill>
            </a:endParaRPr>
          </a:p>
        </p:txBody>
      </p:sp>
      <p:sp>
        <p:nvSpPr>
          <p:cNvPr id="293908" name="Line 20"/>
          <p:cNvSpPr>
            <a:spLocks noChangeShapeType="1"/>
          </p:cNvSpPr>
          <p:nvPr/>
        </p:nvSpPr>
        <p:spPr bwMode="auto">
          <a:xfrm flipV="1">
            <a:off x="5094288" y="836613"/>
            <a:ext cx="557212" cy="32385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b="1">
              <a:solidFill>
                <a:srgbClr val="000000"/>
              </a:solidFill>
            </a:endParaRPr>
          </a:p>
        </p:txBody>
      </p:sp>
      <p:sp>
        <p:nvSpPr>
          <p:cNvPr id="293909" name="Line 21"/>
          <p:cNvSpPr>
            <a:spLocks noChangeShapeType="1"/>
          </p:cNvSpPr>
          <p:nvPr/>
        </p:nvSpPr>
        <p:spPr bwMode="auto">
          <a:xfrm flipV="1">
            <a:off x="6908800" y="803275"/>
            <a:ext cx="295275" cy="76200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b="1">
              <a:solidFill>
                <a:srgbClr val="000000"/>
              </a:solidFill>
            </a:endParaRPr>
          </a:p>
        </p:txBody>
      </p:sp>
      <p:sp>
        <p:nvSpPr>
          <p:cNvPr id="293910" name="Line 22"/>
          <p:cNvSpPr>
            <a:spLocks noChangeShapeType="1"/>
          </p:cNvSpPr>
          <p:nvPr/>
        </p:nvSpPr>
        <p:spPr bwMode="auto">
          <a:xfrm flipV="1">
            <a:off x="7742238" y="981075"/>
            <a:ext cx="69850" cy="414338"/>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b="1">
              <a:solidFill>
                <a:srgbClr val="000000"/>
              </a:solidFill>
            </a:endParaRPr>
          </a:p>
        </p:txBody>
      </p:sp>
      <p:sp>
        <p:nvSpPr>
          <p:cNvPr id="293911" name="Rectangle 23"/>
          <p:cNvSpPr>
            <a:spLocks noChangeArrowheads="1"/>
          </p:cNvSpPr>
          <p:nvPr/>
        </p:nvSpPr>
        <p:spPr bwMode="auto">
          <a:xfrm>
            <a:off x="4140200" y="746125"/>
            <a:ext cx="5222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i="1">
                <a:solidFill>
                  <a:srgbClr val="000000"/>
                </a:solidFill>
                <a:latin typeface="Bookman Old Style" pitchFamily="18" charset="0"/>
                <a:ea typeface="ＭＳ ゴシック" pitchFamily="49" charset="-128"/>
                <a:cs typeface="Times New Roman" pitchFamily="18" charset="0"/>
              </a:rPr>
              <a:t>s</a:t>
            </a:r>
            <a:r>
              <a:rPr lang="en-US" altLang="ja-JP" baseline="-25000">
                <a:solidFill>
                  <a:srgbClr val="000000"/>
                </a:solidFill>
                <a:ea typeface="ＭＳ ゴシック" pitchFamily="49" charset="-128"/>
                <a:cs typeface="Times New Roman" pitchFamily="18" charset="0"/>
              </a:rPr>
              <a:t>a</a:t>
            </a:r>
          </a:p>
        </p:txBody>
      </p:sp>
      <p:sp>
        <p:nvSpPr>
          <p:cNvPr id="293912" name="Rectangle 24"/>
          <p:cNvSpPr>
            <a:spLocks noChangeArrowheads="1"/>
          </p:cNvSpPr>
          <p:nvPr/>
        </p:nvSpPr>
        <p:spPr bwMode="auto">
          <a:xfrm>
            <a:off x="8540750" y="760413"/>
            <a:ext cx="6032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i="1">
                <a:solidFill>
                  <a:srgbClr val="000000"/>
                </a:solidFill>
                <a:latin typeface="Bookman Old Style" pitchFamily="18" charset="0"/>
                <a:ea typeface="ＭＳ ゴシック" pitchFamily="49" charset="-128"/>
                <a:cs typeface="Times New Roman" pitchFamily="18" charset="0"/>
              </a:rPr>
              <a:t>s</a:t>
            </a:r>
            <a:r>
              <a:rPr lang="en-US" altLang="ja-JP" baseline="-25000">
                <a:solidFill>
                  <a:srgbClr val="000000"/>
                </a:solidFill>
                <a:ea typeface="ＭＳ ゴシック" pitchFamily="49" charset="-128"/>
                <a:cs typeface="Times New Roman" pitchFamily="18" charset="0"/>
              </a:rPr>
              <a:t>b</a:t>
            </a:r>
          </a:p>
        </p:txBody>
      </p:sp>
      <p:sp>
        <p:nvSpPr>
          <p:cNvPr id="293913" name="Rectangle 25"/>
          <p:cNvSpPr>
            <a:spLocks noChangeArrowheads="1"/>
          </p:cNvSpPr>
          <p:nvPr/>
        </p:nvSpPr>
        <p:spPr bwMode="auto">
          <a:xfrm>
            <a:off x="5661025" y="879475"/>
            <a:ext cx="5222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i="1" dirty="0" err="1">
                <a:solidFill>
                  <a:srgbClr val="000000"/>
                </a:solidFill>
                <a:latin typeface="Bookman Old Style" pitchFamily="18" charset="0"/>
                <a:ea typeface="ＭＳ ゴシック" pitchFamily="49" charset="-128"/>
                <a:cs typeface="Times New Roman" pitchFamily="18" charset="0"/>
              </a:rPr>
              <a:t>s</a:t>
            </a:r>
            <a:r>
              <a:rPr lang="en-US" altLang="ja-JP" i="1" baseline="-25000" dirty="0" err="1">
                <a:solidFill>
                  <a:srgbClr val="000000"/>
                </a:solidFill>
                <a:latin typeface="Bookman Old Style" pitchFamily="18" charset="0"/>
                <a:ea typeface="ＭＳ ゴシック" pitchFamily="49" charset="-128"/>
                <a:cs typeface="Times New Roman" pitchFamily="18" charset="0"/>
              </a:rPr>
              <a:t>i</a:t>
            </a:r>
            <a:endParaRPr lang="en-US" altLang="ja-JP" i="1" baseline="-25000" dirty="0">
              <a:solidFill>
                <a:srgbClr val="000000"/>
              </a:solidFill>
              <a:latin typeface="Bookman Old Style" pitchFamily="18" charset="0"/>
              <a:ea typeface="ＭＳ ゴシック" pitchFamily="49" charset="-128"/>
              <a:cs typeface="Times New Roman" pitchFamily="18" charset="0"/>
            </a:endParaRPr>
          </a:p>
        </p:txBody>
      </p:sp>
      <p:sp>
        <p:nvSpPr>
          <p:cNvPr id="293914" name="Rectangle 26"/>
          <p:cNvSpPr>
            <a:spLocks noChangeArrowheads="1"/>
          </p:cNvSpPr>
          <p:nvPr/>
        </p:nvSpPr>
        <p:spPr bwMode="auto">
          <a:xfrm>
            <a:off x="6200775" y="1089025"/>
            <a:ext cx="6064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r>
              <a:rPr lang="en-US" altLang="ja-JP" i="1">
                <a:solidFill>
                  <a:srgbClr val="000000"/>
                </a:solidFill>
                <a:latin typeface="Bookman Old Style" pitchFamily="18" charset="0"/>
              </a:rPr>
              <a:t>F</a:t>
            </a:r>
            <a:r>
              <a:rPr lang="en-US" altLang="ja-JP" i="1" baseline="-25000">
                <a:solidFill>
                  <a:srgbClr val="000000"/>
                </a:solidFill>
                <a:latin typeface="Bookman Old Style" pitchFamily="18" charset="0"/>
                <a:ea typeface="ＭＳ ゴシック" pitchFamily="49" charset="-128"/>
                <a:cs typeface="Times New Roman" pitchFamily="18" charset="0"/>
              </a:rPr>
              <a:t>i</a:t>
            </a:r>
            <a:r>
              <a:rPr lang="en-US" altLang="ja-JP" i="1" baseline="-25000">
                <a:solidFill>
                  <a:srgbClr val="000000"/>
                </a:solidFill>
              </a:rPr>
              <a:t>//</a:t>
            </a:r>
            <a:endParaRPr lang="en-US" altLang="ja-JP">
              <a:solidFill>
                <a:srgbClr val="000000"/>
              </a:solidFill>
              <a:latin typeface="ＭＳ ゴシック" pitchFamily="49" charset="-128"/>
              <a:ea typeface="ＭＳ ゴシック" pitchFamily="49" charset="-128"/>
            </a:endParaRPr>
          </a:p>
        </p:txBody>
      </p:sp>
      <p:sp>
        <p:nvSpPr>
          <p:cNvPr id="293915" name="Rectangle 27"/>
          <p:cNvSpPr>
            <a:spLocks noChangeArrowheads="1"/>
          </p:cNvSpPr>
          <p:nvPr/>
        </p:nvSpPr>
        <p:spPr bwMode="auto">
          <a:xfrm>
            <a:off x="6307138" y="500063"/>
            <a:ext cx="4873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r>
              <a:rPr lang="en-US" altLang="ja-JP" b="1" i="1">
                <a:solidFill>
                  <a:srgbClr val="000000"/>
                </a:solidFill>
                <a:latin typeface="Bookman Old Style" pitchFamily="18" charset="0"/>
              </a:rPr>
              <a:t>F</a:t>
            </a:r>
            <a:r>
              <a:rPr lang="en-US" altLang="ja-JP" i="1" baseline="-25000">
                <a:solidFill>
                  <a:srgbClr val="000000"/>
                </a:solidFill>
                <a:latin typeface="Bookman Old Style" pitchFamily="18" charset="0"/>
                <a:ea typeface="ＭＳ ゴシック" pitchFamily="49" charset="-128"/>
                <a:cs typeface="Times New Roman" pitchFamily="18" charset="0"/>
              </a:rPr>
              <a:t>i</a:t>
            </a:r>
          </a:p>
        </p:txBody>
      </p:sp>
      <p:grpSp>
        <p:nvGrpSpPr>
          <p:cNvPr id="2" name="Group 28"/>
          <p:cNvGrpSpPr>
            <a:grpSpLocks/>
          </p:cNvGrpSpPr>
          <p:nvPr/>
        </p:nvGrpSpPr>
        <p:grpSpPr bwMode="auto">
          <a:xfrm>
            <a:off x="4848225" y="836613"/>
            <a:ext cx="3695700" cy="841375"/>
            <a:chOff x="3054" y="1632"/>
            <a:chExt cx="2328" cy="530"/>
          </a:xfrm>
        </p:grpSpPr>
        <p:sp>
          <p:nvSpPr>
            <p:cNvPr id="19610" name="Line 29"/>
            <p:cNvSpPr>
              <a:spLocks noChangeShapeType="1"/>
            </p:cNvSpPr>
            <p:nvPr/>
          </p:nvSpPr>
          <p:spPr bwMode="auto">
            <a:xfrm flipH="1">
              <a:off x="3054" y="1744"/>
              <a:ext cx="30" cy="56"/>
            </a:xfrm>
            <a:prstGeom prst="line">
              <a:avLst/>
            </a:prstGeom>
            <a:noFill/>
            <a:ln w="28575">
              <a:solidFill>
                <a:srgbClr val="996633"/>
              </a:solidFill>
              <a:round/>
              <a:headEnd/>
              <a:tailEnd/>
            </a:ln>
            <a:extLst>
              <a:ext uri="{909E8E84-426E-40DD-AFC4-6F175D3DCCD1}">
                <a14:hiddenFill xmlns:a14="http://schemas.microsoft.com/office/drawing/2010/main">
                  <a:noFill/>
                </a14:hiddenFill>
              </a:ext>
            </a:extLst>
          </p:spPr>
          <p:txBody>
            <a:bodyPr/>
            <a:lstStyle/>
            <a:p>
              <a:endParaRPr lang="ja-JP" altLang="en-US" b="1">
                <a:solidFill>
                  <a:srgbClr val="000000"/>
                </a:solidFill>
              </a:endParaRPr>
            </a:p>
          </p:txBody>
        </p:sp>
        <p:sp>
          <p:nvSpPr>
            <p:cNvPr id="19611" name="Line 30"/>
            <p:cNvSpPr>
              <a:spLocks noChangeShapeType="1"/>
            </p:cNvSpPr>
            <p:nvPr/>
          </p:nvSpPr>
          <p:spPr bwMode="auto">
            <a:xfrm flipH="1">
              <a:off x="3346" y="1898"/>
              <a:ext cx="30" cy="60"/>
            </a:xfrm>
            <a:prstGeom prst="line">
              <a:avLst/>
            </a:prstGeom>
            <a:noFill/>
            <a:ln w="28575">
              <a:solidFill>
                <a:srgbClr val="996633"/>
              </a:solidFill>
              <a:round/>
              <a:headEnd/>
              <a:tailEnd/>
            </a:ln>
            <a:extLst>
              <a:ext uri="{909E8E84-426E-40DD-AFC4-6F175D3DCCD1}">
                <a14:hiddenFill xmlns:a14="http://schemas.microsoft.com/office/drawing/2010/main">
                  <a:noFill/>
                </a14:hiddenFill>
              </a:ext>
            </a:extLst>
          </p:spPr>
          <p:txBody>
            <a:bodyPr/>
            <a:lstStyle/>
            <a:p>
              <a:endParaRPr lang="ja-JP" altLang="en-US" b="1">
                <a:solidFill>
                  <a:srgbClr val="000000"/>
                </a:solidFill>
              </a:endParaRPr>
            </a:p>
          </p:txBody>
        </p:sp>
        <p:sp>
          <p:nvSpPr>
            <p:cNvPr id="19612" name="Line 31"/>
            <p:cNvSpPr>
              <a:spLocks noChangeShapeType="1"/>
            </p:cNvSpPr>
            <p:nvPr/>
          </p:nvSpPr>
          <p:spPr bwMode="auto">
            <a:xfrm flipH="1">
              <a:off x="3442" y="1940"/>
              <a:ext cx="24" cy="64"/>
            </a:xfrm>
            <a:prstGeom prst="line">
              <a:avLst/>
            </a:prstGeom>
            <a:noFill/>
            <a:ln w="28575">
              <a:solidFill>
                <a:srgbClr val="996633"/>
              </a:solidFill>
              <a:round/>
              <a:headEnd/>
              <a:tailEnd/>
            </a:ln>
            <a:extLst>
              <a:ext uri="{909E8E84-426E-40DD-AFC4-6F175D3DCCD1}">
                <a14:hiddenFill xmlns:a14="http://schemas.microsoft.com/office/drawing/2010/main">
                  <a:noFill/>
                </a14:hiddenFill>
              </a:ext>
            </a:extLst>
          </p:spPr>
          <p:txBody>
            <a:bodyPr/>
            <a:lstStyle/>
            <a:p>
              <a:endParaRPr lang="ja-JP" altLang="en-US" b="1">
                <a:solidFill>
                  <a:srgbClr val="000000"/>
                </a:solidFill>
              </a:endParaRPr>
            </a:p>
          </p:txBody>
        </p:sp>
        <p:sp>
          <p:nvSpPr>
            <p:cNvPr id="19613" name="Line 32"/>
            <p:cNvSpPr>
              <a:spLocks noChangeShapeType="1"/>
            </p:cNvSpPr>
            <p:nvPr/>
          </p:nvSpPr>
          <p:spPr bwMode="auto">
            <a:xfrm flipH="1">
              <a:off x="3534" y="1984"/>
              <a:ext cx="24" cy="56"/>
            </a:xfrm>
            <a:prstGeom prst="line">
              <a:avLst/>
            </a:prstGeom>
            <a:noFill/>
            <a:ln w="28575">
              <a:solidFill>
                <a:srgbClr val="996633"/>
              </a:solidFill>
              <a:round/>
              <a:headEnd/>
              <a:tailEnd/>
            </a:ln>
            <a:extLst>
              <a:ext uri="{909E8E84-426E-40DD-AFC4-6F175D3DCCD1}">
                <a14:hiddenFill xmlns:a14="http://schemas.microsoft.com/office/drawing/2010/main">
                  <a:noFill/>
                </a14:hiddenFill>
              </a:ext>
            </a:extLst>
          </p:spPr>
          <p:txBody>
            <a:bodyPr/>
            <a:lstStyle/>
            <a:p>
              <a:endParaRPr lang="ja-JP" altLang="en-US" b="1">
                <a:solidFill>
                  <a:srgbClr val="000000"/>
                </a:solidFill>
              </a:endParaRPr>
            </a:p>
          </p:txBody>
        </p:sp>
        <p:sp>
          <p:nvSpPr>
            <p:cNvPr id="19614" name="Line 33"/>
            <p:cNvSpPr>
              <a:spLocks noChangeShapeType="1"/>
            </p:cNvSpPr>
            <p:nvPr/>
          </p:nvSpPr>
          <p:spPr bwMode="auto">
            <a:xfrm flipH="1">
              <a:off x="3858" y="2074"/>
              <a:ext cx="14" cy="56"/>
            </a:xfrm>
            <a:prstGeom prst="line">
              <a:avLst/>
            </a:prstGeom>
            <a:noFill/>
            <a:ln w="28575">
              <a:solidFill>
                <a:srgbClr val="996633"/>
              </a:solidFill>
              <a:round/>
              <a:headEnd/>
              <a:tailEnd/>
            </a:ln>
            <a:extLst>
              <a:ext uri="{909E8E84-426E-40DD-AFC4-6F175D3DCCD1}">
                <a14:hiddenFill xmlns:a14="http://schemas.microsoft.com/office/drawing/2010/main">
                  <a:noFill/>
                </a14:hiddenFill>
              </a:ext>
            </a:extLst>
          </p:spPr>
          <p:txBody>
            <a:bodyPr/>
            <a:lstStyle/>
            <a:p>
              <a:endParaRPr lang="ja-JP" altLang="en-US" b="1">
                <a:solidFill>
                  <a:srgbClr val="000000"/>
                </a:solidFill>
              </a:endParaRPr>
            </a:p>
          </p:txBody>
        </p:sp>
        <p:sp>
          <p:nvSpPr>
            <p:cNvPr id="19615" name="Line 34"/>
            <p:cNvSpPr>
              <a:spLocks noChangeShapeType="1"/>
            </p:cNvSpPr>
            <p:nvPr/>
          </p:nvSpPr>
          <p:spPr bwMode="auto">
            <a:xfrm flipH="1">
              <a:off x="4066" y="2104"/>
              <a:ext cx="4" cy="56"/>
            </a:xfrm>
            <a:prstGeom prst="line">
              <a:avLst/>
            </a:prstGeom>
            <a:noFill/>
            <a:ln w="28575">
              <a:solidFill>
                <a:srgbClr val="996633"/>
              </a:solidFill>
              <a:round/>
              <a:headEnd/>
              <a:tailEnd/>
            </a:ln>
            <a:extLst>
              <a:ext uri="{909E8E84-426E-40DD-AFC4-6F175D3DCCD1}">
                <a14:hiddenFill xmlns:a14="http://schemas.microsoft.com/office/drawing/2010/main">
                  <a:noFill/>
                </a14:hiddenFill>
              </a:ext>
            </a:extLst>
          </p:spPr>
          <p:txBody>
            <a:bodyPr/>
            <a:lstStyle/>
            <a:p>
              <a:endParaRPr lang="ja-JP" altLang="en-US" b="1">
                <a:solidFill>
                  <a:srgbClr val="000000"/>
                </a:solidFill>
              </a:endParaRPr>
            </a:p>
          </p:txBody>
        </p:sp>
        <p:sp>
          <p:nvSpPr>
            <p:cNvPr id="19616" name="Line 35"/>
            <p:cNvSpPr>
              <a:spLocks noChangeShapeType="1"/>
            </p:cNvSpPr>
            <p:nvPr/>
          </p:nvSpPr>
          <p:spPr bwMode="auto">
            <a:xfrm flipH="1">
              <a:off x="3970" y="2094"/>
              <a:ext cx="6" cy="56"/>
            </a:xfrm>
            <a:prstGeom prst="line">
              <a:avLst/>
            </a:prstGeom>
            <a:noFill/>
            <a:ln w="28575">
              <a:solidFill>
                <a:srgbClr val="996633"/>
              </a:solidFill>
              <a:round/>
              <a:headEnd/>
              <a:tailEnd/>
            </a:ln>
            <a:extLst>
              <a:ext uri="{909E8E84-426E-40DD-AFC4-6F175D3DCCD1}">
                <a14:hiddenFill xmlns:a14="http://schemas.microsoft.com/office/drawing/2010/main">
                  <a:noFill/>
                </a14:hiddenFill>
              </a:ext>
            </a:extLst>
          </p:spPr>
          <p:txBody>
            <a:bodyPr/>
            <a:lstStyle/>
            <a:p>
              <a:endParaRPr lang="ja-JP" altLang="en-US" b="1">
                <a:solidFill>
                  <a:srgbClr val="000000"/>
                </a:solidFill>
              </a:endParaRPr>
            </a:p>
          </p:txBody>
        </p:sp>
        <p:sp>
          <p:nvSpPr>
            <p:cNvPr id="19617" name="Line 36"/>
            <p:cNvSpPr>
              <a:spLocks noChangeShapeType="1"/>
            </p:cNvSpPr>
            <p:nvPr/>
          </p:nvSpPr>
          <p:spPr bwMode="auto">
            <a:xfrm>
              <a:off x="4166" y="2106"/>
              <a:ext cx="2" cy="56"/>
            </a:xfrm>
            <a:prstGeom prst="line">
              <a:avLst/>
            </a:prstGeom>
            <a:noFill/>
            <a:ln w="28575">
              <a:solidFill>
                <a:srgbClr val="996633"/>
              </a:solidFill>
              <a:round/>
              <a:headEnd/>
              <a:tailEnd/>
            </a:ln>
            <a:extLst>
              <a:ext uri="{909E8E84-426E-40DD-AFC4-6F175D3DCCD1}">
                <a14:hiddenFill xmlns:a14="http://schemas.microsoft.com/office/drawing/2010/main">
                  <a:noFill/>
                </a14:hiddenFill>
              </a:ext>
            </a:extLst>
          </p:spPr>
          <p:txBody>
            <a:bodyPr/>
            <a:lstStyle/>
            <a:p>
              <a:endParaRPr lang="ja-JP" altLang="en-US" b="1">
                <a:solidFill>
                  <a:srgbClr val="000000"/>
                </a:solidFill>
              </a:endParaRPr>
            </a:p>
          </p:txBody>
        </p:sp>
        <p:sp>
          <p:nvSpPr>
            <p:cNvPr id="19618" name="Line 37"/>
            <p:cNvSpPr>
              <a:spLocks noChangeShapeType="1"/>
            </p:cNvSpPr>
            <p:nvPr/>
          </p:nvSpPr>
          <p:spPr bwMode="auto">
            <a:xfrm>
              <a:off x="4508" y="2074"/>
              <a:ext cx="10" cy="54"/>
            </a:xfrm>
            <a:prstGeom prst="line">
              <a:avLst/>
            </a:prstGeom>
            <a:noFill/>
            <a:ln w="28575">
              <a:solidFill>
                <a:srgbClr val="996633"/>
              </a:solidFill>
              <a:round/>
              <a:headEnd/>
              <a:tailEnd/>
            </a:ln>
            <a:extLst>
              <a:ext uri="{909E8E84-426E-40DD-AFC4-6F175D3DCCD1}">
                <a14:hiddenFill xmlns:a14="http://schemas.microsoft.com/office/drawing/2010/main">
                  <a:noFill/>
                </a14:hiddenFill>
              </a:ext>
            </a:extLst>
          </p:spPr>
          <p:txBody>
            <a:bodyPr/>
            <a:lstStyle/>
            <a:p>
              <a:endParaRPr lang="ja-JP" altLang="en-US" b="1">
                <a:solidFill>
                  <a:srgbClr val="000000"/>
                </a:solidFill>
              </a:endParaRPr>
            </a:p>
          </p:txBody>
        </p:sp>
        <p:sp>
          <p:nvSpPr>
            <p:cNvPr id="19619" name="Line 38"/>
            <p:cNvSpPr>
              <a:spLocks noChangeShapeType="1"/>
            </p:cNvSpPr>
            <p:nvPr/>
          </p:nvSpPr>
          <p:spPr bwMode="auto">
            <a:xfrm>
              <a:off x="4592" y="2058"/>
              <a:ext cx="16" cy="52"/>
            </a:xfrm>
            <a:prstGeom prst="line">
              <a:avLst/>
            </a:prstGeom>
            <a:noFill/>
            <a:ln w="28575">
              <a:solidFill>
                <a:srgbClr val="996633"/>
              </a:solidFill>
              <a:round/>
              <a:headEnd/>
              <a:tailEnd/>
            </a:ln>
            <a:extLst>
              <a:ext uri="{909E8E84-426E-40DD-AFC4-6F175D3DCCD1}">
                <a14:hiddenFill xmlns:a14="http://schemas.microsoft.com/office/drawing/2010/main">
                  <a:noFill/>
                </a14:hiddenFill>
              </a:ext>
            </a:extLst>
          </p:spPr>
          <p:txBody>
            <a:bodyPr/>
            <a:lstStyle/>
            <a:p>
              <a:endParaRPr lang="ja-JP" altLang="en-US" b="1">
                <a:solidFill>
                  <a:srgbClr val="000000"/>
                </a:solidFill>
              </a:endParaRPr>
            </a:p>
          </p:txBody>
        </p:sp>
        <p:sp>
          <p:nvSpPr>
            <p:cNvPr id="19620" name="Line 39"/>
            <p:cNvSpPr>
              <a:spLocks noChangeShapeType="1"/>
            </p:cNvSpPr>
            <p:nvPr/>
          </p:nvSpPr>
          <p:spPr bwMode="auto">
            <a:xfrm>
              <a:off x="4680" y="2040"/>
              <a:ext cx="18" cy="52"/>
            </a:xfrm>
            <a:prstGeom prst="line">
              <a:avLst/>
            </a:prstGeom>
            <a:noFill/>
            <a:ln w="28575">
              <a:solidFill>
                <a:srgbClr val="996633"/>
              </a:solidFill>
              <a:round/>
              <a:headEnd/>
              <a:tailEnd/>
            </a:ln>
            <a:extLst>
              <a:ext uri="{909E8E84-426E-40DD-AFC4-6F175D3DCCD1}">
                <a14:hiddenFill xmlns:a14="http://schemas.microsoft.com/office/drawing/2010/main">
                  <a:noFill/>
                </a14:hiddenFill>
              </a:ext>
            </a:extLst>
          </p:spPr>
          <p:txBody>
            <a:bodyPr/>
            <a:lstStyle/>
            <a:p>
              <a:endParaRPr lang="ja-JP" altLang="en-US" b="1">
                <a:solidFill>
                  <a:srgbClr val="000000"/>
                </a:solidFill>
              </a:endParaRPr>
            </a:p>
          </p:txBody>
        </p:sp>
        <p:sp>
          <p:nvSpPr>
            <p:cNvPr id="19621" name="Line 40"/>
            <p:cNvSpPr>
              <a:spLocks noChangeShapeType="1"/>
            </p:cNvSpPr>
            <p:nvPr/>
          </p:nvSpPr>
          <p:spPr bwMode="auto">
            <a:xfrm>
              <a:off x="5010" y="1888"/>
              <a:ext cx="38" cy="52"/>
            </a:xfrm>
            <a:prstGeom prst="line">
              <a:avLst/>
            </a:prstGeom>
            <a:noFill/>
            <a:ln w="28575">
              <a:solidFill>
                <a:srgbClr val="996633"/>
              </a:solidFill>
              <a:round/>
              <a:headEnd/>
              <a:tailEnd/>
            </a:ln>
            <a:extLst>
              <a:ext uri="{909E8E84-426E-40DD-AFC4-6F175D3DCCD1}">
                <a14:hiddenFill xmlns:a14="http://schemas.microsoft.com/office/drawing/2010/main">
                  <a:noFill/>
                </a14:hiddenFill>
              </a:ext>
            </a:extLst>
          </p:spPr>
          <p:txBody>
            <a:bodyPr/>
            <a:lstStyle/>
            <a:p>
              <a:endParaRPr lang="ja-JP" altLang="en-US" b="1">
                <a:solidFill>
                  <a:srgbClr val="000000"/>
                </a:solidFill>
              </a:endParaRPr>
            </a:p>
          </p:txBody>
        </p:sp>
        <p:sp>
          <p:nvSpPr>
            <p:cNvPr id="19622" name="Line 41"/>
            <p:cNvSpPr>
              <a:spLocks noChangeShapeType="1"/>
            </p:cNvSpPr>
            <p:nvPr/>
          </p:nvSpPr>
          <p:spPr bwMode="auto">
            <a:xfrm>
              <a:off x="5082" y="1832"/>
              <a:ext cx="38" cy="52"/>
            </a:xfrm>
            <a:prstGeom prst="line">
              <a:avLst/>
            </a:prstGeom>
            <a:noFill/>
            <a:ln w="28575">
              <a:solidFill>
                <a:srgbClr val="996633"/>
              </a:solidFill>
              <a:round/>
              <a:headEnd/>
              <a:tailEnd/>
            </a:ln>
            <a:extLst>
              <a:ext uri="{909E8E84-426E-40DD-AFC4-6F175D3DCCD1}">
                <a14:hiddenFill xmlns:a14="http://schemas.microsoft.com/office/drawing/2010/main">
                  <a:noFill/>
                </a14:hiddenFill>
              </a:ext>
            </a:extLst>
          </p:spPr>
          <p:txBody>
            <a:bodyPr/>
            <a:lstStyle/>
            <a:p>
              <a:endParaRPr lang="ja-JP" altLang="en-US" b="1">
                <a:solidFill>
                  <a:srgbClr val="000000"/>
                </a:solidFill>
              </a:endParaRPr>
            </a:p>
          </p:txBody>
        </p:sp>
        <p:sp>
          <p:nvSpPr>
            <p:cNvPr id="19623" name="Line 42"/>
            <p:cNvSpPr>
              <a:spLocks noChangeShapeType="1"/>
            </p:cNvSpPr>
            <p:nvPr/>
          </p:nvSpPr>
          <p:spPr bwMode="auto">
            <a:xfrm>
              <a:off x="5150" y="1782"/>
              <a:ext cx="44" cy="52"/>
            </a:xfrm>
            <a:prstGeom prst="line">
              <a:avLst/>
            </a:prstGeom>
            <a:noFill/>
            <a:ln w="28575">
              <a:solidFill>
                <a:srgbClr val="996633"/>
              </a:solidFill>
              <a:round/>
              <a:headEnd/>
              <a:tailEnd/>
            </a:ln>
            <a:extLst>
              <a:ext uri="{909E8E84-426E-40DD-AFC4-6F175D3DCCD1}">
                <a14:hiddenFill xmlns:a14="http://schemas.microsoft.com/office/drawing/2010/main">
                  <a:noFill/>
                </a14:hiddenFill>
              </a:ext>
            </a:extLst>
          </p:spPr>
          <p:txBody>
            <a:bodyPr/>
            <a:lstStyle/>
            <a:p>
              <a:endParaRPr lang="ja-JP" altLang="en-US" b="1">
                <a:solidFill>
                  <a:srgbClr val="000000"/>
                </a:solidFill>
              </a:endParaRPr>
            </a:p>
          </p:txBody>
        </p:sp>
        <p:sp>
          <p:nvSpPr>
            <p:cNvPr id="19624" name="Line 43"/>
            <p:cNvSpPr>
              <a:spLocks noChangeShapeType="1"/>
            </p:cNvSpPr>
            <p:nvPr/>
          </p:nvSpPr>
          <p:spPr bwMode="auto">
            <a:xfrm>
              <a:off x="5208" y="1736"/>
              <a:ext cx="44" cy="52"/>
            </a:xfrm>
            <a:prstGeom prst="line">
              <a:avLst/>
            </a:prstGeom>
            <a:noFill/>
            <a:ln w="28575">
              <a:solidFill>
                <a:srgbClr val="996633"/>
              </a:solidFill>
              <a:round/>
              <a:headEnd/>
              <a:tailEnd/>
            </a:ln>
            <a:extLst>
              <a:ext uri="{909E8E84-426E-40DD-AFC4-6F175D3DCCD1}">
                <a14:hiddenFill xmlns:a14="http://schemas.microsoft.com/office/drawing/2010/main">
                  <a:noFill/>
                </a14:hiddenFill>
              </a:ext>
            </a:extLst>
          </p:spPr>
          <p:txBody>
            <a:bodyPr/>
            <a:lstStyle/>
            <a:p>
              <a:endParaRPr lang="ja-JP" altLang="en-US" b="1">
                <a:solidFill>
                  <a:srgbClr val="000000"/>
                </a:solidFill>
              </a:endParaRPr>
            </a:p>
          </p:txBody>
        </p:sp>
        <p:sp>
          <p:nvSpPr>
            <p:cNvPr id="19625" name="Line 44"/>
            <p:cNvSpPr>
              <a:spLocks noChangeShapeType="1"/>
            </p:cNvSpPr>
            <p:nvPr/>
          </p:nvSpPr>
          <p:spPr bwMode="auto">
            <a:xfrm>
              <a:off x="5270" y="1682"/>
              <a:ext cx="44" cy="52"/>
            </a:xfrm>
            <a:prstGeom prst="line">
              <a:avLst/>
            </a:prstGeom>
            <a:noFill/>
            <a:ln w="28575">
              <a:solidFill>
                <a:srgbClr val="996633"/>
              </a:solidFill>
              <a:round/>
              <a:headEnd/>
              <a:tailEnd/>
            </a:ln>
            <a:extLst>
              <a:ext uri="{909E8E84-426E-40DD-AFC4-6F175D3DCCD1}">
                <a14:hiddenFill xmlns:a14="http://schemas.microsoft.com/office/drawing/2010/main">
                  <a:noFill/>
                </a14:hiddenFill>
              </a:ext>
            </a:extLst>
          </p:spPr>
          <p:txBody>
            <a:bodyPr/>
            <a:lstStyle/>
            <a:p>
              <a:endParaRPr lang="ja-JP" altLang="en-US" b="1">
                <a:solidFill>
                  <a:srgbClr val="000000"/>
                </a:solidFill>
              </a:endParaRPr>
            </a:p>
          </p:txBody>
        </p:sp>
        <p:sp>
          <p:nvSpPr>
            <p:cNvPr id="19626" name="Line 45"/>
            <p:cNvSpPr>
              <a:spLocks noChangeShapeType="1"/>
            </p:cNvSpPr>
            <p:nvPr/>
          </p:nvSpPr>
          <p:spPr bwMode="auto">
            <a:xfrm>
              <a:off x="5338" y="1632"/>
              <a:ext cx="44" cy="52"/>
            </a:xfrm>
            <a:prstGeom prst="line">
              <a:avLst/>
            </a:prstGeom>
            <a:noFill/>
            <a:ln w="28575">
              <a:solidFill>
                <a:srgbClr val="996633"/>
              </a:solidFill>
              <a:round/>
              <a:headEnd/>
              <a:tailEnd/>
            </a:ln>
            <a:extLst>
              <a:ext uri="{909E8E84-426E-40DD-AFC4-6F175D3DCCD1}">
                <a14:hiddenFill xmlns:a14="http://schemas.microsoft.com/office/drawing/2010/main">
                  <a:noFill/>
                </a14:hiddenFill>
              </a:ext>
            </a:extLst>
          </p:spPr>
          <p:txBody>
            <a:bodyPr/>
            <a:lstStyle/>
            <a:p>
              <a:endParaRPr lang="ja-JP" altLang="en-US" b="1">
                <a:solidFill>
                  <a:srgbClr val="000000"/>
                </a:solidFill>
              </a:endParaRPr>
            </a:p>
          </p:txBody>
        </p:sp>
      </p:grpSp>
      <p:sp>
        <p:nvSpPr>
          <p:cNvPr id="19484" name="Rectangle 46"/>
          <p:cNvSpPr>
            <a:spLocks noGrp="1" noChangeArrowheads="1"/>
          </p:cNvSpPr>
          <p:nvPr>
            <p:ph type="title"/>
          </p:nvPr>
        </p:nvSpPr>
        <p:spPr>
          <a:xfrm>
            <a:off x="0" y="0"/>
            <a:ext cx="5148263" cy="549275"/>
          </a:xfrm>
          <a:noFill/>
        </p:spPr>
        <p:txBody>
          <a:bodyPr/>
          <a:lstStyle/>
          <a:p>
            <a:pPr algn="l" eaLnBrk="1" hangingPunct="1"/>
            <a:r>
              <a:rPr lang="ja-JP" altLang="en-US" sz="2800" dirty="0">
                <a:solidFill>
                  <a:srgbClr val="0000FF"/>
                </a:solidFill>
              </a:rPr>
              <a:t>仕事 </a:t>
            </a:r>
            <a:r>
              <a:rPr lang="en-US" altLang="ja-JP" sz="2800" dirty="0">
                <a:solidFill>
                  <a:srgbClr val="0000FF"/>
                </a:solidFill>
              </a:rPr>
              <a:t>(</a:t>
            </a:r>
            <a:r>
              <a:rPr lang="ja-JP" altLang="en-US" sz="2800" dirty="0">
                <a:solidFill>
                  <a:srgbClr val="0000FF"/>
                </a:solidFill>
              </a:rPr>
              <a:t>力が変化する場合</a:t>
            </a:r>
            <a:r>
              <a:rPr lang="en-US" altLang="ja-JP" sz="2800" dirty="0">
                <a:solidFill>
                  <a:srgbClr val="0000FF"/>
                </a:solidFill>
              </a:rPr>
              <a:t>)</a:t>
            </a:r>
          </a:p>
        </p:txBody>
      </p:sp>
      <p:sp>
        <p:nvSpPr>
          <p:cNvPr id="294012" name="Freeform 124"/>
          <p:cNvSpPr>
            <a:spLocks/>
          </p:cNvSpPr>
          <p:nvPr/>
        </p:nvSpPr>
        <p:spPr bwMode="auto">
          <a:xfrm>
            <a:off x="6372225" y="2420938"/>
            <a:ext cx="2447925" cy="1008062"/>
          </a:xfrm>
          <a:custGeom>
            <a:avLst/>
            <a:gdLst>
              <a:gd name="T0" fmla="*/ 0 w 1550"/>
              <a:gd name="T1" fmla="*/ 2147483647 h 650"/>
              <a:gd name="T2" fmla="*/ 2147483647 w 1550"/>
              <a:gd name="T3" fmla="*/ 2147483647 h 650"/>
              <a:gd name="T4" fmla="*/ 2147483647 w 1550"/>
              <a:gd name="T5" fmla="*/ 2147483647 h 650"/>
              <a:gd name="T6" fmla="*/ 2147483647 w 1550"/>
              <a:gd name="T7" fmla="*/ 2147483647 h 650"/>
              <a:gd name="T8" fmla="*/ 2147483647 w 1550"/>
              <a:gd name="T9" fmla="*/ 2147483647 h 650"/>
              <a:gd name="T10" fmla="*/ 2147483647 w 1550"/>
              <a:gd name="T11" fmla="*/ 2147483647 h 650"/>
              <a:gd name="T12" fmla="*/ 2147483647 w 1550"/>
              <a:gd name="T13" fmla="*/ 2147483647 h 650"/>
              <a:gd name="T14" fmla="*/ 2147483647 w 1550"/>
              <a:gd name="T15" fmla="*/ 2147483647 h 650"/>
              <a:gd name="T16" fmla="*/ 2147483647 w 1550"/>
              <a:gd name="T17" fmla="*/ 2147483647 h 650"/>
              <a:gd name="T18" fmla="*/ 2147483647 w 1550"/>
              <a:gd name="T19" fmla="*/ 2147483647 h 65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50"/>
              <a:gd name="T31" fmla="*/ 0 h 650"/>
              <a:gd name="T32" fmla="*/ 1550 w 1550"/>
              <a:gd name="T33" fmla="*/ 650 h 65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50" h="650">
                <a:moveTo>
                  <a:pt x="0" y="650"/>
                </a:moveTo>
                <a:cubicBezTo>
                  <a:pt x="56" y="620"/>
                  <a:pt x="113" y="590"/>
                  <a:pt x="181" y="514"/>
                </a:cubicBezTo>
                <a:cubicBezTo>
                  <a:pt x="249" y="438"/>
                  <a:pt x="317" y="279"/>
                  <a:pt x="408" y="196"/>
                </a:cubicBezTo>
                <a:cubicBezTo>
                  <a:pt x="499" y="113"/>
                  <a:pt x="604" y="0"/>
                  <a:pt x="725" y="15"/>
                </a:cubicBezTo>
                <a:cubicBezTo>
                  <a:pt x="846" y="30"/>
                  <a:pt x="1043" y="219"/>
                  <a:pt x="1134" y="287"/>
                </a:cubicBezTo>
                <a:cubicBezTo>
                  <a:pt x="1225" y="355"/>
                  <a:pt x="1210" y="370"/>
                  <a:pt x="1270" y="423"/>
                </a:cubicBezTo>
                <a:cubicBezTo>
                  <a:pt x="1330" y="476"/>
                  <a:pt x="1451" y="567"/>
                  <a:pt x="1496" y="605"/>
                </a:cubicBezTo>
                <a:cubicBezTo>
                  <a:pt x="1541" y="643"/>
                  <a:pt x="1534" y="650"/>
                  <a:pt x="1542" y="650"/>
                </a:cubicBezTo>
                <a:cubicBezTo>
                  <a:pt x="1550" y="650"/>
                  <a:pt x="1542" y="605"/>
                  <a:pt x="1542" y="605"/>
                </a:cubicBezTo>
                <a:cubicBezTo>
                  <a:pt x="1542" y="605"/>
                  <a:pt x="1542" y="627"/>
                  <a:pt x="1542" y="650"/>
                </a:cubicBezTo>
              </a:path>
            </a:pathLst>
          </a:custGeom>
          <a:solidFill>
            <a:srgbClr val="CCFFFF"/>
          </a:solidFill>
          <a:ln>
            <a:noFill/>
          </a:ln>
          <a:extLst>
            <a:ext uri="{91240B29-F687-4F45-9708-019B960494DF}">
              <a14:hiddenLine xmlns:a14="http://schemas.microsoft.com/office/drawing/2010/main" w="28575" cap="flat" cmpd="sng">
                <a:solidFill>
                  <a:srgbClr val="000000"/>
                </a:solidFill>
                <a:prstDash val="solid"/>
                <a:round/>
                <a:headEnd/>
                <a:tailEnd/>
              </a14:hiddenLine>
            </a:ext>
          </a:extLst>
        </p:spPr>
        <p:txBody>
          <a:bodyPr anchor="ctr">
            <a:spAutoFit/>
          </a:bodyPr>
          <a:lstStyle/>
          <a:p>
            <a:endParaRPr lang="ja-JP" altLang="en-US" b="1">
              <a:solidFill>
                <a:srgbClr val="000000"/>
              </a:solidFill>
            </a:endParaRPr>
          </a:p>
        </p:txBody>
      </p:sp>
      <p:sp>
        <p:nvSpPr>
          <p:cNvPr id="294013" name="Line 125"/>
          <p:cNvSpPr>
            <a:spLocks noChangeShapeType="1"/>
          </p:cNvSpPr>
          <p:nvPr/>
        </p:nvSpPr>
        <p:spPr bwMode="auto">
          <a:xfrm>
            <a:off x="6227763" y="3429000"/>
            <a:ext cx="2689225"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b="1">
              <a:solidFill>
                <a:srgbClr val="000000"/>
              </a:solidFill>
            </a:endParaRPr>
          </a:p>
        </p:txBody>
      </p:sp>
      <p:sp>
        <p:nvSpPr>
          <p:cNvPr id="294022" name="Line 134"/>
          <p:cNvSpPr>
            <a:spLocks noChangeShapeType="1"/>
          </p:cNvSpPr>
          <p:nvPr/>
        </p:nvSpPr>
        <p:spPr bwMode="auto">
          <a:xfrm flipV="1">
            <a:off x="6227763" y="2212975"/>
            <a:ext cx="0" cy="1223963"/>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b="1">
              <a:solidFill>
                <a:srgbClr val="000000"/>
              </a:solidFill>
            </a:endParaRPr>
          </a:p>
        </p:txBody>
      </p:sp>
      <p:sp>
        <p:nvSpPr>
          <p:cNvPr id="294023" name="Rectangle 135"/>
          <p:cNvSpPr>
            <a:spLocks noChangeArrowheads="1"/>
          </p:cNvSpPr>
          <p:nvPr/>
        </p:nvSpPr>
        <p:spPr bwMode="auto">
          <a:xfrm>
            <a:off x="6300788" y="2068513"/>
            <a:ext cx="5381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solidFill>
                  <a:srgbClr val="000000"/>
                </a:solidFill>
                <a:latin typeface="Bookman Old Style" pitchFamily="18" charset="0"/>
              </a:rPr>
              <a:t>F</a:t>
            </a:r>
            <a:r>
              <a:rPr lang="en-US" altLang="ja-JP" i="1" baseline="-25000">
                <a:solidFill>
                  <a:srgbClr val="000000"/>
                </a:solidFill>
              </a:rPr>
              <a:t>//</a:t>
            </a:r>
          </a:p>
        </p:txBody>
      </p:sp>
      <p:sp>
        <p:nvSpPr>
          <p:cNvPr id="294024" name="Rectangle 136"/>
          <p:cNvSpPr>
            <a:spLocks noChangeArrowheads="1"/>
          </p:cNvSpPr>
          <p:nvPr/>
        </p:nvSpPr>
        <p:spPr bwMode="auto">
          <a:xfrm>
            <a:off x="8604250" y="3284538"/>
            <a:ext cx="3762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solidFill>
                  <a:srgbClr val="000000"/>
                </a:solidFill>
                <a:latin typeface="Bookman Old Style" pitchFamily="18" charset="0"/>
              </a:rPr>
              <a:t>s</a:t>
            </a:r>
          </a:p>
        </p:txBody>
      </p:sp>
      <p:grpSp>
        <p:nvGrpSpPr>
          <p:cNvPr id="11" name="Group 137"/>
          <p:cNvGrpSpPr>
            <a:grpSpLocks/>
          </p:cNvGrpSpPr>
          <p:nvPr/>
        </p:nvGrpSpPr>
        <p:grpSpPr bwMode="auto">
          <a:xfrm>
            <a:off x="6443663" y="2420938"/>
            <a:ext cx="2305050" cy="1008062"/>
            <a:chOff x="4059" y="1525"/>
            <a:chExt cx="1452" cy="635"/>
          </a:xfrm>
        </p:grpSpPr>
        <p:sp>
          <p:nvSpPr>
            <p:cNvPr id="19537" name="Rectangle 138"/>
            <p:cNvSpPr>
              <a:spLocks noChangeArrowheads="1"/>
            </p:cNvSpPr>
            <p:nvPr/>
          </p:nvSpPr>
          <p:spPr bwMode="auto">
            <a:xfrm>
              <a:off x="4150" y="2024"/>
              <a:ext cx="91" cy="136"/>
            </a:xfrm>
            <a:prstGeom prst="rect">
              <a:avLst/>
            </a:prstGeom>
            <a:solidFill>
              <a:srgbClr val="CCFFFF"/>
            </a:solidFill>
            <a:ln w="9525">
              <a:solidFill>
                <a:schemeClr val="tx1"/>
              </a:solidFill>
              <a:miter lim="800000"/>
              <a:headEnd/>
              <a:tailEnd/>
            </a:ln>
          </p:spPr>
          <p:txBody>
            <a:bodyPr anchor="ctr">
              <a:spAutoFit/>
            </a:bodyPr>
            <a:lstStyle/>
            <a:p>
              <a:endParaRPr lang="ja-JP" altLang="en-US" b="1">
                <a:solidFill>
                  <a:srgbClr val="000000"/>
                </a:solidFill>
              </a:endParaRPr>
            </a:p>
          </p:txBody>
        </p:sp>
        <p:sp>
          <p:nvSpPr>
            <p:cNvPr id="19538" name="Rectangle 139"/>
            <p:cNvSpPr>
              <a:spLocks noChangeArrowheads="1"/>
            </p:cNvSpPr>
            <p:nvPr/>
          </p:nvSpPr>
          <p:spPr bwMode="auto">
            <a:xfrm>
              <a:off x="4331" y="1752"/>
              <a:ext cx="91" cy="408"/>
            </a:xfrm>
            <a:prstGeom prst="rect">
              <a:avLst/>
            </a:prstGeom>
            <a:solidFill>
              <a:srgbClr val="CCFFFF"/>
            </a:solidFill>
            <a:ln w="9525">
              <a:solidFill>
                <a:schemeClr val="tx1"/>
              </a:solidFill>
              <a:miter lim="800000"/>
              <a:headEnd/>
              <a:tailEnd/>
            </a:ln>
          </p:spPr>
          <p:txBody>
            <a:bodyPr anchor="ctr">
              <a:spAutoFit/>
            </a:bodyPr>
            <a:lstStyle/>
            <a:p>
              <a:endParaRPr lang="ja-JP" altLang="en-US" b="1">
                <a:solidFill>
                  <a:srgbClr val="000000"/>
                </a:solidFill>
              </a:endParaRPr>
            </a:p>
          </p:txBody>
        </p:sp>
        <p:sp>
          <p:nvSpPr>
            <p:cNvPr id="19539" name="Rectangle 140"/>
            <p:cNvSpPr>
              <a:spLocks noChangeArrowheads="1"/>
            </p:cNvSpPr>
            <p:nvPr/>
          </p:nvSpPr>
          <p:spPr bwMode="auto">
            <a:xfrm>
              <a:off x="4513" y="1616"/>
              <a:ext cx="91" cy="544"/>
            </a:xfrm>
            <a:prstGeom prst="rect">
              <a:avLst/>
            </a:prstGeom>
            <a:solidFill>
              <a:srgbClr val="CCFFFF"/>
            </a:solidFill>
            <a:ln w="9525">
              <a:solidFill>
                <a:schemeClr val="tx1"/>
              </a:solidFill>
              <a:miter lim="800000"/>
              <a:headEnd/>
              <a:tailEnd/>
            </a:ln>
          </p:spPr>
          <p:txBody>
            <a:bodyPr anchor="ctr">
              <a:spAutoFit/>
            </a:bodyPr>
            <a:lstStyle/>
            <a:p>
              <a:endParaRPr lang="ja-JP" altLang="en-US" b="1">
                <a:solidFill>
                  <a:srgbClr val="000000"/>
                </a:solidFill>
              </a:endParaRPr>
            </a:p>
          </p:txBody>
        </p:sp>
        <p:sp>
          <p:nvSpPr>
            <p:cNvPr id="19540" name="Rectangle 141"/>
            <p:cNvSpPr>
              <a:spLocks noChangeArrowheads="1"/>
            </p:cNvSpPr>
            <p:nvPr/>
          </p:nvSpPr>
          <p:spPr bwMode="auto">
            <a:xfrm>
              <a:off x="4694" y="1525"/>
              <a:ext cx="91" cy="635"/>
            </a:xfrm>
            <a:prstGeom prst="rect">
              <a:avLst/>
            </a:prstGeom>
            <a:solidFill>
              <a:srgbClr val="CCFFFF"/>
            </a:solidFill>
            <a:ln w="9525">
              <a:solidFill>
                <a:schemeClr val="tx1"/>
              </a:solidFill>
              <a:miter lim="800000"/>
              <a:headEnd/>
              <a:tailEnd/>
            </a:ln>
          </p:spPr>
          <p:txBody>
            <a:bodyPr anchor="ctr">
              <a:spAutoFit/>
            </a:bodyPr>
            <a:lstStyle/>
            <a:p>
              <a:endParaRPr lang="ja-JP" altLang="en-US" b="1">
                <a:solidFill>
                  <a:srgbClr val="000000"/>
                </a:solidFill>
              </a:endParaRPr>
            </a:p>
          </p:txBody>
        </p:sp>
        <p:sp>
          <p:nvSpPr>
            <p:cNvPr id="19541" name="Rectangle 142"/>
            <p:cNvSpPr>
              <a:spLocks noChangeArrowheads="1"/>
            </p:cNvSpPr>
            <p:nvPr/>
          </p:nvSpPr>
          <p:spPr bwMode="auto">
            <a:xfrm>
              <a:off x="4875" y="1616"/>
              <a:ext cx="92" cy="544"/>
            </a:xfrm>
            <a:prstGeom prst="rect">
              <a:avLst/>
            </a:prstGeom>
            <a:solidFill>
              <a:srgbClr val="CCFFFF"/>
            </a:solidFill>
            <a:ln w="9525">
              <a:solidFill>
                <a:schemeClr val="tx1"/>
              </a:solidFill>
              <a:miter lim="800000"/>
              <a:headEnd/>
              <a:tailEnd/>
            </a:ln>
          </p:spPr>
          <p:txBody>
            <a:bodyPr anchor="ctr">
              <a:spAutoFit/>
            </a:bodyPr>
            <a:lstStyle/>
            <a:p>
              <a:endParaRPr lang="ja-JP" altLang="en-US" b="1">
                <a:solidFill>
                  <a:srgbClr val="000000"/>
                </a:solidFill>
              </a:endParaRPr>
            </a:p>
          </p:txBody>
        </p:sp>
        <p:sp>
          <p:nvSpPr>
            <p:cNvPr id="19542" name="Rectangle 143"/>
            <p:cNvSpPr>
              <a:spLocks noChangeArrowheads="1"/>
            </p:cNvSpPr>
            <p:nvPr/>
          </p:nvSpPr>
          <p:spPr bwMode="auto">
            <a:xfrm flipH="1">
              <a:off x="5057" y="1752"/>
              <a:ext cx="88" cy="408"/>
            </a:xfrm>
            <a:prstGeom prst="rect">
              <a:avLst/>
            </a:prstGeom>
            <a:solidFill>
              <a:srgbClr val="CCFFFF"/>
            </a:solidFill>
            <a:ln w="9525">
              <a:solidFill>
                <a:schemeClr val="tx1"/>
              </a:solidFill>
              <a:miter lim="800000"/>
              <a:headEnd/>
              <a:tailEnd/>
            </a:ln>
          </p:spPr>
          <p:txBody>
            <a:bodyPr anchor="ctr">
              <a:spAutoFit/>
            </a:bodyPr>
            <a:lstStyle/>
            <a:p>
              <a:endParaRPr lang="ja-JP" altLang="en-US" b="1">
                <a:solidFill>
                  <a:srgbClr val="000000"/>
                </a:solidFill>
              </a:endParaRPr>
            </a:p>
          </p:txBody>
        </p:sp>
        <p:sp>
          <p:nvSpPr>
            <p:cNvPr id="19543" name="Rectangle 144"/>
            <p:cNvSpPr>
              <a:spLocks noChangeArrowheads="1"/>
            </p:cNvSpPr>
            <p:nvPr/>
          </p:nvSpPr>
          <p:spPr bwMode="auto">
            <a:xfrm>
              <a:off x="5239" y="1933"/>
              <a:ext cx="91" cy="227"/>
            </a:xfrm>
            <a:prstGeom prst="rect">
              <a:avLst/>
            </a:prstGeom>
            <a:solidFill>
              <a:srgbClr val="CCFFFF"/>
            </a:solidFill>
            <a:ln w="9525">
              <a:solidFill>
                <a:schemeClr val="tx1"/>
              </a:solidFill>
              <a:miter lim="800000"/>
              <a:headEnd/>
              <a:tailEnd/>
            </a:ln>
          </p:spPr>
          <p:txBody>
            <a:bodyPr anchor="ctr">
              <a:spAutoFit/>
            </a:bodyPr>
            <a:lstStyle/>
            <a:p>
              <a:endParaRPr lang="ja-JP" altLang="en-US" b="1">
                <a:solidFill>
                  <a:srgbClr val="000000"/>
                </a:solidFill>
              </a:endParaRPr>
            </a:p>
          </p:txBody>
        </p:sp>
        <p:sp>
          <p:nvSpPr>
            <p:cNvPr id="19544" name="Rectangle 145"/>
            <p:cNvSpPr>
              <a:spLocks noChangeArrowheads="1"/>
            </p:cNvSpPr>
            <p:nvPr/>
          </p:nvSpPr>
          <p:spPr bwMode="auto">
            <a:xfrm>
              <a:off x="4059" y="2069"/>
              <a:ext cx="91" cy="91"/>
            </a:xfrm>
            <a:prstGeom prst="rect">
              <a:avLst/>
            </a:prstGeom>
            <a:solidFill>
              <a:srgbClr val="CCFFFF"/>
            </a:solidFill>
            <a:ln w="9525">
              <a:solidFill>
                <a:schemeClr val="tx1"/>
              </a:solidFill>
              <a:miter lim="800000"/>
              <a:headEnd/>
              <a:tailEnd/>
            </a:ln>
          </p:spPr>
          <p:txBody>
            <a:bodyPr anchor="ctr">
              <a:spAutoFit/>
            </a:bodyPr>
            <a:lstStyle/>
            <a:p>
              <a:endParaRPr lang="ja-JP" altLang="en-US" b="1">
                <a:solidFill>
                  <a:srgbClr val="000000"/>
                </a:solidFill>
              </a:endParaRPr>
            </a:p>
          </p:txBody>
        </p:sp>
        <p:sp>
          <p:nvSpPr>
            <p:cNvPr id="19545" name="Rectangle 146"/>
            <p:cNvSpPr>
              <a:spLocks noChangeArrowheads="1"/>
            </p:cNvSpPr>
            <p:nvPr/>
          </p:nvSpPr>
          <p:spPr bwMode="auto">
            <a:xfrm>
              <a:off x="4241" y="1888"/>
              <a:ext cx="91" cy="272"/>
            </a:xfrm>
            <a:prstGeom prst="rect">
              <a:avLst/>
            </a:prstGeom>
            <a:solidFill>
              <a:srgbClr val="CCFFFF"/>
            </a:solidFill>
            <a:ln w="9525">
              <a:solidFill>
                <a:schemeClr val="tx1"/>
              </a:solidFill>
              <a:miter lim="800000"/>
              <a:headEnd/>
              <a:tailEnd/>
            </a:ln>
          </p:spPr>
          <p:txBody>
            <a:bodyPr anchor="ctr">
              <a:spAutoFit/>
            </a:bodyPr>
            <a:lstStyle/>
            <a:p>
              <a:endParaRPr lang="ja-JP" altLang="en-US" b="1">
                <a:solidFill>
                  <a:srgbClr val="000000"/>
                </a:solidFill>
              </a:endParaRPr>
            </a:p>
          </p:txBody>
        </p:sp>
        <p:sp>
          <p:nvSpPr>
            <p:cNvPr id="19546" name="Rectangle 147"/>
            <p:cNvSpPr>
              <a:spLocks noChangeArrowheads="1"/>
            </p:cNvSpPr>
            <p:nvPr/>
          </p:nvSpPr>
          <p:spPr bwMode="auto">
            <a:xfrm>
              <a:off x="4422" y="1661"/>
              <a:ext cx="91" cy="499"/>
            </a:xfrm>
            <a:prstGeom prst="rect">
              <a:avLst/>
            </a:prstGeom>
            <a:solidFill>
              <a:srgbClr val="CCFFFF"/>
            </a:solidFill>
            <a:ln w="9525">
              <a:solidFill>
                <a:schemeClr val="tx1"/>
              </a:solidFill>
              <a:miter lim="800000"/>
              <a:headEnd/>
              <a:tailEnd/>
            </a:ln>
          </p:spPr>
          <p:txBody>
            <a:bodyPr anchor="ctr">
              <a:spAutoFit/>
            </a:bodyPr>
            <a:lstStyle/>
            <a:p>
              <a:endParaRPr lang="ja-JP" altLang="en-US" b="1">
                <a:solidFill>
                  <a:srgbClr val="000000"/>
                </a:solidFill>
              </a:endParaRPr>
            </a:p>
          </p:txBody>
        </p:sp>
        <p:sp>
          <p:nvSpPr>
            <p:cNvPr id="19547" name="Rectangle 148"/>
            <p:cNvSpPr>
              <a:spLocks noChangeArrowheads="1"/>
            </p:cNvSpPr>
            <p:nvPr/>
          </p:nvSpPr>
          <p:spPr bwMode="auto">
            <a:xfrm>
              <a:off x="4604" y="1525"/>
              <a:ext cx="91" cy="635"/>
            </a:xfrm>
            <a:prstGeom prst="rect">
              <a:avLst/>
            </a:prstGeom>
            <a:solidFill>
              <a:srgbClr val="CCFFFF"/>
            </a:solidFill>
            <a:ln w="9525">
              <a:solidFill>
                <a:schemeClr val="tx1"/>
              </a:solidFill>
              <a:miter lim="800000"/>
              <a:headEnd/>
              <a:tailEnd/>
            </a:ln>
          </p:spPr>
          <p:txBody>
            <a:bodyPr anchor="ctr">
              <a:spAutoFit/>
            </a:bodyPr>
            <a:lstStyle/>
            <a:p>
              <a:endParaRPr lang="ja-JP" altLang="en-US" b="1">
                <a:solidFill>
                  <a:srgbClr val="000000"/>
                </a:solidFill>
              </a:endParaRPr>
            </a:p>
          </p:txBody>
        </p:sp>
        <p:sp>
          <p:nvSpPr>
            <p:cNvPr id="19548" name="Rectangle 149"/>
            <p:cNvSpPr>
              <a:spLocks noChangeArrowheads="1"/>
            </p:cNvSpPr>
            <p:nvPr/>
          </p:nvSpPr>
          <p:spPr bwMode="auto">
            <a:xfrm>
              <a:off x="4785" y="1570"/>
              <a:ext cx="91" cy="590"/>
            </a:xfrm>
            <a:prstGeom prst="rect">
              <a:avLst/>
            </a:prstGeom>
            <a:solidFill>
              <a:srgbClr val="CCFFFF"/>
            </a:solidFill>
            <a:ln w="9525">
              <a:solidFill>
                <a:schemeClr val="tx1"/>
              </a:solidFill>
              <a:miter lim="800000"/>
              <a:headEnd/>
              <a:tailEnd/>
            </a:ln>
          </p:spPr>
          <p:txBody>
            <a:bodyPr anchor="ctr">
              <a:spAutoFit/>
            </a:bodyPr>
            <a:lstStyle/>
            <a:p>
              <a:endParaRPr lang="ja-JP" altLang="en-US" b="1">
                <a:solidFill>
                  <a:srgbClr val="000000"/>
                </a:solidFill>
              </a:endParaRPr>
            </a:p>
          </p:txBody>
        </p:sp>
        <p:sp>
          <p:nvSpPr>
            <p:cNvPr id="19549" name="Rectangle 150"/>
            <p:cNvSpPr>
              <a:spLocks noChangeArrowheads="1"/>
            </p:cNvSpPr>
            <p:nvPr/>
          </p:nvSpPr>
          <p:spPr bwMode="auto">
            <a:xfrm>
              <a:off x="4967" y="1706"/>
              <a:ext cx="92" cy="454"/>
            </a:xfrm>
            <a:prstGeom prst="rect">
              <a:avLst/>
            </a:prstGeom>
            <a:solidFill>
              <a:srgbClr val="CCFFFF"/>
            </a:solidFill>
            <a:ln w="9525">
              <a:solidFill>
                <a:schemeClr val="tx1"/>
              </a:solidFill>
              <a:miter lim="800000"/>
              <a:headEnd/>
              <a:tailEnd/>
            </a:ln>
          </p:spPr>
          <p:txBody>
            <a:bodyPr anchor="ctr">
              <a:spAutoFit/>
            </a:bodyPr>
            <a:lstStyle/>
            <a:p>
              <a:endParaRPr lang="ja-JP" altLang="en-US" b="1">
                <a:solidFill>
                  <a:srgbClr val="000000"/>
                </a:solidFill>
              </a:endParaRPr>
            </a:p>
          </p:txBody>
        </p:sp>
        <p:sp>
          <p:nvSpPr>
            <p:cNvPr id="19550" name="Rectangle 151"/>
            <p:cNvSpPr>
              <a:spLocks noChangeArrowheads="1"/>
            </p:cNvSpPr>
            <p:nvPr/>
          </p:nvSpPr>
          <p:spPr bwMode="auto">
            <a:xfrm flipH="1">
              <a:off x="5148" y="1842"/>
              <a:ext cx="88" cy="318"/>
            </a:xfrm>
            <a:prstGeom prst="rect">
              <a:avLst/>
            </a:prstGeom>
            <a:solidFill>
              <a:srgbClr val="CCFFFF"/>
            </a:solidFill>
            <a:ln w="9525">
              <a:solidFill>
                <a:schemeClr val="tx1"/>
              </a:solidFill>
              <a:miter lim="800000"/>
              <a:headEnd/>
              <a:tailEnd/>
            </a:ln>
          </p:spPr>
          <p:txBody>
            <a:bodyPr anchor="ctr">
              <a:spAutoFit/>
            </a:bodyPr>
            <a:lstStyle/>
            <a:p>
              <a:endParaRPr lang="ja-JP" altLang="en-US" b="1">
                <a:solidFill>
                  <a:srgbClr val="000000"/>
                </a:solidFill>
              </a:endParaRPr>
            </a:p>
          </p:txBody>
        </p:sp>
        <p:sp>
          <p:nvSpPr>
            <p:cNvPr id="19551" name="Rectangle 152"/>
            <p:cNvSpPr>
              <a:spLocks noChangeArrowheads="1"/>
            </p:cNvSpPr>
            <p:nvPr/>
          </p:nvSpPr>
          <p:spPr bwMode="auto">
            <a:xfrm>
              <a:off x="5329" y="2024"/>
              <a:ext cx="91" cy="136"/>
            </a:xfrm>
            <a:prstGeom prst="rect">
              <a:avLst/>
            </a:prstGeom>
            <a:solidFill>
              <a:srgbClr val="CCFFFF"/>
            </a:solidFill>
            <a:ln w="9525">
              <a:solidFill>
                <a:schemeClr val="tx1"/>
              </a:solidFill>
              <a:miter lim="800000"/>
              <a:headEnd/>
              <a:tailEnd/>
            </a:ln>
          </p:spPr>
          <p:txBody>
            <a:bodyPr anchor="ctr">
              <a:spAutoFit/>
            </a:bodyPr>
            <a:lstStyle/>
            <a:p>
              <a:endParaRPr lang="ja-JP" altLang="en-US" b="1">
                <a:solidFill>
                  <a:srgbClr val="000000"/>
                </a:solidFill>
              </a:endParaRPr>
            </a:p>
          </p:txBody>
        </p:sp>
        <p:sp>
          <p:nvSpPr>
            <p:cNvPr id="19552" name="Rectangle 153"/>
            <p:cNvSpPr>
              <a:spLocks noChangeArrowheads="1"/>
            </p:cNvSpPr>
            <p:nvPr/>
          </p:nvSpPr>
          <p:spPr bwMode="auto">
            <a:xfrm>
              <a:off x="5420" y="2069"/>
              <a:ext cx="91" cy="91"/>
            </a:xfrm>
            <a:prstGeom prst="rect">
              <a:avLst/>
            </a:prstGeom>
            <a:solidFill>
              <a:srgbClr val="CCFFFF"/>
            </a:solidFill>
            <a:ln w="9525">
              <a:solidFill>
                <a:schemeClr val="tx1"/>
              </a:solidFill>
              <a:miter lim="800000"/>
              <a:headEnd/>
              <a:tailEnd/>
            </a:ln>
          </p:spPr>
          <p:txBody>
            <a:bodyPr anchor="ctr">
              <a:spAutoFit/>
            </a:bodyPr>
            <a:lstStyle/>
            <a:p>
              <a:endParaRPr lang="ja-JP" altLang="en-US" b="1">
                <a:solidFill>
                  <a:srgbClr val="000000"/>
                </a:solidFill>
              </a:endParaRPr>
            </a:p>
          </p:txBody>
        </p:sp>
      </p:grpSp>
      <p:sp>
        <p:nvSpPr>
          <p:cNvPr id="294043" name="Rectangle 155"/>
          <p:cNvSpPr>
            <a:spLocks noChangeArrowheads="1"/>
          </p:cNvSpPr>
          <p:nvPr/>
        </p:nvSpPr>
        <p:spPr bwMode="auto">
          <a:xfrm>
            <a:off x="7235825" y="3357563"/>
            <a:ext cx="8763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a:solidFill>
                  <a:srgbClr val="000000"/>
                </a:solidFill>
                <a:latin typeface="Symbol" pitchFamily="18" charset="2"/>
                <a:ea typeface="Arial Unicode MS" pitchFamily="50" charset="-128"/>
                <a:cs typeface="Arial Unicode MS" pitchFamily="50" charset="-128"/>
              </a:rPr>
              <a:t>D</a:t>
            </a:r>
            <a:r>
              <a:rPr lang="en-US" altLang="ja-JP" i="1">
                <a:solidFill>
                  <a:srgbClr val="000000"/>
                </a:solidFill>
                <a:latin typeface="Bookman Old Style" pitchFamily="18" charset="0"/>
              </a:rPr>
              <a:t>s</a:t>
            </a:r>
            <a:r>
              <a:rPr lang="en-US" altLang="ja-JP" i="1" baseline="-25000">
                <a:solidFill>
                  <a:srgbClr val="000000"/>
                </a:solidFill>
                <a:latin typeface="Bookman Old Style" pitchFamily="18" charset="0"/>
              </a:rPr>
              <a:t>i</a:t>
            </a:r>
          </a:p>
        </p:txBody>
      </p:sp>
      <p:sp>
        <p:nvSpPr>
          <p:cNvPr id="294044" name="Rectangle 156"/>
          <p:cNvSpPr>
            <a:spLocks noChangeArrowheads="1"/>
          </p:cNvSpPr>
          <p:nvPr/>
        </p:nvSpPr>
        <p:spPr bwMode="auto">
          <a:xfrm>
            <a:off x="7235825" y="2789238"/>
            <a:ext cx="5254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solidFill>
                  <a:srgbClr val="000000"/>
                </a:solidFill>
                <a:latin typeface="Bookman Old Style" pitchFamily="18" charset="0"/>
              </a:rPr>
              <a:t>W</a:t>
            </a:r>
          </a:p>
        </p:txBody>
      </p:sp>
      <p:sp>
        <p:nvSpPr>
          <p:cNvPr id="294045" name="Freeform 157"/>
          <p:cNvSpPr>
            <a:spLocks/>
          </p:cNvSpPr>
          <p:nvPr/>
        </p:nvSpPr>
        <p:spPr bwMode="auto">
          <a:xfrm>
            <a:off x="6372225" y="2420938"/>
            <a:ext cx="2447925" cy="1008062"/>
          </a:xfrm>
          <a:custGeom>
            <a:avLst/>
            <a:gdLst>
              <a:gd name="T0" fmla="*/ 0 w 1550"/>
              <a:gd name="T1" fmla="*/ 2147483647 h 650"/>
              <a:gd name="T2" fmla="*/ 2147483647 w 1550"/>
              <a:gd name="T3" fmla="*/ 2147483647 h 650"/>
              <a:gd name="T4" fmla="*/ 2147483647 w 1550"/>
              <a:gd name="T5" fmla="*/ 2147483647 h 650"/>
              <a:gd name="T6" fmla="*/ 2147483647 w 1550"/>
              <a:gd name="T7" fmla="*/ 2147483647 h 650"/>
              <a:gd name="T8" fmla="*/ 2147483647 w 1550"/>
              <a:gd name="T9" fmla="*/ 2147483647 h 650"/>
              <a:gd name="T10" fmla="*/ 2147483647 w 1550"/>
              <a:gd name="T11" fmla="*/ 2147483647 h 650"/>
              <a:gd name="T12" fmla="*/ 2147483647 w 1550"/>
              <a:gd name="T13" fmla="*/ 2147483647 h 650"/>
              <a:gd name="T14" fmla="*/ 2147483647 w 1550"/>
              <a:gd name="T15" fmla="*/ 2147483647 h 650"/>
              <a:gd name="T16" fmla="*/ 2147483647 w 1550"/>
              <a:gd name="T17" fmla="*/ 2147483647 h 650"/>
              <a:gd name="T18" fmla="*/ 2147483647 w 1550"/>
              <a:gd name="T19" fmla="*/ 2147483647 h 65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50"/>
              <a:gd name="T31" fmla="*/ 0 h 650"/>
              <a:gd name="T32" fmla="*/ 1550 w 1550"/>
              <a:gd name="T33" fmla="*/ 650 h 65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50" h="650">
                <a:moveTo>
                  <a:pt x="0" y="650"/>
                </a:moveTo>
                <a:cubicBezTo>
                  <a:pt x="56" y="620"/>
                  <a:pt x="113" y="590"/>
                  <a:pt x="181" y="514"/>
                </a:cubicBezTo>
                <a:cubicBezTo>
                  <a:pt x="249" y="438"/>
                  <a:pt x="317" y="279"/>
                  <a:pt x="408" y="196"/>
                </a:cubicBezTo>
                <a:cubicBezTo>
                  <a:pt x="499" y="113"/>
                  <a:pt x="604" y="0"/>
                  <a:pt x="725" y="15"/>
                </a:cubicBezTo>
                <a:cubicBezTo>
                  <a:pt x="846" y="30"/>
                  <a:pt x="1043" y="219"/>
                  <a:pt x="1134" y="287"/>
                </a:cubicBezTo>
                <a:cubicBezTo>
                  <a:pt x="1225" y="355"/>
                  <a:pt x="1210" y="370"/>
                  <a:pt x="1270" y="423"/>
                </a:cubicBezTo>
                <a:cubicBezTo>
                  <a:pt x="1330" y="476"/>
                  <a:pt x="1451" y="567"/>
                  <a:pt x="1496" y="605"/>
                </a:cubicBezTo>
                <a:cubicBezTo>
                  <a:pt x="1541" y="643"/>
                  <a:pt x="1534" y="650"/>
                  <a:pt x="1542" y="650"/>
                </a:cubicBezTo>
                <a:cubicBezTo>
                  <a:pt x="1550" y="650"/>
                  <a:pt x="1542" y="605"/>
                  <a:pt x="1542" y="605"/>
                </a:cubicBezTo>
                <a:cubicBezTo>
                  <a:pt x="1542" y="605"/>
                  <a:pt x="1542" y="627"/>
                  <a:pt x="1542" y="650"/>
                </a:cubicBezTo>
              </a:path>
            </a:pathLst>
          </a:custGeom>
          <a:noFill/>
          <a:ln w="28575" cap="flat"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b="1">
              <a:solidFill>
                <a:srgbClr val="000000"/>
              </a:solidFill>
            </a:endParaRPr>
          </a:p>
        </p:txBody>
      </p:sp>
      <p:sp>
        <p:nvSpPr>
          <p:cNvPr id="294047" name="Line 159"/>
          <p:cNvSpPr>
            <a:spLocks noChangeShapeType="1"/>
          </p:cNvSpPr>
          <p:nvPr/>
        </p:nvSpPr>
        <p:spPr bwMode="auto">
          <a:xfrm flipV="1">
            <a:off x="5888038" y="927100"/>
            <a:ext cx="606425" cy="60325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b="1">
              <a:solidFill>
                <a:srgbClr val="000000"/>
              </a:solidFill>
            </a:endParaRPr>
          </a:p>
        </p:txBody>
      </p:sp>
      <p:sp>
        <p:nvSpPr>
          <p:cNvPr id="294048" name="Line 160"/>
          <p:cNvSpPr>
            <a:spLocks noChangeShapeType="1"/>
          </p:cNvSpPr>
          <p:nvPr/>
        </p:nvSpPr>
        <p:spPr bwMode="auto">
          <a:xfrm>
            <a:off x="5913438" y="1527175"/>
            <a:ext cx="381000" cy="107950"/>
          </a:xfrm>
          <a:prstGeom prst="line">
            <a:avLst/>
          </a:prstGeom>
          <a:noFill/>
          <a:ln w="57150">
            <a:solidFill>
              <a:srgbClr val="FF00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b="1">
              <a:solidFill>
                <a:srgbClr val="000000"/>
              </a:solidFill>
            </a:endParaRPr>
          </a:p>
        </p:txBody>
      </p:sp>
      <p:graphicFrame>
        <p:nvGraphicFramePr>
          <p:cNvPr id="294059" name="Object 171"/>
          <p:cNvGraphicFramePr>
            <a:graphicFrameLocks noChangeAspect="1"/>
          </p:cNvGraphicFramePr>
          <p:nvPr/>
        </p:nvGraphicFramePr>
        <p:xfrm>
          <a:off x="5575300" y="1660525"/>
          <a:ext cx="619125" cy="560388"/>
        </p:xfrm>
        <a:graphic>
          <a:graphicData uri="http://schemas.openxmlformats.org/presentationml/2006/ole">
            <mc:AlternateContent xmlns:mc="http://schemas.openxmlformats.org/markup-compatibility/2006">
              <mc:Choice xmlns:v="urn:schemas-microsoft-com:vml" Requires="v">
                <p:oleObj spid="_x0000_s299792" name="数式" r:id="rId19" imgW="253890" imgH="228501" progId="Equation.3">
                  <p:embed/>
                </p:oleObj>
              </mc:Choice>
              <mc:Fallback>
                <p:oleObj name="数式" r:id="rId19" imgW="253890" imgH="228501"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575300" y="1660525"/>
                        <a:ext cx="619125" cy="56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94060" name="Line 172"/>
          <p:cNvSpPr>
            <a:spLocks noChangeShapeType="1"/>
          </p:cNvSpPr>
          <p:nvPr/>
        </p:nvSpPr>
        <p:spPr bwMode="auto">
          <a:xfrm>
            <a:off x="5834063" y="1638300"/>
            <a:ext cx="276225" cy="88900"/>
          </a:xfrm>
          <a:prstGeom prst="line">
            <a:avLst/>
          </a:prstGeom>
          <a:noFill/>
          <a:ln w="28575">
            <a:solidFill>
              <a:srgbClr val="996633"/>
            </a:solidFill>
            <a:round/>
            <a:headEnd type="arrow" w="med" len="med"/>
            <a:tailEnd type="arrow" w="med" len="med"/>
          </a:ln>
          <a:extLst>
            <a:ext uri="{909E8E84-426E-40DD-AFC4-6F175D3DCCD1}">
              <a14:hiddenFill xmlns:a14="http://schemas.microsoft.com/office/drawing/2010/main">
                <a:noFill/>
              </a14:hiddenFill>
            </a:ext>
          </a:extLst>
        </p:spPr>
        <p:txBody>
          <a:bodyPr/>
          <a:lstStyle/>
          <a:p>
            <a:endParaRPr lang="ja-JP" altLang="en-US" b="1">
              <a:solidFill>
                <a:srgbClr val="000000"/>
              </a:solidFill>
            </a:endParaRPr>
          </a:p>
        </p:txBody>
      </p:sp>
      <p:sp>
        <p:nvSpPr>
          <p:cNvPr id="167" name="Rectangle 6"/>
          <p:cNvSpPr>
            <a:spLocks noChangeArrowheads="1"/>
          </p:cNvSpPr>
          <p:nvPr/>
        </p:nvSpPr>
        <p:spPr bwMode="auto">
          <a:xfrm>
            <a:off x="6613525" y="1727200"/>
            <a:ext cx="16208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ja-JP" altLang="en-US">
                <a:solidFill>
                  <a:srgbClr val="996633"/>
                </a:solidFill>
                <a:ea typeface="ＭＳ ゴシック" pitchFamily="49" charset="-128"/>
                <a:cs typeface="Times New Roman" pitchFamily="18" charset="0"/>
              </a:rPr>
              <a:t>分割する</a:t>
            </a:r>
          </a:p>
        </p:txBody>
      </p:sp>
      <p:sp>
        <p:nvSpPr>
          <p:cNvPr id="217" name="Rectangle 14"/>
          <p:cNvSpPr>
            <a:spLocks noChangeArrowheads="1"/>
          </p:cNvSpPr>
          <p:nvPr/>
        </p:nvSpPr>
        <p:spPr bwMode="auto">
          <a:xfrm>
            <a:off x="0" y="6091924"/>
            <a:ext cx="257634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ja-JP" altLang="en-US" dirty="0">
                <a:solidFill>
                  <a:srgbClr val="000000"/>
                </a:solidFill>
              </a:rPr>
              <a:t>力</a:t>
            </a:r>
            <a:r>
              <a:rPr lang="en-US" altLang="ja-JP" b="1" i="1" dirty="0">
                <a:solidFill>
                  <a:srgbClr val="000000"/>
                </a:solidFill>
                <a:latin typeface="Bookman Old Style" pitchFamily="18" charset="0"/>
              </a:rPr>
              <a:t>F</a:t>
            </a:r>
            <a:r>
              <a:rPr lang="ja-JP" altLang="en-US" dirty="0">
                <a:solidFill>
                  <a:srgbClr val="000000"/>
                </a:solidFill>
                <a:latin typeface="ＭＳ ゴシック" pitchFamily="49" charset="-128"/>
                <a:ea typeface="ＭＳ ゴシック" pitchFamily="49" charset="-128"/>
                <a:cs typeface="Times New Roman" pitchFamily="18" charset="0"/>
              </a:rPr>
              <a:t>がする仕事</a:t>
            </a:r>
          </a:p>
        </p:txBody>
      </p:sp>
      <p:graphicFrame>
        <p:nvGraphicFramePr>
          <p:cNvPr id="218" name="Object 15"/>
          <p:cNvGraphicFramePr>
            <a:graphicFrameLocks noChangeAspect="1"/>
          </p:cNvGraphicFramePr>
          <p:nvPr>
            <p:extLst>
              <p:ext uri="{D42A27DB-BD31-4B8C-83A1-F6EECF244321}">
                <p14:modId xmlns:p14="http://schemas.microsoft.com/office/powerpoint/2010/main" val="1468504172"/>
              </p:ext>
            </p:extLst>
          </p:nvPr>
        </p:nvGraphicFramePr>
        <p:xfrm>
          <a:off x="2538652" y="6219871"/>
          <a:ext cx="683747" cy="356227"/>
        </p:xfrm>
        <a:graphic>
          <a:graphicData uri="http://schemas.openxmlformats.org/presentationml/2006/ole">
            <mc:AlternateContent xmlns:mc="http://schemas.openxmlformats.org/markup-compatibility/2006">
              <mc:Choice xmlns:v="urn:schemas-microsoft-com:vml" Requires="v">
                <p:oleObj spid="_x0000_s299793" name="数式" r:id="rId20" imgW="317087" imgH="164885" progId="Equation.3">
                  <p:embed/>
                </p:oleObj>
              </mc:Choice>
              <mc:Fallback>
                <p:oleObj name="数式" r:id="rId20" imgW="317087" imgH="164885"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38652" y="6219871"/>
                        <a:ext cx="683747" cy="356227"/>
                      </a:xfrm>
                      <a:prstGeom prst="rect">
                        <a:avLst/>
                      </a:prstGeom>
                      <a:noFill/>
                      <a:ln>
                        <a:noFill/>
                      </a:ln>
                    </p:spPr>
                  </p:pic>
                </p:oleObj>
              </mc:Fallback>
            </mc:AlternateContent>
          </a:graphicData>
        </a:graphic>
      </p:graphicFrame>
      <p:graphicFrame>
        <p:nvGraphicFramePr>
          <p:cNvPr id="219" name="Object 3"/>
          <p:cNvGraphicFramePr>
            <a:graphicFrameLocks noChangeAspect="1"/>
          </p:cNvGraphicFramePr>
          <p:nvPr>
            <p:extLst>
              <p:ext uri="{D42A27DB-BD31-4B8C-83A1-F6EECF244321}">
                <p14:modId xmlns:p14="http://schemas.microsoft.com/office/powerpoint/2010/main" val="4242104786"/>
              </p:ext>
            </p:extLst>
          </p:nvPr>
        </p:nvGraphicFramePr>
        <p:xfrm>
          <a:off x="3256703" y="6017669"/>
          <a:ext cx="1252667" cy="840331"/>
        </p:xfrm>
        <a:graphic>
          <a:graphicData uri="http://schemas.openxmlformats.org/presentationml/2006/ole">
            <mc:AlternateContent xmlns:mc="http://schemas.openxmlformats.org/markup-compatibility/2006">
              <mc:Choice xmlns:v="urn:schemas-microsoft-com:vml" Requires="v">
                <p:oleObj spid="_x0000_s299794" name="数式" r:id="rId21" imgW="533169" imgH="355446" progId="Equation.3">
                  <p:embed/>
                </p:oleObj>
              </mc:Choice>
              <mc:Fallback>
                <p:oleObj name="数式" r:id="rId21" imgW="533169" imgH="355446"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56703" y="6017669"/>
                        <a:ext cx="1252667" cy="840331"/>
                      </a:xfrm>
                      <a:prstGeom prst="rect">
                        <a:avLst/>
                      </a:prstGeom>
                      <a:noFill/>
                      <a:ln>
                        <a:noFill/>
                      </a:ln>
                    </p:spPr>
                  </p:pic>
                </p:oleObj>
              </mc:Fallback>
            </mc:AlternateContent>
          </a:graphicData>
        </a:graphic>
      </p:graphicFrame>
      <p:sp>
        <p:nvSpPr>
          <p:cNvPr id="220" name="Rectangle 6"/>
          <p:cNvSpPr>
            <a:spLocks noChangeArrowheads="1"/>
          </p:cNvSpPr>
          <p:nvPr/>
        </p:nvSpPr>
        <p:spPr bwMode="auto">
          <a:xfrm>
            <a:off x="4709786" y="6126414"/>
            <a:ext cx="382043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ctr">
            <a:spAutoFit/>
          </a:bodyPr>
          <a:lstStyle/>
          <a:p>
            <a:pPr>
              <a:spcBef>
                <a:spcPct val="0"/>
              </a:spcBef>
            </a:pPr>
            <a:r>
              <a:rPr lang="en-US" altLang="ja-JP" dirty="0">
                <a:solidFill>
                  <a:srgbClr val="000000"/>
                </a:solidFill>
                <a:latin typeface="Times New Roman"/>
                <a:ea typeface="ＭＳ ゴシック" pitchFamily="49" charset="-128"/>
                <a:cs typeface="Times New Roman" pitchFamily="18" charset="0"/>
              </a:rPr>
              <a:t>(</a:t>
            </a:r>
            <a:r>
              <a:rPr lang="en-US" altLang="ja-JP" i="1" dirty="0">
                <a:solidFill>
                  <a:srgbClr val="000000"/>
                </a:solidFill>
                <a:latin typeface="Bookman Old Style" pitchFamily="18" charset="0"/>
                <a:ea typeface="ＭＳ ゴシック" pitchFamily="49" charset="-128"/>
                <a:cs typeface="Times New Roman" pitchFamily="18" charset="0"/>
              </a:rPr>
              <a:t>s</a:t>
            </a:r>
            <a:r>
              <a:rPr lang="ja-JP" altLang="en-US" dirty="0">
                <a:solidFill>
                  <a:srgbClr val="000000"/>
                </a:solidFill>
                <a:latin typeface="ＭＳ ゴシック" pitchFamily="49" charset="-128"/>
                <a:ea typeface="ＭＳ ゴシック" pitchFamily="49" charset="-128"/>
                <a:cs typeface="Times New Roman" pitchFamily="18" charset="0"/>
              </a:rPr>
              <a:t>：経路に沿った座標</a:t>
            </a:r>
            <a:r>
              <a:rPr lang="en-US" altLang="ja-JP" dirty="0">
                <a:solidFill>
                  <a:srgbClr val="000000"/>
                </a:solidFill>
                <a:latin typeface="Times New Roman"/>
                <a:ea typeface="ＭＳ ゴシック" pitchFamily="49" charset="-128"/>
                <a:cs typeface="Times New Roman" pitchFamily="18" charset="0"/>
              </a:rPr>
              <a:t>)</a:t>
            </a:r>
            <a:endParaRPr lang="ja-JP" altLang="en-US" dirty="0">
              <a:solidFill>
                <a:srgbClr val="000000"/>
              </a:solidFill>
              <a:latin typeface="ＭＳ ゴシック" pitchFamily="49" charset="-128"/>
              <a:ea typeface="ＭＳ ゴシック" pitchFamily="49" charset="-128"/>
              <a:cs typeface="Times New Roman" pitchFamily="18" charset="0"/>
            </a:endParaRPr>
          </a:p>
        </p:txBody>
      </p:sp>
      <p:sp>
        <p:nvSpPr>
          <p:cNvPr id="224" name="AutoShape 10"/>
          <p:cNvSpPr>
            <a:spLocks noChangeArrowheads="1"/>
          </p:cNvSpPr>
          <p:nvPr/>
        </p:nvSpPr>
        <p:spPr bwMode="auto">
          <a:xfrm>
            <a:off x="417512" y="2595331"/>
            <a:ext cx="442913" cy="471487"/>
          </a:xfrm>
          <a:prstGeom prst="roundRect">
            <a:avLst>
              <a:gd name="adj" fmla="val 36787"/>
            </a:avLst>
          </a:prstGeom>
          <a:noFill/>
          <a:ln w="57150" algn="ctr">
            <a:solidFill>
              <a:srgbClr val="FF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a:solidFill>
                <a:srgbClr val="000000"/>
              </a:solidFill>
            </a:endParaRPr>
          </a:p>
        </p:txBody>
      </p:sp>
      <p:sp>
        <p:nvSpPr>
          <p:cNvPr id="225" name="AutoShape 10"/>
          <p:cNvSpPr>
            <a:spLocks noChangeArrowheads="1"/>
          </p:cNvSpPr>
          <p:nvPr/>
        </p:nvSpPr>
        <p:spPr bwMode="auto">
          <a:xfrm>
            <a:off x="3963988" y="2400514"/>
            <a:ext cx="1691013" cy="901258"/>
          </a:xfrm>
          <a:prstGeom prst="roundRect">
            <a:avLst>
              <a:gd name="adj" fmla="val 36787"/>
            </a:avLst>
          </a:prstGeom>
          <a:noFill/>
          <a:ln w="57150" algn="ctr">
            <a:solidFill>
              <a:srgbClr val="FF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a:solidFill>
                <a:srgbClr val="000000"/>
              </a:solidFill>
            </a:endParaRPr>
          </a:p>
        </p:txBody>
      </p:sp>
      <p:graphicFrame>
        <p:nvGraphicFramePr>
          <p:cNvPr id="131" name="Object 4">
            <a:extLst>
              <a:ext uri="{FF2B5EF4-FFF2-40B4-BE49-F238E27FC236}">
                <a16:creationId xmlns:a16="http://schemas.microsoft.com/office/drawing/2014/main" id="{5A11BA14-838E-4C37-B4B0-B344D01EB533}"/>
              </a:ext>
            </a:extLst>
          </p:cNvPr>
          <p:cNvGraphicFramePr>
            <a:graphicFrameLocks noChangeAspect="1"/>
          </p:cNvGraphicFramePr>
          <p:nvPr>
            <p:extLst>
              <p:ext uri="{D42A27DB-BD31-4B8C-83A1-F6EECF244321}">
                <p14:modId xmlns:p14="http://schemas.microsoft.com/office/powerpoint/2010/main" val="1782302321"/>
              </p:ext>
            </p:extLst>
          </p:nvPr>
        </p:nvGraphicFramePr>
        <p:xfrm>
          <a:off x="5702300" y="481013"/>
          <a:ext cx="488950" cy="473075"/>
        </p:xfrm>
        <a:graphic>
          <a:graphicData uri="http://schemas.openxmlformats.org/presentationml/2006/ole">
            <mc:AlternateContent xmlns:mc="http://schemas.openxmlformats.org/markup-compatibility/2006">
              <mc:Choice xmlns:v="urn:schemas-microsoft-com:vml" Requires="v">
                <p:oleObj spid="_x0000_s299795" name="数式" r:id="rId22" imgW="164885" imgH="164885" progId="Equation.3">
                  <p:embed/>
                </p:oleObj>
              </mc:Choice>
              <mc:Fallback>
                <p:oleObj name="数式" r:id="rId22" imgW="164885" imgH="164885" progId="Equation.3">
                  <p:embed/>
                  <p:pic>
                    <p:nvPicPr>
                      <p:cNvPr id="293892" name="Object 4"/>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5702300" y="481013"/>
                        <a:ext cx="48895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2" name="Rectangle 6">
            <a:extLst>
              <a:ext uri="{FF2B5EF4-FFF2-40B4-BE49-F238E27FC236}">
                <a16:creationId xmlns:a16="http://schemas.microsoft.com/office/drawing/2014/main" id="{6F3AC2B1-6098-4782-9A2E-45B9879A85C2}"/>
              </a:ext>
            </a:extLst>
          </p:cNvPr>
          <p:cNvSpPr>
            <a:spLocks noChangeArrowheads="1"/>
          </p:cNvSpPr>
          <p:nvPr/>
        </p:nvSpPr>
        <p:spPr bwMode="auto">
          <a:xfrm>
            <a:off x="4260666" y="3502"/>
            <a:ext cx="36102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en-US" altLang="ja-JP" i="1" dirty="0">
                <a:solidFill>
                  <a:srgbClr val="000000"/>
                </a:solidFill>
                <a:latin typeface="Bookman Old Style" pitchFamily="18" charset="0"/>
                <a:ea typeface="ＭＳ ゴシック" pitchFamily="49" charset="-128"/>
                <a:cs typeface="Times New Roman" pitchFamily="18" charset="0"/>
              </a:rPr>
              <a:t>s</a:t>
            </a:r>
            <a:r>
              <a:rPr lang="ja-JP" altLang="en-US" dirty="0">
                <a:solidFill>
                  <a:srgbClr val="000000"/>
                </a:solidFill>
                <a:latin typeface="ＭＳ ゴシック" pitchFamily="49" charset="-128"/>
                <a:ea typeface="ＭＳ ゴシック" pitchFamily="49" charset="-128"/>
                <a:cs typeface="Times New Roman" pitchFamily="18" charset="0"/>
              </a:rPr>
              <a:t>：経路に沿った座標</a:t>
            </a:r>
          </a:p>
        </p:txBody>
      </p:sp>
      <p:sp>
        <p:nvSpPr>
          <p:cNvPr id="139" name="Rectangle 14">
            <a:extLst>
              <a:ext uri="{FF2B5EF4-FFF2-40B4-BE49-F238E27FC236}">
                <a16:creationId xmlns:a16="http://schemas.microsoft.com/office/drawing/2014/main" id="{15EF771D-F51E-4360-9DF6-29387B857043}"/>
              </a:ext>
            </a:extLst>
          </p:cNvPr>
          <p:cNvSpPr>
            <a:spLocks noChangeArrowheads="1"/>
          </p:cNvSpPr>
          <p:nvPr/>
        </p:nvSpPr>
        <p:spPr bwMode="auto">
          <a:xfrm>
            <a:off x="1724" y="478493"/>
            <a:ext cx="345960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ja-JP" altLang="en-US" dirty="0">
                <a:solidFill>
                  <a:srgbClr val="000000"/>
                </a:solidFill>
              </a:rPr>
              <a:t>力</a:t>
            </a:r>
            <a:r>
              <a:rPr lang="en-US" altLang="ja-JP" b="1" i="1" dirty="0">
                <a:solidFill>
                  <a:srgbClr val="000000"/>
                </a:solidFill>
                <a:latin typeface="Bookman Old Style" pitchFamily="18" charset="0"/>
              </a:rPr>
              <a:t>F</a:t>
            </a:r>
            <a:r>
              <a:rPr lang="ja-JP" altLang="en-US" dirty="0">
                <a:solidFill>
                  <a:srgbClr val="000000"/>
                </a:solidFill>
                <a:latin typeface="ＭＳ ゴシック" pitchFamily="49" charset="-128"/>
                <a:ea typeface="ＭＳ ゴシック" pitchFamily="49" charset="-128"/>
                <a:cs typeface="Times New Roman" pitchFamily="18" charset="0"/>
              </a:rPr>
              <a:t>がする仕事</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W</a:t>
            </a:r>
            <a:r>
              <a:rPr lang="ja-JP" altLang="en-US" dirty="0">
                <a:solidFill>
                  <a:srgbClr val="000000"/>
                </a:solidFill>
                <a:latin typeface="ＭＳ ゴシック" pitchFamily="49" charset="-128"/>
                <a:ea typeface="ＭＳ ゴシック" pitchFamily="49" charset="-128"/>
                <a:cs typeface="Times New Roman" pitchFamily="18" charset="0"/>
              </a:rPr>
              <a:t>は</a:t>
            </a:r>
            <a:r>
              <a:rPr lang="en-US" altLang="ja-JP" dirty="0">
                <a:solidFill>
                  <a:srgbClr val="000000"/>
                </a:solidFill>
                <a:latin typeface="ＭＳ ゴシック" pitchFamily="49" charset="-128"/>
                <a:ea typeface="ＭＳ ゴシック" pitchFamily="49" charset="-128"/>
                <a:cs typeface="Times New Roman" pitchFamily="18" charset="0"/>
              </a:rPr>
              <a:t>?</a:t>
            </a:r>
            <a:endParaRPr lang="ja-JP" altLang="en-US" dirty="0">
              <a:solidFill>
                <a:srgbClr val="000000"/>
              </a:solidFill>
              <a:latin typeface="ＭＳ ゴシック" pitchFamily="49" charset="-128"/>
              <a:ea typeface="ＭＳ ゴシック" pitchFamily="49" charset="-128"/>
              <a:cs typeface="Times New Roman" pitchFamily="18" charset="0"/>
            </a:endParaRPr>
          </a:p>
        </p:txBody>
      </p:sp>
      <p:sp>
        <p:nvSpPr>
          <p:cNvPr id="140" name="Rectangle 6">
            <a:extLst>
              <a:ext uri="{FF2B5EF4-FFF2-40B4-BE49-F238E27FC236}">
                <a16:creationId xmlns:a16="http://schemas.microsoft.com/office/drawing/2014/main" id="{0977B0B6-0D93-43E3-A42F-672DE07FFE0E}"/>
              </a:ext>
            </a:extLst>
          </p:cNvPr>
          <p:cNvSpPr>
            <a:spLocks noChangeArrowheads="1"/>
          </p:cNvSpPr>
          <p:nvPr/>
        </p:nvSpPr>
        <p:spPr bwMode="auto">
          <a:xfrm>
            <a:off x="-47521" y="898587"/>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ja-JP" altLang="en-US" dirty="0">
                <a:solidFill>
                  <a:srgbClr val="000000"/>
                </a:solidFill>
                <a:latin typeface="ＭＳ ゴシック" pitchFamily="49" charset="-128"/>
                <a:ea typeface="ＭＳ ゴシック" pitchFamily="49" charset="-128"/>
                <a:cs typeface="Times New Roman" pitchFamily="18" charset="0"/>
              </a:rPr>
              <a:t>経路を分割</a:t>
            </a:r>
          </a:p>
        </p:txBody>
      </p:sp>
      <p:sp>
        <p:nvSpPr>
          <p:cNvPr id="141" name="Rectangle 6">
            <a:extLst>
              <a:ext uri="{FF2B5EF4-FFF2-40B4-BE49-F238E27FC236}">
                <a16:creationId xmlns:a16="http://schemas.microsoft.com/office/drawing/2014/main" id="{56D8180C-CD81-4300-8970-F05FD77185FB}"/>
              </a:ext>
            </a:extLst>
          </p:cNvPr>
          <p:cNvSpPr>
            <a:spLocks noChangeArrowheads="1"/>
          </p:cNvSpPr>
          <p:nvPr/>
        </p:nvSpPr>
        <p:spPr bwMode="auto">
          <a:xfrm>
            <a:off x="1942503" y="907870"/>
            <a:ext cx="216277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en-US" altLang="ja-JP" i="1" dirty="0" err="1">
                <a:solidFill>
                  <a:srgbClr val="000000"/>
                </a:solidFill>
                <a:latin typeface="Bookman Old Style" pitchFamily="18" charset="0"/>
                <a:ea typeface="ＭＳ ゴシック" pitchFamily="49" charset="-128"/>
                <a:cs typeface="Times New Roman" pitchFamily="18" charset="0"/>
              </a:rPr>
              <a:t>s</a:t>
            </a:r>
            <a:r>
              <a:rPr lang="en-US" altLang="ja-JP" i="1" baseline="-25000" dirty="0" err="1">
                <a:solidFill>
                  <a:srgbClr val="000000"/>
                </a:solidFill>
                <a:latin typeface="Bookman Old Style" pitchFamily="18" charset="0"/>
                <a:ea typeface="ＭＳ ゴシック" pitchFamily="49" charset="-128"/>
                <a:cs typeface="Times New Roman" pitchFamily="18" charset="0"/>
              </a:rPr>
              <a:t>i</a:t>
            </a:r>
            <a:r>
              <a:rPr lang="en-US" altLang="ja-JP" dirty="0" err="1">
                <a:solidFill>
                  <a:srgbClr val="000000"/>
                </a:solidFill>
                <a:latin typeface="ＭＳ ゴシック" pitchFamily="49" charset="-128"/>
                <a:ea typeface="ＭＳ ゴシック" pitchFamily="49" charset="-128"/>
                <a:cs typeface="Times New Roman" pitchFamily="18" charset="0"/>
              </a:rPr>
              <a:t>:</a:t>
            </a:r>
            <a:r>
              <a:rPr lang="en-US" altLang="ja-JP" i="1" dirty="0" err="1">
                <a:solidFill>
                  <a:srgbClr val="000000"/>
                </a:solidFill>
                <a:latin typeface="Bookman Old Style" pitchFamily="18" charset="0"/>
                <a:ea typeface="ＭＳ ゴシック" pitchFamily="49" charset="-128"/>
                <a:cs typeface="Times New Roman" pitchFamily="18" charset="0"/>
              </a:rPr>
              <a:t>i</a:t>
            </a:r>
            <a:r>
              <a:rPr lang="ja-JP" altLang="en-US" dirty="0">
                <a:solidFill>
                  <a:srgbClr val="000000"/>
                </a:solidFill>
                <a:latin typeface="ＭＳ ゴシック" pitchFamily="49" charset="-128"/>
                <a:ea typeface="ＭＳ ゴシック" pitchFamily="49" charset="-128"/>
                <a:cs typeface="Times New Roman" pitchFamily="18" charset="0"/>
              </a:rPr>
              <a:t>番目の点</a:t>
            </a:r>
          </a:p>
        </p:txBody>
      </p:sp>
      <p:sp>
        <p:nvSpPr>
          <p:cNvPr id="142" name="Rectangle 6">
            <a:extLst>
              <a:ext uri="{FF2B5EF4-FFF2-40B4-BE49-F238E27FC236}">
                <a16:creationId xmlns:a16="http://schemas.microsoft.com/office/drawing/2014/main" id="{38BBCB37-A624-4148-A907-90F3C3B14EDC}"/>
              </a:ext>
            </a:extLst>
          </p:cNvPr>
          <p:cNvSpPr>
            <a:spLocks noChangeArrowheads="1"/>
          </p:cNvSpPr>
          <p:nvPr/>
        </p:nvSpPr>
        <p:spPr bwMode="auto">
          <a:xfrm>
            <a:off x="8432" y="1377313"/>
            <a:ext cx="200728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en-US" altLang="ja-JP" b="1" i="1" dirty="0" err="1">
                <a:solidFill>
                  <a:srgbClr val="000000"/>
                </a:solidFill>
                <a:latin typeface="Bookman Old Style" pitchFamily="18" charset="0"/>
                <a:ea typeface="ＭＳ ゴシック" pitchFamily="49" charset="-128"/>
                <a:cs typeface="Times New Roman" pitchFamily="18" charset="0"/>
              </a:rPr>
              <a:t>F</a:t>
            </a:r>
            <a:r>
              <a:rPr lang="en-US" altLang="ja-JP" i="1" baseline="-25000" dirty="0" err="1">
                <a:solidFill>
                  <a:srgbClr val="000000"/>
                </a:solidFill>
                <a:latin typeface="Bookman Old Style" pitchFamily="18" charset="0"/>
                <a:ea typeface="ＭＳ ゴシック" pitchFamily="49" charset="-128"/>
                <a:cs typeface="Times New Roman" pitchFamily="18" charset="0"/>
              </a:rPr>
              <a:t>i</a:t>
            </a:r>
            <a:r>
              <a:rPr lang="en-US" altLang="ja-JP" dirty="0" err="1">
                <a:solidFill>
                  <a:srgbClr val="000000"/>
                </a:solidFill>
                <a:latin typeface="ＭＳ ゴシック" pitchFamily="49" charset="-128"/>
                <a:ea typeface="ＭＳ ゴシック" pitchFamily="49" charset="-128"/>
                <a:cs typeface="Times New Roman" pitchFamily="18" charset="0"/>
              </a:rPr>
              <a:t>:</a:t>
            </a:r>
            <a:r>
              <a:rPr lang="en-US" altLang="ja-JP" i="1" dirty="0" err="1">
                <a:solidFill>
                  <a:srgbClr val="000000"/>
                </a:solidFill>
                <a:latin typeface="Bookman Old Style" pitchFamily="18" charset="0"/>
                <a:ea typeface="ＭＳ ゴシック" pitchFamily="49" charset="-128"/>
                <a:cs typeface="Times New Roman" pitchFamily="18" charset="0"/>
              </a:rPr>
              <a:t>s</a:t>
            </a:r>
            <a:r>
              <a:rPr lang="en-US" altLang="ja-JP" i="1" baseline="-25000" dirty="0" err="1">
                <a:solidFill>
                  <a:srgbClr val="000000"/>
                </a:solidFill>
                <a:latin typeface="Bookman Old Style" pitchFamily="18" charset="0"/>
                <a:ea typeface="ＭＳ ゴシック" pitchFamily="49" charset="-128"/>
                <a:cs typeface="Times New Roman" pitchFamily="18" charset="0"/>
              </a:rPr>
              <a:t>i</a:t>
            </a:r>
            <a:r>
              <a:rPr lang="ja-JP" altLang="en-US" dirty="0">
                <a:solidFill>
                  <a:srgbClr val="000000"/>
                </a:solidFill>
                <a:latin typeface="ＭＳ ゴシック" pitchFamily="49" charset="-128"/>
                <a:ea typeface="ＭＳ ゴシック" pitchFamily="49" charset="-128"/>
                <a:cs typeface="Times New Roman" pitchFamily="18" charset="0"/>
              </a:rPr>
              <a:t>での力</a:t>
            </a:r>
          </a:p>
        </p:txBody>
      </p:sp>
      <p:sp>
        <p:nvSpPr>
          <p:cNvPr id="143" name="Rectangle 6">
            <a:extLst>
              <a:ext uri="{FF2B5EF4-FFF2-40B4-BE49-F238E27FC236}">
                <a16:creationId xmlns:a16="http://schemas.microsoft.com/office/drawing/2014/main" id="{DB310BB4-438E-4619-B1B8-3569CCF65F3C}"/>
              </a:ext>
            </a:extLst>
          </p:cNvPr>
          <p:cNvSpPr>
            <a:spLocks noChangeArrowheads="1"/>
          </p:cNvSpPr>
          <p:nvPr/>
        </p:nvSpPr>
        <p:spPr bwMode="auto">
          <a:xfrm>
            <a:off x="82303" y="1877402"/>
            <a:ext cx="360387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en-US" altLang="ja-JP" i="1" dirty="0">
                <a:solidFill>
                  <a:srgbClr val="000000"/>
                </a:solidFill>
                <a:latin typeface="Bookman Old Style" pitchFamily="18" charset="0"/>
              </a:rPr>
              <a:t>F</a:t>
            </a:r>
            <a:r>
              <a:rPr lang="en-US" altLang="ja-JP" i="1" baseline="-25000" dirty="0">
                <a:solidFill>
                  <a:srgbClr val="000000"/>
                </a:solidFill>
                <a:latin typeface="Bookman Old Style" pitchFamily="18" charset="0"/>
                <a:ea typeface="ＭＳ ゴシック" pitchFamily="49" charset="-128"/>
                <a:cs typeface="Times New Roman" pitchFamily="18" charset="0"/>
              </a:rPr>
              <a:t>i</a:t>
            </a:r>
            <a:r>
              <a:rPr lang="en-US" altLang="ja-JP" i="1" baseline="-25000" dirty="0">
                <a:solidFill>
                  <a:srgbClr val="000000"/>
                </a:solidFill>
              </a:rPr>
              <a:t>//</a:t>
            </a:r>
            <a:r>
              <a:rPr lang="en-US" altLang="ja-JP" dirty="0">
                <a:solidFill>
                  <a:srgbClr val="000000"/>
                </a:solidFill>
                <a:latin typeface="ＭＳ ゴシック" pitchFamily="49" charset="-128"/>
                <a:ea typeface="ＭＳ ゴシック" pitchFamily="49" charset="-128"/>
                <a:cs typeface="Times New Roman" pitchFamily="18" charset="0"/>
              </a:rPr>
              <a:t>:</a:t>
            </a:r>
            <a:r>
              <a:rPr lang="en-US" altLang="ja-JP" b="1" i="1" dirty="0">
                <a:solidFill>
                  <a:srgbClr val="000000"/>
                </a:solidFill>
                <a:latin typeface="Bookman Old Style" pitchFamily="18" charset="0"/>
                <a:ea typeface="ＭＳ ゴシック" pitchFamily="49" charset="-128"/>
                <a:cs typeface="Times New Roman" pitchFamily="18" charset="0"/>
              </a:rPr>
              <a:t>F</a:t>
            </a:r>
            <a:r>
              <a:rPr lang="en-US" altLang="ja-JP" i="1" baseline="-25000" dirty="0">
                <a:solidFill>
                  <a:srgbClr val="000000"/>
                </a:solidFill>
                <a:latin typeface="Bookman Old Style" pitchFamily="18" charset="0"/>
                <a:ea typeface="ＭＳ ゴシック" pitchFamily="49" charset="-128"/>
                <a:cs typeface="Times New Roman" pitchFamily="18" charset="0"/>
              </a:rPr>
              <a:t>i</a:t>
            </a:r>
            <a:r>
              <a:rPr lang="ja-JP" altLang="en-US" dirty="0">
                <a:solidFill>
                  <a:srgbClr val="000000"/>
                </a:solidFill>
                <a:latin typeface="ＭＳ ゴシック" pitchFamily="49" charset="-128"/>
                <a:ea typeface="ＭＳ ゴシック" pitchFamily="49" charset="-128"/>
                <a:cs typeface="Times New Roman" pitchFamily="18" charset="0"/>
              </a:rPr>
              <a:t>の経路平行成分</a:t>
            </a:r>
          </a:p>
        </p:txBody>
      </p:sp>
      <p:sp>
        <p:nvSpPr>
          <p:cNvPr id="144" name="Rectangle 6">
            <a:extLst>
              <a:ext uri="{FF2B5EF4-FFF2-40B4-BE49-F238E27FC236}">
                <a16:creationId xmlns:a16="http://schemas.microsoft.com/office/drawing/2014/main" id="{8BB937C3-C522-4949-A539-E33238625C24}"/>
              </a:ext>
            </a:extLst>
          </p:cNvPr>
          <p:cNvSpPr>
            <a:spLocks noChangeArrowheads="1"/>
          </p:cNvSpPr>
          <p:nvPr/>
        </p:nvSpPr>
        <p:spPr bwMode="auto">
          <a:xfrm>
            <a:off x="2372246" y="1336043"/>
            <a:ext cx="183415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en-US" altLang="ja-JP" dirty="0" err="1">
                <a:solidFill>
                  <a:srgbClr val="000000"/>
                </a:solidFill>
                <a:latin typeface="Symbol" panose="05050102010706020507" pitchFamily="18" charset="2"/>
                <a:ea typeface="ＭＳ ゴシック" pitchFamily="49" charset="-128"/>
                <a:cs typeface="Times New Roman" pitchFamily="18" charset="0"/>
              </a:rPr>
              <a:t>D</a:t>
            </a:r>
            <a:r>
              <a:rPr lang="en-US" altLang="ja-JP" i="1" dirty="0" err="1">
                <a:solidFill>
                  <a:srgbClr val="000000"/>
                </a:solidFill>
                <a:latin typeface="Bookman Old Style" pitchFamily="18" charset="0"/>
                <a:ea typeface="ＭＳ ゴシック" pitchFamily="49" charset="-128"/>
                <a:cs typeface="Times New Roman" pitchFamily="18" charset="0"/>
              </a:rPr>
              <a:t>s</a:t>
            </a:r>
            <a:r>
              <a:rPr lang="en-US" altLang="ja-JP" i="1" baseline="-25000" dirty="0" err="1">
                <a:solidFill>
                  <a:srgbClr val="000000"/>
                </a:solidFill>
                <a:latin typeface="Bookman Old Style" pitchFamily="18" charset="0"/>
                <a:ea typeface="ＭＳ ゴシック" pitchFamily="49" charset="-128"/>
                <a:cs typeface="Times New Roman" pitchFamily="18" charset="0"/>
              </a:rPr>
              <a:t>i</a:t>
            </a:r>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en-US" altLang="ja-JP" i="1" dirty="0">
                <a:solidFill>
                  <a:srgbClr val="000000"/>
                </a:solidFill>
                <a:latin typeface="Bookman Old Style" pitchFamily="18" charset="0"/>
                <a:ea typeface="ＭＳ ゴシック" pitchFamily="49" charset="-128"/>
                <a:cs typeface="Times New Roman" pitchFamily="18" charset="0"/>
              </a:rPr>
              <a:t>s</a:t>
            </a:r>
            <a:r>
              <a:rPr lang="en-US" altLang="ja-JP" i="1" baseline="-25000" dirty="0">
                <a:solidFill>
                  <a:srgbClr val="000000"/>
                </a:solidFill>
                <a:latin typeface="Bookman Old Style" pitchFamily="18" charset="0"/>
                <a:ea typeface="ＭＳ ゴシック" pitchFamily="49" charset="-128"/>
                <a:cs typeface="Times New Roman" pitchFamily="18" charset="0"/>
              </a:rPr>
              <a:t>i</a:t>
            </a:r>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en-US" altLang="ja-JP" i="1" dirty="0">
                <a:solidFill>
                  <a:srgbClr val="000000"/>
                </a:solidFill>
                <a:latin typeface="Bookman Old Style" pitchFamily="18" charset="0"/>
                <a:ea typeface="ＭＳ ゴシック" pitchFamily="49" charset="-128"/>
                <a:cs typeface="Times New Roman" pitchFamily="18" charset="0"/>
              </a:rPr>
              <a:t>s</a:t>
            </a:r>
            <a:r>
              <a:rPr lang="en-US" altLang="ja-JP" i="1" baseline="-25000" dirty="0">
                <a:solidFill>
                  <a:srgbClr val="000000"/>
                </a:solidFill>
                <a:latin typeface="Bookman Old Style" pitchFamily="18" charset="0"/>
                <a:ea typeface="ＭＳ ゴシック" pitchFamily="49" charset="-128"/>
                <a:cs typeface="Times New Roman" pitchFamily="18" charset="0"/>
              </a:rPr>
              <a:t>i</a:t>
            </a:r>
            <a:r>
              <a:rPr lang="en-US" altLang="ja-JP" baseline="-25000" dirty="0">
                <a:solidFill>
                  <a:srgbClr val="000000"/>
                </a:solidFill>
                <a:latin typeface="Symbol" panose="05050102010706020507" pitchFamily="18" charset="2"/>
                <a:ea typeface="ＭＳ ゴシック" pitchFamily="49" charset="-128"/>
                <a:cs typeface="Times New Roman" pitchFamily="18" charset="0"/>
              </a:rPr>
              <a:t>-</a:t>
            </a:r>
            <a:r>
              <a:rPr lang="en-US" altLang="ja-JP" baseline="-25000" dirty="0">
                <a:solidFill>
                  <a:srgbClr val="000000"/>
                </a:solidFill>
                <a:latin typeface="+mn-lt"/>
                <a:ea typeface="ＭＳ ゴシック" pitchFamily="49" charset="-128"/>
                <a:cs typeface="Times New Roman" pitchFamily="18" charset="0"/>
              </a:rPr>
              <a:t>1</a:t>
            </a:r>
            <a:endParaRPr lang="ja-JP" altLang="en-US" dirty="0">
              <a:solidFill>
                <a:srgbClr val="000000"/>
              </a:solidFill>
              <a:latin typeface="ＭＳ ゴシック" pitchFamily="49" charset="-128"/>
              <a:ea typeface="ＭＳ ゴシック" pitchFamily="49" charset="-128"/>
              <a:cs typeface="Times New Roman" pitchFamily="18" charset="0"/>
            </a:endParaRPr>
          </a:p>
        </p:txBody>
      </p:sp>
      <p:grpSp>
        <p:nvGrpSpPr>
          <p:cNvPr id="4" name="グループ化 3">
            <a:extLst>
              <a:ext uri="{FF2B5EF4-FFF2-40B4-BE49-F238E27FC236}">
                <a16:creationId xmlns:a16="http://schemas.microsoft.com/office/drawing/2014/main" id="{44E22C2A-AF38-4147-87A7-DCD3AC600F23}"/>
              </a:ext>
            </a:extLst>
          </p:cNvPr>
          <p:cNvGrpSpPr/>
          <p:nvPr/>
        </p:nvGrpSpPr>
        <p:grpSpPr>
          <a:xfrm>
            <a:off x="36513" y="4203014"/>
            <a:ext cx="8363622" cy="1795462"/>
            <a:chOff x="36513" y="4203014"/>
            <a:chExt cx="8363622" cy="1795462"/>
          </a:xfrm>
        </p:grpSpPr>
        <p:sp>
          <p:nvSpPr>
            <p:cNvPr id="151" name="Line 47">
              <a:extLst>
                <a:ext uri="{FF2B5EF4-FFF2-40B4-BE49-F238E27FC236}">
                  <a16:creationId xmlns:a16="http://schemas.microsoft.com/office/drawing/2014/main" id="{F620AF3A-5080-4AE5-88E5-37FE2FF40131}"/>
                </a:ext>
              </a:extLst>
            </p:cNvPr>
            <p:cNvSpPr>
              <a:spLocks noChangeShapeType="1"/>
            </p:cNvSpPr>
            <p:nvPr/>
          </p:nvSpPr>
          <p:spPr bwMode="auto">
            <a:xfrm rot="16200000" flipH="1" flipV="1">
              <a:off x="7359650" y="4974539"/>
              <a:ext cx="3175" cy="812800"/>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b="1">
                <a:solidFill>
                  <a:srgbClr val="000000"/>
                </a:solidFill>
              </a:endParaRPr>
            </a:p>
          </p:txBody>
        </p:sp>
        <p:sp>
          <p:nvSpPr>
            <p:cNvPr id="152" name="Rectangle 48">
              <a:extLst>
                <a:ext uri="{FF2B5EF4-FFF2-40B4-BE49-F238E27FC236}">
                  <a16:creationId xmlns:a16="http://schemas.microsoft.com/office/drawing/2014/main" id="{83A8C1E1-AF78-4A98-9AFF-E0881F782D3C}"/>
                </a:ext>
              </a:extLst>
            </p:cNvPr>
            <p:cNvSpPr>
              <a:spLocks noChangeArrowheads="1"/>
            </p:cNvSpPr>
            <p:nvPr/>
          </p:nvSpPr>
          <p:spPr bwMode="auto">
            <a:xfrm>
              <a:off x="5148263" y="4969776"/>
              <a:ext cx="2522538" cy="830263"/>
            </a:xfrm>
            <a:prstGeom prst="rect">
              <a:avLst/>
            </a:prstGeom>
            <a:solidFill>
              <a:schemeClr val="bg1"/>
            </a:solidFill>
            <a:ln>
              <a:noFill/>
            </a:ln>
            <a:extLst>
              <a:ext uri="{91240B29-F687-4F45-9708-019B960494DF}">
                <a14:hiddenLine xmlns:a14="http://schemas.microsoft.com/office/drawing/2010/main" w="28575" algn="ctr">
                  <a:solidFill>
                    <a:srgbClr val="000000"/>
                  </a:solidFill>
                  <a:miter lim="800000"/>
                  <a:headEnd/>
                  <a:tailEnd/>
                </a14:hiddenLine>
              </a:ext>
            </a:extLst>
          </p:spPr>
          <p:txBody>
            <a:bodyPr wrap="none" anchor="ctr"/>
            <a:lstStyle/>
            <a:p>
              <a:endParaRPr lang="ja-JP" altLang="en-US" b="1">
                <a:solidFill>
                  <a:srgbClr val="000000"/>
                </a:solidFill>
              </a:endParaRPr>
            </a:p>
          </p:txBody>
        </p:sp>
        <p:grpSp>
          <p:nvGrpSpPr>
            <p:cNvPr id="153" name="Group 49">
              <a:extLst>
                <a:ext uri="{FF2B5EF4-FFF2-40B4-BE49-F238E27FC236}">
                  <a16:creationId xmlns:a16="http://schemas.microsoft.com/office/drawing/2014/main" id="{BD1206BA-3096-4D78-AFE4-FEF6D0AAB0AF}"/>
                </a:ext>
              </a:extLst>
            </p:cNvPr>
            <p:cNvGrpSpPr>
              <a:grpSpLocks/>
            </p:cNvGrpSpPr>
            <p:nvPr/>
          </p:nvGrpSpPr>
          <p:grpSpPr bwMode="auto">
            <a:xfrm rot="16200000">
              <a:off x="6747669" y="4638783"/>
              <a:ext cx="500063" cy="1454150"/>
              <a:chOff x="5335" y="698"/>
              <a:chExt cx="315" cy="916"/>
            </a:xfrm>
          </p:grpSpPr>
          <p:sp>
            <p:nvSpPr>
              <p:cNvPr id="154" name="AutoShape 50">
                <a:extLst>
                  <a:ext uri="{FF2B5EF4-FFF2-40B4-BE49-F238E27FC236}">
                    <a16:creationId xmlns:a16="http://schemas.microsoft.com/office/drawing/2014/main" id="{DC383028-2B59-4BDD-B4E3-931795C1E90F}"/>
                  </a:ext>
                </a:extLst>
              </p:cNvPr>
              <p:cNvSpPr>
                <a:spLocks/>
              </p:cNvSpPr>
              <p:nvPr/>
            </p:nvSpPr>
            <p:spPr bwMode="auto">
              <a:xfrm>
                <a:off x="5335" y="795"/>
                <a:ext cx="156" cy="112"/>
              </a:xfrm>
              <a:prstGeom prst="leftBracket">
                <a:avLst>
                  <a:gd name="adj" fmla="val 50000"/>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55" name="AutoShape 51">
                <a:extLst>
                  <a:ext uri="{FF2B5EF4-FFF2-40B4-BE49-F238E27FC236}">
                    <a16:creationId xmlns:a16="http://schemas.microsoft.com/office/drawing/2014/main" id="{5AEE2479-9B9B-40CF-B1FD-0624509C5278}"/>
                  </a:ext>
                </a:extLst>
              </p:cNvPr>
              <p:cNvSpPr>
                <a:spLocks/>
              </p:cNvSpPr>
              <p:nvPr/>
            </p:nvSpPr>
            <p:spPr bwMode="auto">
              <a:xfrm rot="10800000" flipV="1">
                <a:off x="5487" y="698"/>
                <a:ext cx="160" cy="208"/>
              </a:xfrm>
              <a:prstGeom prst="leftBracket">
                <a:avLst>
                  <a:gd name="adj" fmla="val 65000"/>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56" name="AutoShape 52">
                <a:extLst>
                  <a:ext uri="{FF2B5EF4-FFF2-40B4-BE49-F238E27FC236}">
                    <a16:creationId xmlns:a16="http://schemas.microsoft.com/office/drawing/2014/main" id="{1188C427-3FF3-49EE-B4A0-2208489C6880}"/>
                  </a:ext>
                </a:extLst>
              </p:cNvPr>
              <p:cNvSpPr>
                <a:spLocks/>
              </p:cNvSpPr>
              <p:nvPr/>
            </p:nvSpPr>
            <p:spPr bwMode="auto">
              <a:xfrm>
                <a:off x="5337" y="947"/>
                <a:ext cx="157" cy="112"/>
              </a:xfrm>
              <a:prstGeom prst="leftBracket">
                <a:avLst>
                  <a:gd name="adj" fmla="val 50000"/>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57" name="AutoShape 53">
                <a:extLst>
                  <a:ext uri="{FF2B5EF4-FFF2-40B4-BE49-F238E27FC236}">
                    <a16:creationId xmlns:a16="http://schemas.microsoft.com/office/drawing/2014/main" id="{09B108CB-0A2E-4A84-97BE-4DD0CF2B1E38}"/>
                  </a:ext>
                </a:extLst>
              </p:cNvPr>
              <p:cNvSpPr>
                <a:spLocks/>
              </p:cNvSpPr>
              <p:nvPr/>
            </p:nvSpPr>
            <p:spPr bwMode="auto">
              <a:xfrm rot="10800000" flipV="1">
                <a:off x="5490" y="792"/>
                <a:ext cx="160" cy="266"/>
              </a:xfrm>
              <a:prstGeom prst="leftBracket">
                <a:avLst>
                  <a:gd name="adj" fmla="val 83125"/>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58" name="AutoShape 54">
                <a:extLst>
                  <a:ext uri="{FF2B5EF4-FFF2-40B4-BE49-F238E27FC236}">
                    <a16:creationId xmlns:a16="http://schemas.microsoft.com/office/drawing/2014/main" id="{FEF0A600-CDC2-4D72-B725-AA4C2A720285}"/>
                  </a:ext>
                </a:extLst>
              </p:cNvPr>
              <p:cNvSpPr>
                <a:spLocks/>
              </p:cNvSpPr>
              <p:nvPr/>
            </p:nvSpPr>
            <p:spPr bwMode="auto">
              <a:xfrm>
                <a:off x="5335" y="1099"/>
                <a:ext cx="156" cy="112"/>
              </a:xfrm>
              <a:prstGeom prst="leftBracket">
                <a:avLst>
                  <a:gd name="adj" fmla="val 50000"/>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59" name="AutoShape 55">
                <a:extLst>
                  <a:ext uri="{FF2B5EF4-FFF2-40B4-BE49-F238E27FC236}">
                    <a16:creationId xmlns:a16="http://schemas.microsoft.com/office/drawing/2014/main" id="{AE532649-CCE5-48CE-A87E-5D687D9A4308}"/>
                  </a:ext>
                </a:extLst>
              </p:cNvPr>
              <p:cNvSpPr>
                <a:spLocks/>
              </p:cNvSpPr>
              <p:nvPr/>
            </p:nvSpPr>
            <p:spPr bwMode="auto">
              <a:xfrm rot="10800000" flipV="1">
                <a:off x="5487" y="944"/>
                <a:ext cx="160" cy="266"/>
              </a:xfrm>
              <a:prstGeom prst="leftBracket">
                <a:avLst>
                  <a:gd name="adj" fmla="val 83125"/>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60" name="AutoShape 56">
                <a:extLst>
                  <a:ext uri="{FF2B5EF4-FFF2-40B4-BE49-F238E27FC236}">
                    <a16:creationId xmlns:a16="http://schemas.microsoft.com/office/drawing/2014/main" id="{577A287D-A6A3-4BD4-882D-08791287DC84}"/>
                  </a:ext>
                </a:extLst>
              </p:cNvPr>
              <p:cNvSpPr>
                <a:spLocks/>
              </p:cNvSpPr>
              <p:nvPr/>
            </p:nvSpPr>
            <p:spPr bwMode="auto">
              <a:xfrm>
                <a:off x="5337" y="1254"/>
                <a:ext cx="157" cy="112"/>
              </a:xfrm>
              <a:prstGeom prst="leftBracket">
                <a:avLst>
                  <a:gd name="adj" fmla="val 50000"/>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61" name="AutoShape 57">
                <a:extLst>
                  <a:ext uri="{FF2B5EF4-FFF2-40B4-BE49-F238E27FC236}">
                    <a16:creationId xmlns:a16="http://schemas.microsoft.com/office/drawing/2014/main" id="{8915E38F-62AD-4D61-B7BB-05815AD7529D}"/>
                  </a:ext>
                </a:extLst>
              </p:cNvPr>
              <p:cNvSpPr>
                <a:spLocks/>
              </p:cNvSpPr>
              <p:nvPr/>
            </p:nvSpPr>
            <p:spPr bwMode="auto">
              <a:xfrm rot="10800000" flipV="1">
                <a:off x="5490" y="1099"/>
                <a:ext cx="160" cy="266"/>
              </a:xfrm>
              <a:prstGeom prst="leftBracket">
                <a:avLst>
                  <a:gd name="adj" fmla="val 83125"/>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62" name="AutoShape 58">
                <a:extLst>
                  <a:ext uri="{FF2B5EF4-FFF2-40B4-BE49-F238E27FC236}">
                    <a16:creationId xmlns:a16="http://schemas.microsoft.com/office/drawing/2014/main" id="{2B062D2A-DDCA-4060-9FD1-6888B72D4E55}"/>
                  </a:ext>
                </a:extLst>
              </p:cNvPr>
              <p:cNvSpPr>
                <a:spLocks/>
              </p:cNvSpPr>
              <p:nvPr/>
            </p:nvSpPr>
            <p:spPr bwMode="auto">
              <a:xfrm>
                <a:off x="5337" y="1405"/>
                <a:ext cx="157" cy="112"/>
              </a:xfrm>
              <a:prstGeom prst="leftBracket">
                <a:avLst>
                  <a:gd name="adj" fmla="val 50000"/>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63" name="AutoShape 59">
                <a:extLst>
                  <a:ext uri="{FF2B5EF4-FFF2-40B4-BE49-F238E27FC236}">
                    <a16:creationId xmlns:a16="http://schemas.microsoft.com/office/drawing/2014/main" id="{97423055-919C-4D0E-962B-4FD441CCC6F8}"/>
                  </a:ext>
                </a:extLst>
              </p:cNvPr>
              <p:cNvSpPr>
                <a:spLocks/>
              </p:cNvSpPr>
              <p:nvPr/>
            </p:nvSpPr>
            <p:spPr bwMode="auto">
              <a:xfrm rot="10800000" flipV="1">
                <a:off x="5490" y="1250"/>
                <a:ext cx="160" cy="266"/>
              </a:xfrm>
              <a:prstGeom prst="leftBracket">
                <a:avLst>
                  <a:gd name="adj" fmla="val 83125"/>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64" name="AutoShape 60">
                <a:extLst>
                  <a:ext uri="{FF2B5EF4-FFF2-40B4-BE49-F238E27FC236}">
                    <a16:creationId xmlns:a16="http://schemas.microsoft.com/office/drawing/2014/main" id="{CB0D3664-EECA-430F-BD24-B28A617ED570}"/>
                  </a:ext>
                </a:extLst>
              </p:cNvPr>
              <p:cNvSpPr>
                <a:spLocks/>
              </p:cNvSpPr>
              <p:nvPr/>
            </p:nvSpPr>
            <p:spPr bwMode="auto">
              <a:xfrm rot="10800000" flipV="1">
                <a:off x="5489" y="1406"/>
                <a:ext cx="157" cy="208"/>
              </a:xfrm>
              <a:prstGeom prst="leftBracket">
                <a:avLst>
                  <a:gd name="adj" fmla="val 66242"/>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grpSp>
        <p:graphicFrame>
          <p:nvGraphicFramePr>
            <p:cNvPr id="165" name="Object 61">
              <a:extLst>
                <a:ext uri="{FF2B5EF4-FFF2-40B4-BE49-F238E27FC236}">
                  <a16:creationId xmlns:a16="http://schemas.microsoft.com/office/drawing/2014/main" id="{F033FCEE-E7BF-455E-97B9-1E82B4A00CAF}"/>
                </a:ext>
              </a:extLst>
            </p:cNvPr>
            <p:cNvGraphicFramePr>
              <a:graphicFrameLocks noChangeAspect="1"/>
            </p:cNvGraphicFramePr>
            <p:nvPr>
              <p:extLst>
                <p:ext uri="{D42A27DB-BD31-4B8C-83A1-F6EECF244321}">
                  <p14:modId xmlns:p14="http://schemas.microsoft.com/office/powerpoint/2010/main" val="3374969008"/>
                </p:ext>
              </p:extLst>
            </p:nvPr>
          </p:nvGraphicFramePr>
          <p:xfrm>
            <a:off x="1365922" y="4317314"/>
            <a:ext cx="450850" cy="450850"/>
          </p:xfrm>
          <a:graphic>
            <a:graphicData uri="http://schemas.openxmlformats.org/presentationml/2006/ole">
              <mc:AlternateContent xmlns:mc="http://schemas.openxmlformats.org/markup-compatibility/2006">
                <mc:Choice xmlns:v="urn:schemas-microsoft-com:vml" Requires="v">
                  <p:oleObj spid="_x0000_s299796" name="数式" r:id="rId24" imgW="139700" imgH="139700" progId="Equation.3">
                    <p:embed/>
                  </p:oleObj>
                </mc:Choice>
                <mc:Fallback>
                  <p:oleObj name="数式" r:id="rId24" imgW="139700" imgH="139700" progId="Equation.3">
                    <p:embed/>
                    <p:pic>
                      <p:nvPicPr>
                        <p:cNvPr id="293949" name="Object 61"/>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1365922" y="4317314"/>
                          <a:ext cx="450850"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66" name="Rectangle 62">
              <a:extLst>
                <a:ext uri="{FF2B5EF4-FFF2-40B4-BE49-F238E27FC236}">
                  <a16:creationId xmlns:a16="http://schemas.microsoft.com/office/drawing/2014/main" id="{6F43DB5A-6446-4A65-AEE0-7DCE75EB88E4}"/>
                </a:ext>
              </a:extLst>
            </p:cNvPr>
            <p:cNvSpPr>
              <a:spLocks noChangeArrowheads="1"/>
            </p:cNvSpPr>
            <p:nvPr/>
          </p:nvSpPr>
          <p:spPr bwMode="auto">
            <a:xfrm>
              <a:off x="3413126" y="4838014"/>
              <a:ext cx="1700212" cy="1081087"/>
            </a:xfrm>
            <a:prstGeom prst="rect">
              <a:avLst/>
            </a:prstGeom>
            <a:noFill/>
            <a:ln w="6350">
              <a:solidFill>
                <a:srgbClr val="00CCFF"/>
              </a:solidFill>
              <a:prstDash val="dash"/>
              <a:miter lim="800000"/>
              <a:headEnd/>
              <a:tailEnd/>
            </a:ln>
            <a:extLst>
              <a:ext uri="{909E8E84-426E-40DD-AFC4-6F175D3DCCD1}">
                <a14:hiddenFill xmlns:a14="http://schemas.microsoft.com/office/drawing/2010/main">
                  <a:solidFill>
                    <a:srgbClr val="FFFFFF"/>
                  </a:solidFill>
                </a14:hiddenFill>
              </a:ext>
            </a:extLst>
          </p:spPr>
          <p:txBody>
            <a:bodyPr lIns="74295" tIns="8890" rIns="74295" bIns="8890"/>
            <a:lstStyle/>
            <a:p>
              <a:endParaRPr lang="ja-JP" altLang="en-US" b="1">
                <a:solidFill>
                  <a:srgbClr val="000000"/>
                </a:solidFill>
              </a:endParaRPr>
            </a:p>
          </p:txBody>
        </p:sp>
        <p:sp>
          <p:nvSpPr>
            <p:cNvPr id="168" name="Rectangle 64">
              <a:extLst>
                <a:ext uri="{FF2B5EF4-FFF2-40B4-BE49-F238E27FC236}">
                  <a16:creationId xmlns:a16="http://schemas.microsoft.com/office/drawing/2014/main" id="{1C5BE962-4033-4776-8ABF-880E5C719E1A}"/>
                </a:ext>
              </a:extLst>
            </p:cNvPr>
            <p:cNvSpPr>
              <a:spLocks noChangeArrowheads="1"/>
            </p:cNvSpPr>
            <p:nvPr/>
          </p:nvSpPr>
          <p:spPr bwMode="auto">
            <a:xfrm>
              <a:off x="1797722" y="4203014"/>
              <a:ext cx="19621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ja-JP" altLang="en-US">
                  <a:solidFill>
                    <a:srgbClr val="000000"/>
                  </a:solidFill>
                  <a:latin typeface="ＭＳ ゴシック" pitchFamily="49" charset="-128"/>
                  <a:ea typeface="ＭＳ ゴシック" pitchFamily="49" charset="-128"/>
                  <a:cs typeface="Times New Roman" pitchFamily="18" charset="0"/>
                </a:rPr>
                <a:t>のときの力</a:t>
              </a:r>
              <a:endParaRPr lang="ja-JP" altLang="en-US">
                <a:solidFill>
                  <a:srgbClr val="000000"/>
                </a:solidFill>
                <a:ea typeface="ＭＳ ゴシック" pitchFamily="49" charset="-128"/>
                <a:cs typeface="Times New Roman" pitchFamily="18" charset="0"/>
              </a:endParaRPr>
            </a:p>
          </p:txBody>
        </p:sp>
        <p:graphicFrame>
          <p:nvGraphicFramePr>
            <p:cNvPr id="169" name="Object 65">
              <a:extLst>
                <a:ext uri="{FF2B5EF4-FFF2-40B4-BE49-F238E27FC236}">
                  <a16:creationId xmlns:a16="http://schemas.microsoft.com/office/drawing/2014/main" id="{CF7CAA5A-7135-4BE4-861D-386D07374CB5}"/>
                </a:ext>
              </a:extLst>
            </p:cNvPr>
            <p:cNvGraphicFramePr>
              <a:graphicFrameLocks noChangeAspect="1"/>
            </p:cNvGraphicFramePr>
            <p:nvPr>
              <p:extLst>
                <p:ext uri="{D42A27DB-BD31-4B8C-83A1-F6EECF244321}">
                  <p14:modId xmlns:p14="http://schemas.microsoft.com/office/powerpoint/2010/main" val="2365641525"/>
                </p:ext>
              </p:extLst>
            </p:nvPr>
          </p:nvGraphicFramePr>
          <p:xfrm>
            <a:off x="4102772" y="4245877"/>
            <a:ext cx="1593850" cy="571500"/>
          </p:xfrm>
          <a:graphic>
            <a:graphicData uri="http://schemas.openxmlformats.org/presentationml/2006/ole">
              <mc:AlternateContent xmlns:mc="http://schemas.openxmlformats.org/markup-compatibility/2006">
                <mc:Choice xmlns:v="urn:schemas-microsoft-com:vml" Requires="v">
                  <p:oleObj spid="_x0000_s299797" name="数式" r:id="rId26" imgW="507780" imgH="177723" progId="Equation.3">
                    <p:embed/>
                  </p:oleObj>
                </mc:Choice>
                <mc:Fallback>
                  <p:oleObj name="数式" r:id="rId26" imgW="507780" imgH="177723" progId="Equation.3">
                    <p:embed/>
                    <p:pic>
                      <p:nvPicPr>
                        <p:cNvPr id="293953" name="Object 65"/>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4102772" y="4245877"/>
                          <a:ext cx="159385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0" name="Object 66">
              <a:extLst>
                <a:ext uri="{FF2B5EF4-FFF2-40B4-BE49-F238E27FC236}">
                  <a16:creationId xmlns:a16="http://schemas.microsoft.com/office/drawing/2014/main" id="{120BD060-8A16-4E06-BA11-B1D5F7D87B55}"/>
                </a:ext>
              </a:extLst>
            </p:cNvPr>
            <p:cNvGraphicFramePr>
              <a:graphicFrameLocks noChangeAspect="1"/>
            </p:cNvGraphicFramePr>
            <p:nvPr>
              <p:extLst>
                <p:ext uri="{D42A27DB-BD31-4B8C-83A1-F6EECF244321}">
                  <p14:modId xmlns:p14="http://schemas.microsoft.com/office/powerpoint/2010/main" val="3764722711"/>
                </p:ext>
              </p:extLst>
            </p:nvPr>
          </p:nvGraphicFramePr>
          <p:xfrm>
            <a:off x="36513" y="5031689"/>
            <a:ext cx="1038225" cy="515937"/>
          </p:xfrm>
          <a:graphic>
            <a:graphicData uri="http://schemas.openxmlformats.org/presentationml/2006/ole">
              <mc:AlternateContent xmlns:mc="http://schemas.openxmlformats.org/markup-compatibility/2006">
                <mc:Choice xmlns:v="urn:schemas-microsoft-com:vml" Requires="v">
                  <p:oleObj spid="_x0000_s299798" name="数式" r:id="rId28" imgW="330057" imgH="165028" progId="Equation.3">
                    <p:embed/>
                  </p:oleObj>
                </mc:Choice>
                <mc:Fallback>
                  <p:oleObj name="数式" r:id="rId28" imgW="330057" imgH="165028" progId="Equation.3">
                    <p:embed/>
                    <p:pic>
                      <p:nvPicPr>
                        <p:cNvPr id="293954" name="Object 66"/>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36513" y="5031689"/>
                          <a:ext cx="1038225"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1" name="Rectangle 67">
              <a:extLst>
                <a:ext uri="{FF2B5EF4-FFF2-40B4-BE49-F238E27FC236}">
                  <a16:creationId xmlns:a16="http://schemas.microsoft.com/office/drawing/2014/main" id="{00AE1269-09E7-4E8F-A51B-3ACA47D95DF9}"/>
                </a:ext>
              </a:extLst>
            </p:cNvPr>
            <p:cNvSpPr>
              <a:spLocks noChangeArrowheads="1"/>
            </p:cNvSpPr>
            <p:nvPr/>
          </p:nvSpPr>
          <p:spPr bwMode="auto">
            <a:xfrm>
              <a:off x="538835" y="4245877"/>
              <a:ext cx="8810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r>
                <a:rPr lang="ja-JP" altLang="en-US">
                  <a:solidFill>
                    <a:srgbClr val="000000"/>
                  </a:solidFill>
                </a:rPr>
                <a:t>のび</a:t>
              </a:r>
            </a:p>
          </p:txBody>
        </p:sp>
        <p:graphicFrame>
          <p:nvGraphicFramePr>
            <p:cNvPr id="173" name="Object 68">
              <a:extLst>
                <a:ext uri="{FF2B5EF4-FFF2-40B4-BE49-F238E27FC236}">
                  <a16:creationId xmlns:a16="http://schemas.microsoft.com/office/drawing/2014/main" id="{6765B3C5-0FD4-4AF8-8C39-853A34B9166E}"/>
                </a:ext>
              </a:extLst>
            </p:cNvPr>
            <p:cNvGraphicFramePr>
              <a:graphicFrameLocks noChangeAspect="1"/>
            </p:cNvGraphicFramePr>
            <p:nvPr>
              <p:extLst>
                <p:ext uri="{D42A27DB-BD31-4B8C-83A1-F6EECF244321}">
                  <p14:modId xmlns:p14="http://schemas.microsoft.com/office/powerpoint/2010/main" val="266526104"/>
                </p:ext>
              </p:extLst>
            </p:nvPr>
          </p:nvGraphicFramePr>
          <p:xfrm>
            <a:off x="3600451" y="4766576"/>
            <a:ext cx="1279525" cy="1231900"/>
          </p:xfrm>
          <a:graphic>
            <a:graphicData uri="http://schemas.openxmlformats.org/presentationml/2006/ole">
              <mc:AlternateContent xmlns:mc="http://schemas.openxmlformats.org/markup-compatibility/2006">
                <mc:Choice xmlns:v="urn:schemas-microsoft-com:vml" Requires="v">
                  <p:oleObj spid="_x0000_s299799" name="数式" r:id="rId30" imgW="406048" imgH="393359" progId="Equation.3">
                    <p:embed/>
                  </p:oleObj>
                </mc:Choice>
                <mc:Fallback>
                  <p:oleObj name="数式" r:id="rId30" imgW="406048" imgH="393359" progId="Equation.3">
                    <p:embed/>
                    <p:pic>
                      <p:nvPicPr>
                        <p:cNvPr id="293956" name="Object 68"/>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3600451" y="4766576"/>
                          <a:ext cx="1279525" cy="123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12" name="Object 69">
              <a:extLst>
                <a:ext uri="{FF2B5EF4-FFF2-40B4-BE49-F238E27FC236}">
                  <a16:creationId xmlns:a16="http://schemas.microsoft.com/office/drawing/2014/main" id="{526DF8E3-905B-4DE6-9CC2-93E2A1E997E0}"/>
                </a:ext>
              </a:extLst>
            </p:cNvPr>
            <p:cNvGraphicFramePr>
              <a:graphicFrameLocks noChangeAspect="1"/>
            </p:cNvGraphicFramePr>
            <p:nvPr>
              <p:extLst>
                <p:ext uri="{D42A27DB-BD31-4B8C-83A1-F6EECF244321}">
                  <p14:modId xmlns:p14="http://schemas.microsoft.com/office/powerpoint/2010/main" val="1692528401"/>
                </p:ext>
              </p:extLst>
            </p:nvPr>
          </p:nvGraphicFramePr>
          <p:xfrm>
            <a:off x="1128713" y="4785626"/>
            <a:ext cx="1758950" cy="1033463"/>
          </p:xfrm>
          <a:graphic>
            <a:graphicData uri="http://schemas.openxmlformats.org/presentationml/2006/ole">
              <mc:AlternateContent xmlns:mc="http://schemas.openxmlformats.org/markup-compatibility/2006">
                <mc:Choice xmlns:v="urn:schemas-microsoft-com:vml" Requires="v">
                  <p:oleObj spid="_x0000_s299800" name="数式" r:id="rId32" imgW="558800" imgH="330200" progId="Equation.3">
                    <p:embed/>
                  </p:oleObj>
                </mc:Choice>
                <mc:Fallback>
                  <p:oleObj name="数式" r:id="rId32" imgW="558800" imgH="330200" progId="Equation.3">
                    <p:embed/>
                    <p:pic>
                      <p:nvPicPr>
                        <p:cNvPr id="293957" name="Object 69"/>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1128713" y="4785626"/>
                          <a:ext cx="1758950" cy="1033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13" name="Rectangle 70">
              <a:extLst>
                <a:ext uri="{FF2B5EF4-FFF2-40B4-BE49-F238E27FC236}">
                  <a16:creationId xmlns:a16="http://schemas.microsoft.com/office/drawing/2014/main" id="{6DB7B2B5-2B44-4841-BF0F-0B7120422DF1}"/>
                </a:ext>
              </a:extLst>
            </p:cNvPr>
            <p:cNvSpPr>
              <a:spLocks noChangeArrowheads="1"/>
            </p:cNvSpPr>
            <p:nvPr/>
          </p:nvSpPr>
          <p:spPr bwMode="auto">
            <a:xfrm>
              <a:off x="1085851" y="4911039"/>
              <a:ext cx="1747837" cy="963612"/>
            </a:xfrm>
            <a:prstGeom prst="rect">
              <a:avLst/>
            </a:prstGeom>
            <a:noFill/>
            <a:ln w="6350">
              <a:solidFill>
                <a:srgbClr val="00CCFF"/>
              </a:solidFill>
              <a:prstDash val="dash"/>
              <a:miter lim="800000"/>
              <a:headEnd/>
              <a:tailEnd/>
            </a:ln>
            <a:extLst>
              <a:ext uri="{909E8E84-426E-40DD-AFC4-6F175D3DCCD1}">
                <a14:hiddenFill xmlns:a14="http://schemas.microsoft.com/office/drawing/2010/main">
                  <a:solidFill>
                    <a:srgbClr val="FFFFFF"/>
                  </a:solidFill>
                </a14:hiddenFill>
              </a:ext>
            </a:extLst>
          </p:spPr>
          <p:txBody>
            <a:bodyPr lIns="74295" tIns="8890" rIns="74295" bIns="8890"/>
            <a:lstStyle/>
            <a:p>
              <a:endParaRPr lang="ja-JP" altLang="en-US" b="1">
                <a:solidFill>
                  <a:srgbClr val="000000"/>
                </a:solidFill>
              </a:endParaRPr>
            </a:p>
          </p:txBody>
        </p:sp>
        <p:graphicFrame>
          <p:nvGraphicFramePr>
            <p:cNvPr id="216" name="Object 71">
              <a:extLst>
                <a:ext uri="{FF2B5EF4-FFF2-40B4-BE49-F238E27FC236}">
                  <a16:creationId xmlns:a16="http://schemas.microsoft.com/office/drawing/2014/main" id="{9B085C5C-AB30-4077-A1E1-3D40AB796E0F}"/>
                </a:ext>
              </a:extLst>
            </p:cNvPr>
            <p:cNvGraphicFramePr>
              <a:graphicFrameLocks noChangeAspect="1"/>
            </p:cNvGraphicFramePr>
            <p:nvPr>
              <p:extLst>
                <p:ext uri="{D42A27DB-BD31-4B8C-83A1-F6EECF244321}">
                  <p14:modId xmlns:p14="http://schemas.microsoft.com/office/powerpoint/2010/main" val="1627687512"/>
                </p:ext>
              </p:extLst>
            </p:nvPr>
          </p:nvGraphicFramePr>
          <p:xfrm>
            <a:off x="2909888" y="5179326"/>
            <a:ext cx="377825" cy="304800"/>
          </p:xfrm>
          <a:graphic>
            <a:graphicData uri="http://schemas.openxmlformats.org/presentationml/2006/ole">
              <mc:AlternateContent xmlns:mc="http://schemas.openxmlformats.org/markup-compatibility/2006">
                <mc:Choice xmlns:v="urn:schemas-microsoft-com:vml" Requires="v">
                  <p:oleObj spid="_x0000_s299801" name="数式" r:id="rId34" imgW="126780" imgH="101424" progId="Equation.3">
                    <p:embed/>
                  </p:oleObj>
                </mc:Choice>
                <mc:Fallback>
                  <p:oleObj name="数式" r:id="rId34" imgW="126780" imgH="101424" progId="Equation.3">
                    <p:embed/>
                    <p:pic>
                      <p:nvPicPr>
                        <p:cNvPr id="293959" name="Object 7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909888" y="5179326"/>
                          <a:ext cx="3778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222" name="Group 72">
              <a:extLst>
                <a:ext uri="{FF2B5EF4-FFF2-40B4-BE49-F238E27FC236}">
                  <a16:creationId xmlns:a16="http://schemas.microsoft.com/office/drawing/2014/main" id="{7333CB04-7333-43CA-9194-4E51AA0D6166}"/>
                </a:ext>
              </a:extLst>
            </p:cNvPr>
            <p:cNvGrpSpPr>
              <a:grpSpLocks/>
            </p:cNvGrpSpPr>
            <p:nvPr/>
          </p:nvGrpSpPr>
          <p:grpSpPr bwMode="auto">
            <a:xfrm rot="16200000">
              <a:off x="6018213" y="3923614"/>
              <a:ext cx="500063" cy="2897187"/>
              <a:chOff x="3102" y="824"/>
              <a:chExt cx="315" cy="1825"/>
            </a:xfrm>
          </p:grpSpPr>
          <p:grpSp>
            <p:nvGrpSpPr>
              <p:cNvPr id="223" name="Group 73">
                <a:extLst>
                  <a:ext uri="{FF2B5EF4-FFF2-40B4-BE49-F238E27FC236}">
                    <a16:creationId xmlns:a16="http://schemas.microsoft.com/office/drawing/2014/main" id="{03277B55-03CF-41FE-A4A2-76B20DDEF623}"/>
                  </a:ext>
                </a:extLst>
              </p:cNvPr>
              <p:cNvGrpSpPr>
                <a:grpSpLocks/>
              </p:cNvGrpSpPr>
              <p:nvPr/>
            </p:nvGrpSpPr>
            <p:grpSpPr bwMode="auto">
              <a:xfrm>
                <a:off x="3102" y="1733"/>
                <a:ext cx="315" cy="916"/>
                <a:chOff x="5335" y="698"/>
                <a:chExt cx="315" cy="916"/>
              </a:xfrm>
            </p:grpSpPr>
            <p:sp>
              <p:nvSpPr>
                <p:cNvPr id="227" name="AutoShape 74">
                  <a:extLst>
                    <a:ext uri="{FF2B5EF4-FFF2-40B4-BE49-F238E27FC236}">
                      <a16:creationId xmlns:a16="http://schemas.microsoft.com/office/drawing/2014/main" id="{1BCCAEF3-5505-41B0-B7DE-EA8151D9F857}"/>
                    </a:ext>
                  </a:extLst>
                </p:cNvPr>
                <p:cNvSpPr>
                  <a:spLocks/>
                </p:cNvSpPr>
                <p:nvPr/>
              </p:nvSpPr>
              <p:spPr bwMode="auto">
                <a:xfrm>
                  <a:off x="5335" y="795"/>
                  <a:ext cx="156" cy="112"/>
                </a:xfrm>
                <a:prstGeom prst="leftBracket">
                  <a:avLst>
                    <a:gd name="adj" fmla="val 50000"/>
                  </a:avLst>
                </a:prstGeom>
                <a:noFill/>
                <a:ln w="381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228" name="AutoShape 75">
                  <a:extLst>
                    <a:ext uri="{FF2B5EF4-FFF2-40B4-BE49-F238E27FC236}">
                      <a16:creationId xmlns:a16="http://schemas.microsoft.com/office/drawing/2014/main" id="{135DB782-7D63-452C-810E-4953E9B3C66D}"/>
                    </a:ext>
                  </a:extLst>
                </p:cNvPr>
                <p:cNvSpPr>
                  <a:spLocks/>
                </p:cNvSpPr>
                <p:nvPr/>
              </p:nvSpPr>
              <p:spPr bwMode="auto">
                <a:xfrm rot="10800000" flipV="1">
                  <a:off x="5487" y="698"/>
                  <a:ext cx="160" cy="208"/>
                </a:xfrm>
                <a:prstGeom prst="leftBracket">
                  <a:avLst>
                    <a:gd name="adj" fmla="val 65000"/>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229" name="AutoShape 76">
                  <a:extLst>
                    <a:ext uri="{FF2B5EF4-FFF2-40B4-BE49-F238E27FC236}">
                      <a16:creationId xmlns:a16="http://schemas.microsoft.com/office/drawing/2014/main" id="{9B4A2E56-6E39-430C-8A50-60FFEAC2C4D4}"/>
                    </a:ext>
                  </a:extLst>
                </p:cNvPr>
                <p:cNvSpPr>
                  <a:spLocks/>
                </p:cNvSpPr>
                <p:nvPr/>
              </p:nvSpPr>
              <p:spPr bwMode="auto">
                <a:xfrm>
                  <a:off x="5337" y="947"/>
                  <a:ext cx="157" cy="112"/>
                </a:xfrm>
                <a:prstGeom prst="leftBracket">
                  <a:avLst>
                    <a:gd name="adj" fmla="val 50000"/>
                  </a:avLst>
                </a:prstGeom>
                <a:noFill/>
                <a:ln w="381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230" name="AutoShape 77">
                  <a:extLst>
                    <a:ext uri="{FF2B5EF4-FFF2-40B4-BE49-F238E27FC236}">
                      <a16:creationId xmlns:a16="http://schemas.microsoft.com/office/drawing/2014/main" id="{DF1D868F-910A-4FAC-961A-DE82B41957AA}"/>
                    </a:ext>
                  </a:extLst>
                </p:cNvPr>
                <p:cNvSpPr>
                  <a:spLocks/>
                </p:cNvSpPr>
                <p:nvPr/>
              </p:nvSpPr>
              <p:spPr bwMode="auto">
                <a:xfrm rot="10800000" flipV="1">
                  <a:off x="5490" y="792"/>
                  <a:ext cx="160" cy="266"/>
                </a:xfrm>
                <a:prstGeom prst="leftBracket">
                  <a:avLst>
                    <a:gd name="adj" fmla="val 83125"/>
                  </a:avLst>
                </a:prstGeom>
                <a:noFill/>
                <a:ln w="381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231" name="AutoShape 78">
                  <a:extLst>
                    <a:ext uri="{FF2B5EF4-FFF2-40B4-BE49-F238E27FC236}">
                      <a16:creationId xmlns:a16="http://schemas.microsoft.com/office/drawing/2014/main" id="{2F6B7AAD-2C82-43FF-8E10-FCCF66284FDE}"/>
                    </a:ext>
                  </a:extLst>
                </p:cNvPr>
                <p:cNvSpPr>
                  <a:spLocks/>
                </p:cNvSpPr>
                <p:nvPr/>
              </p:nvSpPr>
              <p:spPr bwMode="auto">
                <a:xfrm>
                  <a:off x="5335" y="1099"/>
                  <a:ext cx="156" cy="112"/>
                </a:xfrm>
                <a:prstGeom prst="leftBracket">
                  <a:avLst>
                    <a:gd name="adj" fmla="val 50000"/>
                  </a:avLst>
                </a:prstGeom>
                <a:noFill/>
                <a:ln w="381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232" name="AutoShape 79">
                  <a:extLst>
                    <a:ext uri="{FF2B5EF4-FFF2-40B4-BE49-F238E27FC236}">
                      <a16:creationId xmlns:a16="http://schemas.microsoft.com/office/drawing/2014/main" id="{D7D43268-64FF-405B-B97F-6477BCB6C172}"/>
                    </a:ext>
                  </a:extLst>
                </p:cNvPr>
                <p:cNvSpPr>
                  <a:spLocks/>
                </p:cNvSpPr>
                <p:nvPr/>
              </p:nvSpPr>
              <p:spPr bwMode="auto">
                <a:xfrm rot="10800000" flipV="1">
                  <a:off x="5487" y="944"/>
                  <a:ext cx="160" cy="266"/>
                </a:xfrm>
                <a:prstGeom prst="leftBracket">
                  <a:avLst>
                    <a:gd name="adj" fmla="val 83125"/>
                  </a:avLst>
                </a:prstGeom>
                <a:noFill/>
                <a:ln w="381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233" name="AutoShape 80">
                  <a:extLst>
                    <a:ext uri="{FF2B5EF4-FFF2-40B4-BE49-F238E27FC236}">
                      <a16:creationId xmlns:a16="http://schemas.microsoft.com/office/drawing/2014/main" id="{F4F5BE8C-2945-4CB4-B501-866DA1E6CC31}"/>
                    </a:ext>
                  </a:extLst>
                </p:cNvPr>
                <p:cNvSpPr>
                  <a:spLocks/>
                </p:cNvSpPr>
                <p:nvPr/>
              </p:nvSpPr>
              <p:spPr bwMode="auto">
                <a:xfrm>
                  <a:off x="5337" y="1254"/>
                  <a:ext cx="157" cy="112"/>
                </a:xfrm>
                <a:prstGeom prst="leftBracket">
                  <a:avLst>
                    <a:gd name="adj" fmla="val 50000"/>
                  </a:avLst>
                </a:prstGeom>
                <a:noFill/>
                <a:ln w="381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234" name="AutoShape 81">
                  <a:extLst>
                    <a:ext uri="{FF2B5EF4-FFF2-40B4-BE49-F238E27FC236}">
                      <a16:creationId xmlns:a16="http://schemas.microsoft.com/office/drawing/2014/main" id="{887B5398-23B0-4D05-ABAD-EB962DA6A11C}"/>
                    </a:ext>
                  </a:extLst>
                </p:cNvPr>
                <p:cNvSpPr>
                  <a:spLocks/>
                </p:cNvSpPr>
                <p:nvPr/>
              </p:nvSpPr>
              <p:spPr bwMode="auto">
                <a:xfrm rot="10800000" flipV="1">
                  <a:off x="5490" y="1099"/>
                  <a:ext cx="160" cy="266"/>
                </a:xfrm>
                <a:prstGeom prst="leftBracket">
                  <a:avLst>
                    <a:gd name="adj" fmla="val 83125"/>
                  </a:avLst>
                </a:prstGeom>
                <a:noFill/>
                <a:ln w="381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235" name="AutoShape 82">
                  <a:extLst>
                    <a:ext uri="{FF2B5EF4-FFF2-40B4-BE49-F238E27FC236}">
                      <a16:creationId xmlns:a16="http://schemas.microsoft.com/office/drawing/2014/main" id="{0CB2AF5D-DEF9-4218-9E00-7F5F76159E20}"/>
                    </a:ext>
                  </a:extLst>
                </p:cNvPr>
                <p:cNvSpPr>
                  <a:spLocks/>
                </p:cNvSpPr>
                <p:nvPr/>
              </p:nvSpPr>
              <p:spPr bwMode="auto">
                <a:xfrm>
                  <a:off x="5337" y="1405"/>
                  <a:ext cx="157" cy="112"/>
                </a:xfrm>
                <a:prstGeom prst="leftBracket">
                  <a:avLst>
                    <a:gd name="adj" fmla="val 50000"/>
                  </a:avLst>
                </a:prstGeom>
                <a:noFill/>
                <a:ln w="381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236" name="AutoShape 83">
                  <a:extLst>
                    <a:ext uri="{FF2B5EF4-FFF2-40B4-BE49-F238E27FC236}">
                      <a16:creationId xmlns:a16="http://schemas.microsoft.com/office/drawing/2014/main" id="{CCF9A25B-39FE-4AF6-86BE-D9D2A9AF6C6B}"/>
                    </a:ext>
                  </a:extLst>
                </p:cNvPr>
                <p:cNvSpPr>
                  <a:spLocks/>
                </p:cNvSpPr>
                <p:nvPr/>
              </p:nvSpPr>
              <p:spPr bwMode="auto">
                <a:xfrm rot="10800000" flipV="1">
                  <a:off x="5490" y="1250"/>
                  <a:ext cx="160" cy="266"/>
                </a:xfrm>
                <a:prstGeom prst="leftBracket">
                  <a:avLst>
                    <a:gd name="adj" fmla="val 83125"/>
                  </a:avLst>
                </a:prstGeom>
                <a:noFill/>
                <a:ln w="381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237" name="AutoShape 84">
                  <a:extLst>
                    <a:ext uri="{FF2B5EF4-FFF2-40B4-BE49-F238E27FC236}">
                      <a16:creationId xmlns:a16="http://schemas.microsoft.com/office/drawing/2014/main" id="{17458A7F-8BC5-4C93-A0B8-A61534B06A4A}"/>
                    </a:ext>
                  </a:extLst>
                </p:cNvPr>
                <p:cNvSpPr>
                  <a:spLocks/>
                </p:cNvSpPr>
                <p:nvPr/>
              </p:nvSpPr>
              <p:spPr bwMode="auto">
                <a:xfrm rot="10800000" flipV="1">
                  <a:off x="5489" y="1406"/>
                  <a:ext cx="157" cy="208"/>
                </a:xfrm>
                <a:prstGeom prst="leftBracket">
                  <a:avLst>
                    <a:gd name="adj" fmla="val 66242"/>
                  </a:avLst>
                </a:prstGeom>
                <a:noFill/>
                <a:ln w="381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grpSp>
          <p:sp>
            <p:nvSpPr>
              <p:cNvPr id="226" name="Line 85">
                <a:extLst>
                  <a:ext uri="{FF2B5EF4-FFF2-40B4-BE49-F238E27FC236}">
                    <a16:creationId xmlns:a16="http://schemas.microsoft.com/office/drawing/2014/main" id="{437D98E0-049B-474B-9100-35133E889653}"/>
                  </a:ext>
                </a:extLst>
              </p:cNvPr>
              <p:cNvSpPr>
                <a:spLocks noChangeShapeType="1"/>
              </p:cNvSpPr>
              <p:nvPr/>
            </p:nvSpPr>
            <p:spPr bwMode="auto">
              <a:xfrm>
                <a:off x="3253" y="824"/>
                <a:ext cx="8" cy="91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38100">
                    <a:solidFill>
                      <a:srgbClr val="000000"/>
                    </a:solidFill>
                    <a:round/>
                    <a:headEnd/>
                    <a:tailEnd/>
                  </a14:hiddenLine>
                </a:ext>
              </a:extLst>
            </p:spPr>
            <p:txBody>
              <a:bodyPr/>
              <a:lstStyle/>
              <a:p>
                <a:endParaRPr lang="ja-JP" altLang="en-US" b="1">
                  <a:solidFill>
                    <a:srgbClr val="000000"/>
                  </a:solidFill>
                </a:endParaRPr>
              </a:p>
            </p:txBody>
          </p:sp>
        </p:grpSp>
        <p:sp>
          <p:nvSpPr>
            <p:cNvPr id="238" name="Rectangle 86">
              <a:extLst>
                <a:ext uri="{FF2B5EF4-FFF2-40B4-BE49-F238E27FC236}">
                  <a16:creationId xmlns:a16="http://schemas.microsoft.com/office/drawing/2014/main" id="{F8C4D2E4-9649-422C-A343-C94E5A0E9A57}"/>
                </a:ext>
              </a:extLst>
            </p:cNvPr>
            <p:cNvSpPr>
              <a:spLocks noChangeArrowheads="1"/>
            </p:cNvSpPr>
            <p:nvPr/>
          </p:nvSpPr>
          <p:spPr bwMode="auto">
            <a:xfrm>
              <a:off x="5688013" y="4982476"/>
              <a:ext cx="539750" cy="762000"/>
            </a:xfrm>
            <a:prstGeom prst="rect">
              <a:avLst/>
            </a:prstGeom>
            <a:solidFill>
              <a:schemeClr val="bg2"/>
            </a:solidFill>
            <a:ln w="28575" algn="ctr">
              <a:solidFill>
                <a:schemeClr val="bg2"/>
              </a:solidFill>
              <a:miter lim="800000"/>
              <a:headEnd/>
              <a:tailEnd/>
            </a:ln>
          </p:spPr>
          <p:txBody>
            <a:bodyPr wrap="none" anchor="ctr"/>
            <a:lstStyle/>
            <a:p>
              <a:endParaRPr lang="ja-JP" altLang="en-US" b="1">
                <a:solidFill>
                  <a:srgbClr val="000000"/>
                </a:solidFill>
              </a:endParaRPr>
            </a:p>
          </p:txBody>
        </p:sp>
        <p:sp>
          <p:nvSpPr>
            <p:cNvPr id="239" name="Rectangle 122">
              <a:extLst>
                <a:ext uri="{FF2B5EF4-FFF2-40B4-BE49-F238E27FC236}">
                  <a16:creationId xmlns:a16="http://schemas.microsoft.com/office/drawing/2014/main" id="{74162B0B-7CCF-4396-8662-6D0DAF74DD4F}"/>
                </a:ext>
              </a:extLst>
            </p:cNvPr>
            <p:cNvSpPr>
              <a:spLocks noChangeArrowheads="1"/>
            </p:cNvSpPr>
            <p:nvPr/>
          </p:nvSpPr>
          <p:spPr bwMode="auto">
            <a:xfrm>
              <a:off x="6047460" y="4293502"/>
              <a:ext cx="23526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0"/>
                </a:spcBef>
              </a:pPr>
              <a:r>
                <a:rPr lang="en-US" altLang="ja-JP">
                  <a:solidFill>
                    <a:srgbClr val="000000"/>
                  </a:solidFill>
                  <a:latin typeface="ＭＳ ゴシック" pitchFamily="49" charset="-128"/>
                  <a:ea typeface="ＭＳ ゴシック" pitchFamily="49" charset="-128"/>
                  <a:cs typeface="Times New Roman" pitchFamily="18" charset="0"/>
                </a:rPr>
                <a:t>(</a:t>
              </a:r>
              <a:r>
                <a:rPr lang="en-US" altLang="ja-JP" i="1">
                  <a:solidFill>
                    <a:srgbClr val="000000"/>
                  </a:solidFill>
                  <a:latin typeface="Bookman Old Style" pitchFamily="18" charset="0"/>
                  <a:ea typeface="ＭＳ ゴシック" pitchFamily="49" charset="-128"/>
                  <a:cs typeface="Times New Roman" pitchFamily="18" charset="0"/>
                </a:rPr>
                <a:t>k</a:t>
              </a:r>
              <a:r>
                <a:rPr lang="en-US" altLang="ja-JP">
                  <a:solidFill>
                    <a:srgbClr val="000000"/>
                  </a:solidFill>
                  <a:latin typeface="ＭＳ ゴシック" pitchFamily="49" charset="-128"/>
                  <a:ea typeface="ＭＳ ゴシック" pitchFamily="49" charset="-128"/>
                  <a:cs typeface="Times New Roman" pitchFamily="18" charset="0"/>
                </a:rPr>
                <a:t>:</a:t>
              </a:r>
              <a:r>
                <a:rPr lang="ja-JP" altLang="en-US">
                  <a:solidFill>
                    <a:srgbClr val="000000"/>
                  </a:solidFill>
                  <a:latin typeface="ＭＳ ゴシック" pitchFamily="49" charset="-128"/>
                  <a:ea typeface="ＭＳ ゴシック" pitchFamily="49" charset="-128"/>
                  <a:cs typeface="Times New Roman" pitchFamily="18" charset="0"/>
                </a:rPr>
                <a:t>バネ定数</a:t>
              </a:r>
              <a:r>
                <a:rPr lang="en-US" altLang="ja-JP">
                  <a:solidFill>
                    <a:srgbClr val="000000"/>
                  </a:solidFill>
                  <a:latin typeface="ＭＳ ゴシック" pitchFamily="49" charset="-128"/>
                  <a:ea typeface="ＭＳ ゴシック" pitchFamily="49" charset="-128"/>
                  <a:cs typeface="Times New Roman" pitchFamily="18" charset="0"/>
                </a:rPr>
                <a:t>)</a:t>
              </a:r>
            </a:p>
          </p:txBody>
        </p:sp>
        <p:sp>
          <p:nvSpPr>
            <p:cNvPr id="240" name="Rectangle 162">
              <a:extLst>
                <a:ext uri="{FF2B5EF4-FFF2-40B4-BE49-F238E27FC236}">
                  <a16:creationId xmlns:a16="http://schemas.microsoft.com/office/drawing/2014/main" id="{022C07B3-72A1-4507-8946-9DD9A2927151}"/>
                </a:ext>
              </a:extLst>
            </p:cNvPr>
            <p:cNvSpPr>
              <a:spLocks noChangeArrowheads="1"/>
            </p:cNvSpPr>
            <p:nvPr/>
          </p:nvSpPr>
          <p:spPr bwMode="auto">
            <a:xfrm>
              <a:off x="5688013" y="5053914"/>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99FFCC"/>
                  </a:solidFill>
                  <a:latin typeface="ＭＳ ゴシック" pitchFamily="49" charset="-128"/>
                  <a:ea typeface="ＭＳ ゴシック" pitchFamily="49" charset="-128"/>
                  <a:cs typeface="Times New Roman" pitchFamily="18" charset="0"/>
                </a:rPr>
                <a:t>正</a:t>
              </a:r>
            </a:p>
          </p:txBody>
        </p:sp>
      </p:grpSp>
    </p:spTree>
    <p:extLst>
      <p:ext uri="{BB962C8B-B14F-4D97-AF65-F5344CB8AC3E}">
        <p14:creationId xmlns:p14="http://schemas.microsoft.com/office/powerpoint/2010/main" val="2038713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1"/>
                                        </p:tgtEl>
                                        <p:attrNameLst>
                                          <p:attrName>style.visibility</p:attrName>
                                        </p:attrNameLst>
                                      </p:cBhvr>
                                      <p:to>
                                        <p:strVal val="visible"/>
                                      </p:to>
                                    </p:set>
                                    <p:anim calcmode="lin" valueType="num">
                                      <p:cBhvr additive="base">
                                        <p:cTn id="7" dur="500" fill="hold"/>
                                        <p:tgtEl>
                                          <p:spTgt spid="221"/>
                                        </p:tgtEl>
                                        <p:attrNameLst>
                                          <p:attrName>ppt_x</p:attrName>
                                        </p:attrNameLst>
                                      </p:cBhvr>
                                      <p:tavLst>
                                        <p:tav tm="0">
                                          <p:val>
                                            <p:strVal val="#ppt_x"/>
                                          </p:val>
                                        </p:tav>
                                        <p:tav tm="100000">
                                          <p:val>
                                            <p:strVal val="#ppt_x"/>
                                          </p:val>
                                        </p:tav>
                                      </p:tavLst>
                                    </p:anim>
                                    <p:anim calcmode="lin" valueType="num">
                                      <p:cBhvr additive="base">
                                        <p:cTn id="8" dur="500" fill="hold"/>
                                        <p:tgtEl>
                                          <p:spTgt spid="22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17"/>
                                        </p:tgtEl>
                                        <p:attrNameLst>
                                          <p:attrName>style.visibility</p:attrName>
                                        </p:attrNameLst>
                                      </p:cBhvr>
                                      <p:to>
                                        <p:strVal val="visible"/>
                                      </p:to>
                                    </p:set>
                                  </p:childTnLst>
                                </p:cTn>
                              </p:par>
                              <p:par>
                                <p:cTn id="13" presetID="42" presetClass="path" presetSubtype="0" fill="remove" grpId="1" nodeType="withEffect">
                                  <p:stCondLst>
                                    <p:cond delay="0"/>
                                  </p:stCondLst>
                                  <p:childTnLst>
                                    <p:animMotion origin="layout" path="M 1.38889E-6 1.11111E-6 L -0.00122 -0.81597 " pathEditMode="relative" rAng="0" ptsTypes="AA">
                                      <p:cBhvr>
                                        <p:cTn id="14" dur="500" spd="-100000" fill="hold"/>
                                        <p:tgtEl>
                                          <p:spTgt spid="217"/>
                                        </p:tgtEl>
                                        <p:attrNameLst>
                                          <p:attrName>ppt_x</p:attrName>
                                          <p:attrName>ppt_y</p:attrName>
                                        </p:attrNameLst>
                                      </p:cBhvr>
                                      <p:rCtr x="-69" y="-40810"/>
                                    </p:animMotion>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4"/>
                                        </p:tgtEl>
                                        <p:attrNameLst>
                                          <p:attrName>style.visibility</p:attrName>
                                        </p:attrNameLst>
                                      </p:cBhvr>
                                      <p:to>
                                        <p:strVal val="visible"/>
                                      </p:to>
                                    </p:set>
                                  </p:childTnLst>
                                </p:cTn>
                              </p:par>
                              <p:par>
                                <p:cTn id="19" presetID="35" presetClass="emph" presetSubtype="0" repeatCount="10000" fill="hold" grpId="1" nodeType="withEffect">
                                  <p:stCondLst>
                                    <p:cond delay="0"/>
                                  </p:stCondLst>
                                  <p:childTnLst>
                                    <p:anim calcmode="discrete" valueType="str">
                                      <p:cBhvr>
                                        <p:cTn id="20" dur="500" fill="hold"/>
                                        <p:tgtEl>
                                          <p:spTgt spid="224"/>
                                        </p:tgtEl>
                                        <p:attrNameLst>
                                          <p:attrName>style.visibility</p:attrName>
                                        </p:attrNameLst>
                                      </p:cBhvr>
                                      <p:tavLst>
                                        <p:tav tm="0">
                                          <p:val>
                                            <p:strVal val="hidden"/>
                                          </p:val>
                                        </p:tav>
                                        <p:tav tm="50000">
                                          <p:val>
                                            <p:strVal val="visible"/>
                                          </p:val>
                                        </p:tav>
                                      </p:tavLst>
                                    </p:anim>
                                  </p:childTnLst>
                                </p:cTn>
                              </p:par>
                              <p:par>
                                <p:cTn id="21" presetID="1" presetClass="entr" presetSubtype="0" fill="hold" grpId="0" nodeType="withEffect">
                                  <p:stCondLst>
                                    <p:cond delay="0"/>
                                  </p:stCondLst>
                                  <p:childTnLst>
                                    <p:set>
                                      <p:cBhvr>
                                        <p:cTn id="22" dur="1" fill="hold">
                                          <p:stCondLst>
                                            <p:cond delay="0"/>
                                          </p:stCondLst>
                                        </p:cTn>
                                        <p:tgtEl>
                                          <p:spTgt spid="225"/>
                                        </p:tgtEl>
                                        <p:attrNameLst>
                                          <p:attrName>style.visibility</p:attrName>
                                        </p:attrNameLst>
                                      </p:cBhvr>
                                      <p:to>
                                        <p:strVal val="visible"/>
                                      </p:to>
                                    </p:set>
                                  </p:childTnLst>
                                </p:cTn>
                              </p:par>
                              <p:par>
                                <p:cTn id="23" presetID="35" presetClass="emph" presetSubtype="0" repeatCount="10000" fill="hold" grpId="1" nodeType="withEffect">
                                  <p:stCondLst>
                                    <p:cond delay="0"/>
                                  </p:stCondLst>
                                  <p:childTnLst>
                                    <p:anim calcmode="discrete" valueType="str">
                                      <p:cBhvr>
                                        <p:cTn id="24" dur="500" fill="hold"/>
                                        <p:tgtEl>
                                          <p:spTgt spid="225"/>
                                        </p:tgtEl>
                                        <p:attrNameLst>
                                          <p:attrName>style.visibility</p:attrName>
                                        </p:attrNameLst>
                                      </p:cBhvr>
                                      <p:tavLst>
                                        <p:tav tm="0">
                                          <p:val>
                                            <p:strVal val="hidden"/>
                                          </p:val>
                                        </p:tav>
                                        <p:tav tm="50000">
                                          <p:val>
                                            <p:strVal val="visible"/>
                                          </p:val>
                                        </p:tav>
                                      </p:tavLst>
                                    </p:anim>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18"/>
                                        </p:tgtEl>
                                        <p:attrNameLst>
                                          <p:attrName>style.visibility</p:attrName>
                                        </p:attrNameLst>
                                      </p:cBhvr>
                                      <p:to>
                                        <p:strVal val="visible"/>
                                      </p:to>
                                    </p:set>
                                  </p:childTnLst>
                                </p:cTn>
                              </p:par>
                              <p:par>
                                <p:cTn id="29" presetID="42" presetClass="path" presetSubtype="0" fill="remove" nodeType="withEffect">
                                  <p:stCondLst>
                                    <p:cond delay="0"/>
                                  </p:stCondLst>
                                  <p:childTnLst>
                                    <p:animMotion origin="layout" path="M -5.55556E-7 2.59944E-6 L -0.22882 -0.50787 " pathEditMode="relative" rAng="0" ptsTypes="AA">
                                      <p:cBhvr>
                                        <p:cTn id="30" dur="500" spd="-100000" fill="hold"/>
                                        <p:tgtEl>
                                          <p:spTgt spid="218"/>
                                        </p:tgtEl>
                                        <p:attrNameLst>
                                          <p:attrName>ppt_x</p:attrName>
                                          <p:attrName>ppt_y</p:attrName>
                                        </p:attrNameLst>
                                      </p:cBhvr>
                                      <p:rCtr x="-11441" y="-25393"/>
                                    </p:animMotion>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19"/>
                                        </p:tgtEl>
                                        <p:attrNameLst>
                                          <p:attrName>style.visibility</p:attrName>
                                        </p:attrNameLst>
                                      </p:cBhvr>
                                      <p:to>
                                        <p:strVal val="visible"/>
                                      </p:to>
                                    </p:set>
                                  </p:childTnLst>
                                </p:cTn>
                              </p:par>
                              <p:par>
                                <p:cTn id="35" presetID="42" presetClass="path" presetSubtype="0" fill="remove" nodeType="withEffect">
                                  <p:stCondLst>
                                    <p:cond delay="0"/>
                                  </p:stCondLst>
                                  <p:childTnLst>
                                    <p:animMotion origin="layout" path="M -2.77778E-6 9.15819E-7 L 0.0875 -0.52637 " pathEditMode="relative" rAng="0" ptsTypes="AA">
                                      <p:cBhvr>
                                        <p:cTn id="36" dur="500" spd="-100000" fill="hold"/>
                                        <p:tgtEl>
                                          <p:spTgt spid="219"/>
                                        </p:tgtEl>
                                        <p:attrNameLst>
                                          <p:attrName>ppt_x</p:attrName>
                                          <p:attrName>ppt_y</p:attrName>
                                        </p:attrNameLst>
                                      </p:cBhvr>
                                      <p:rCtr x="4375" y="-26318"/>
                                    </p:animMotion>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20"/>
                                        </p:tgtEl>
                                        <p:attrNameLst>
                                          <p:attrName>style.visibility</p:attrName>
                                        </p:attrNameLst>
                                      </p:cBhvr>
                                      <p:to>
                                        <p:strVal val="visible"/>
                                      </p:to>
                                    </p:set>
                                  </p:childTnLst>
                                </p:cTn>
                              </p:par>
                              <p:par>
                                <p:cTn id="41" presetID="42" presetClass="path" presetSubtype="0" fill="remove" grpId="1" nodeType="withEffect">
                                  <p:stCondLst>
                                    <p:cond delay="0"/>
                                  </p:stCondLst>
                                  <p:childTnLst>
                                    <p:animMotion origin="layout" path="M 1.66667E-6 -1.48148E-6 L -0.06493 -0.88819 " pathEditMode="relative" rAng="0" ptsTypes="AA">
                                      <p:cBhvr>
                                        <p:cTn id="42" dur="500" spd="-100000" fill="hold"/>
                                        <p:tgtEl>
                                          <p:spTgt spid="220"/>
                                        </p:tgtEl>
                                        <p:attrNameLst>
                                          <p:attrName>ppt_x</p:attrName>
                                          <p:attrName>ppt_y</p:attrName>
                                        </p:attrNameLst>
                                      </p:cBhvr>
                                      <p:rCtr x="-3247" y="-4442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 grpId="0" animBg="1"/>
      <p:bldP spid="217" grpId="0"/>
      <p:bldP spid="217" grpId="1"/>
      <p:bldP spid="220" grpId="0"/>
      <p:bldP spid="220" grpId="1"/>
      <p:bldP spid="224" grpId="0" animBg="1"/>
      <p:bldP spid="224" grpId="1" animBg="1"/>
      <p:bldP spid="225" grpId="0" animBg="1"/>
      <p:bldP spid="225"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角丸四角形 24"/>
          <p:cNvSpPr/>
          <p:nvPr/>
        </p:nvSpPr>
        <p:spPr bwMode="auto">
          <a:xfrm>
            <a:off x="4507605" y="2601531"/>
            <a:ext cx="4022619" cy="592429"/>
          </a:xfrm>
          <a:prstGeom prst="roundRect">
            <a:avLst>
              <a:gd name="adj" fmla="val 30371"/>
            </a:avLst>
          </a:prstGeom>
          <a:solidFill>
            <a:srgbClr val="FFF0DC"/>
          </a:solidFill>
          <a:ln w="9525">
            <a:solidFill>
              <a:srgbClr val="FFCC99"/>
            </a:solidFill>
            <a:miter lim="800000"/>
            <a:headEnd/>
            <a:tailEnd/>
          </a:ln>
          <a:effectLst>
            <a:outerShdw blurRad="50800" dist="38100" dir="8100000" algn="tr" rotWithShape="0">
              <a:prstClr val="black">
                <a:alpha val="40000"/>
              </a:prstClr>
            </a:outerShdw>
          </a:effectLst>
        </p:spPr>
        <p:txBody>
          <a:bodyPr wrap="none" anchor="ctr"/>
          <a:lstStyle/>
          <a:p>
            <a:r>
              <a:rPr lang="ja-JP" altLang="en-US" sz="2400" dirty="0">
                <a:solidFill>
                  <a:srgbClr val="C00000"/>
                </a:solidFill>
              </a:rPr>
              <a:t>ニュートンの運動の第２法則</a:t>
            </a:r>
          </a:p>
        </p:txBody>
      </p:sp>
      <p:grpSp>
        <p:nvGrpSpPr>
          <p:cNvPr id="6" name="グループ化 5"/>
          <p:cNvGrpSpPr/>
          <p:nvPr/>
        </p:nvGrpSpPr>
        <p:grpSpPr>
          <a:xfrm>
            <a:off x="0" y="6017669"/>
            <a:ext cx="8755693" cy="840331"/>
            <a:chOff x="0" y="6017669"/>
            <a:chExt cx="8755693" cy="840331"/>
          </a:xfrm>
        </p:grpSpPr>
        <p:sp>
          <p:nvSpPr>
            <p:cNvPr id="67" name="Rectangle 46"/>
            <p:cNvSpPr>
              <a:spLocks noChangeArrowheads="1"/>
            </p:cNvSpPr>
            <p:nvPr/>
          </p:nvSpPr>
          <p:spPr bwMode="auto">
            <a:xfrm>
              <a:off x="0" y="6062597"/>
              <a:ext cx="8755693" cy="795403"/>
            </a:xfrm>
            <a:prstGeom prst="rect">
              <a:avLst/>
            </a:prstGeom>
            <a:solidFill>
              <a:srgbClr val="FFF0DC"/>
            </a:solidFill>
            <a:ln w="9525">
              <a:solidFill>
                <a:srgbClr val="FFCC99"/>
              </a:solidFill>
              <a:miter lim="800000"/>
              <a:headEnd/>
              <a:tailEnd/>
            </a:ln>
            <a:effectLst>
              <a:outerShdw blurRad="50800" dist="38100" dir="18900000" algn="bl" rotWithShape="0">
                <a:prstClr val="black">
                  <a:alpha val="40000"/>
                </a:prstClr>
              </a:outerShdw>
            </a:effectLst>
          </p:spPr>
          <p:txBody>
            <a:bodyPr wrap="none" anchor="ctr"/>
            <a:lstStyle/>
            <a:p>
              <a:pPr algn="ctr"/>
              <a:endParaRPr lang="ja-JP" altLang="en-US" sz="3200" b="1">
                <a:solidFill>
                  <a:srgbClr val="000000"/>
                </a:solidFill>
              </a:endParaRPr>
            </a:p>
          </p:txBody>
        </p:sp>
        <p:sp>
          <p:nvSpPr>
            <p:cNvPr id="68" name="Rectangle 14"/>
            <p:cNvSpPr>
              <a:spLocks noChangeArrowheads="1"/>
            </p:cNvSpPr>
            <p:nvPr/>
          </p:nvSpPr>
          <p:spPr bwMode="auto">
            <a:xfrm>
              <a:off x="0" y="6091924"/>
              <a:ext cx="257634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ja-JP" altLang="en-US" dirty="0">
                  <a:solidFill>
                    <a:srgbClr val="000000"/>
                  </a:solidFill>
                </a:rPr>
                <a:t>力</a:t>
              </a:r>
              <a:r>
                <a:rPr lang="en-US" altLang="ja-JP" b="1" i="1" dirty="0">
                  <a:solidFill>
                    <a:srgbClr val="000000"/>
                  </a:solidFill>
                  <a:latin typeface="Bookman Old Style" pitchFamily="18" charset="0"/>
                </a:rPr>
                <a:t>F</a:t>
              </a:r>
              <a:r>
                <a:rPr lang="ja-JP" altLang="en-US" dirty="0">
                  <a:solidFill>
                    <a:srgbClr val="000000"/>
                  </a:solidFill>
                  <a:latin typeface="ＭＳ ゴシック" pitchFamily="49" charset="-128"/>
                  <a:ea typeface="ＭＳ ゴシック" pitchFamily="49" charset="-128"/>
                  <a:cs typeface="Times New Roman" pitchFamily="18" charset="0"/>
                </a:rPr>
                <a:t>がする仕事</a:t>
              </a:r>
            </a:p>
          </p:txBody>
        </p:sp>
        <p:graphicFrame>
          <p:nvGraphicFramePr>
            <p:cNvPr id="69" name="Object 15"/>
            <p:cNvGraphicFramePr>
              <a:graphicFrameLocks noChangeAspect="1"/>
            </p:cNvGraphicFramePr>
            <p:nvPr>
              <p:extLst>
                <p:ext uri="{D42A27DB-BD31-4B8C-83A1-F6EECF244321}">
                  <p14:modId xmlns:p14="http://schemas.microsoft.com/office/powerpoint/2010/main" val="2839011270"/>
                </p:ext>
              </p:extLst>
            </p:nvPr>
          </p:nvGraphicFramePr>
          <p:xfrm>
            <a:off x="2538652" y="6219871"/>
            <a:ext cx="683747" cy="356227"/>
          </p:xfrm>
          <a:graphic>
            <a:graphicData uri="http://schemas.openxmlformats.org/presentationml/2006/ole">
              <mc:AlternateContent xmlns:mc="http://schemas.openxmlformats.org/markup-compatibility/2006">
                <mc:Choice xmlns:v="urn:schemas-microsoft-com:vml" Requires="v">
                  <p:oleObj spid="_x0000_s308716" name="数式" r:id="rId3" imgW="317087" imgH="164885" progId="Equation.3">
                    <p:embed/>
                  </p:oleObj>
                </mc:Choice>
                <mc:Fallback>
                  <p:oleObj name="数式" r:id="rId3" imgW="317087" imgH="164885"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38652" y="6219871"/>
                          <a:ext cx="683747" cy="356227"/>
                        </a:xfrm>
                        <a:prstGeom prst="rect">
                          <a:avLst/>
                        </a:prstGeom>
                        <a:noFill/>
                        <a:ln>
                          <a:noFill/>
                        </a:ln>
                      </p:spPr>
                    </p:pic>
                  </p:oleObj>
                </mc:Fallback>
              </mc:AlternateContent>
            </a:graphicData>
          </a:graphic>
        </p:graphicFrame>
        <p:graphicFrame>
          <p:nvGraphicFramePr>
            <p:cNvPr id="70" name="Object 3"/>
            <p:cNvGraphicFramePr>
              <a:graphicFrameLocks noChangeAspect="1"/>
            </p:cNvGraphicFramePr>
            <p:nvPr>
              <p:extLst>
                <p:ext uri="{D42A27DB-BD31-4B8C-83A1-F6EECF244321}">
                  <p14:modId xmlns:p14="http://schemas.microsoft.com/office/powerpoint/2010/main" val="2118259147"/>
                </p:ext>
              </p:extLst>
            </p:nvPr>
          </p:nvGraphicFramePr>
          <p:xfrm>
            <a:off x="3256703" y="6017669"/>
            <a:ext cx="1252667" cy="840331"/>
          </p:xfrm>
          <a:graphic>
            <a:graphicData uri="http://schemas.openxmlformats.org/presentationml/2006/ole">
              <mc:AlternateContent xmlns:mc="http://schemas.openxmlformats.org/markup-compatibility/2006">
                <mc:Choice xmlns:v="urn:schemas-microsoft-com:vml" Requires="v">
                  <p:oleObj spid="_x0000_s308717" name="数式" r:id="rId5" imgW="533169" imgH="355446" progId="Equation.3">
                    <p:embed/>
                  </p:oleObj>
                </mc:Choice>
                <mc:Fallback>
                  <p:oleObj name="数式" r:id="rId5" imgW="533169" imgH="355446"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56703" y="6017669"/>
                          <a:ext cx="1252667" cy="840331"/>
                        </a:xfrm>
                        <a:prstGeom prst="rect">
                          <a:avLst/>
                        </a:prstGeom>
                        <a:noFill/>
                        <a:ln>
                          <a:noFill/>
                        </a:ln>
                      </p:spPr>
                    </p:pic>
                  </p:oleObj>
                </mc:Fallback>
              </mc:AlternateContent>
            </a:graphicData>
          </a:graphic>
        </p:graphicFrame>
        <p:sp>
          <p:nvSpPr>
            <p:cNvPr id="71" name="Rectangle 6"/>
            <p:cNvSpPr>
              <a:spLocks noChangeArrowheads="1"/>
            </p:cNvSpPr>
            <p:nvPr/>
          </p:nvSpPr>
          <p:spPr bwMode="auto">
            <a:xfrm>
              <a:off x="4709786" y="6126414"/>
              <a:ext cx="382043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ctr">
              <a:spAutoFit/>
            </a:bodyPr>
            <a:lstStyle/>
            <a:p>
              <a:pPr>
                <a:spcBef>
                  <a:spcPct val="0"/>
                </a:spcBef>
              </a:pPr>
              <a:r>
                <a:rPr lang="en-US" altLang="ja-JP" dirty="0">
                  <a:solidFill>
                    <a:srgbClr val="000000"/>
                  </a:solidFill>
                  <a:latin typeface="Times New Roman"/>
                  <a:ea typeface="ＭＳ ゴシック" pitchFamily="49" charset="-128"/>
                  <a:cs typeface="Times New Roman" pitchFamily="18" charset="0"/>
                </a:rPr>
                <a:t>(</a:t>
              </a:r>
              <a:r>
                <a:rPr lang="en-US" altLang="ja-JP" i="1" dirty="0">
                  <a:solidFill>
                    <a:srgbClr val="000000"/>
                  </a:solidFill>
                  <a:latin typeface="Bookman Old Style" pitchFamily="18" charset="0"/>
                  <a:ea typeface="ＭＳ ゴシック" pitchFamily="49" charset="-128"/>
                  <a:cs typeface="Times New Roman" pitchFamily="18" charset="0"/>
                </a:rPr>
                <a:t>s</a:t>
              </a:r>
              <a:r>
                <a:rPr lang="ja-JP" altLang="en-US" dirty="0">
                  <a:solidFill>
                    <a:srgbClr val="000000"/>
                  </a:solidFill>
                  <a:latin typeface="ＭＳ ゴシック" pitchFamily="49" charset="-128"/>
                  <a:ea typeface="ＭＳ ゴシック" pitchFamily="49" charset="-128"/>
                  <a:cs typeface="Times New Roman" pitchFamily="18" charset="0"/>
                </a:rPr>
                <a:t>：経路に沿った座標</a:t>
              </a:r>
              <a:r>
                <a:rPr lang="en-US" altLang="ja-JP" dirty="0">
                  <a:solidFill>
                    <a:srgbClr val="000000"/>
                  </a:solidFill>
                  <a:latin typeface="Times New Roman"/>
                  <a:ea typeface="ＭＳ ゴシック" pitchFamily="49" charset="-128"/>
                  <a:cs typeface="Times New Roman" pitchFamily="18" charset="0"/>
                </a:rPr>
                <a:t>)</a:t>
              </a:r>
              <a:endParaRPr lang="ja-JP" altLang="en-US" dirty="0">
                <a:solidFill>
                  <a:srgbClr val="000000"/>
                </a:solidFill>
                <a:latin typeface="ＭＳ ゴシック" pitchFamily="49" charset="-128"/>
                <a:ea typeface="ＭＳ ゴシック" pitchFamily="49" charset="-128"/>
                <a:cs typeface="Times New Roman" pitchFamily="18" charset="0"/>
              </a:endParaRPr>
            </a:p>
          </p:txBody>
        </p:sp>
      </p:grpSp>
      <p:sp>
        <p:nvSpPr>
          <p:cNvPr id="73" name="AutoShape 3"/>
          <p:cNvSpPr>
            <a:spLocks noChangeArrowheads="1"/>
          </p:cNvSpPr>
          <p:nvPr/>
        </p:nvSpPr>
        <p:spPr bwMode="auto">
          <a:xfrm>
            <a:off x="3199075" y="6065628"/>
            <a:ext cx="1360046" cy="792372"/>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a:solidFill>
                <a:srgbClr val="000000"/>
              </a:solidFill>
            </a:endParaRPr>
          </a:p>
        </p:txBody>
      </p:sp>
      <p:sp>
        <p:nvSpPr>
          <p:cNvPr id="283654" name="Rectangle 6"/>
          <p:cNvSpPr>
            <a:spLocks noChangeArrowheads="1"/>
          </p:cNvSpPr>
          <p:nvPr/>
        </p:nvSpPr>
        <p:spPr bwMode="auto">
          <a:xfrm>
            <a:off x="0" y="556072"/>
            <a:ext cx="644366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nchor="ctr">
            <a:spAutoFit/>
          </a:bodyPr>
          <a:lstStyle/>
          <a:p>
            <a:pPr>
              <a:spcBef>
                <a:spcPct val="0"/>
              </a:spcBef>
            </a:pPr>
            <a:r>
              <a:rPr lang="ja-JP" altLang="en-US" dirty="0">
                <a:solidFill>
                  <a:srgbClr val="0000FF"/>
                </a:solidFill>
                <a:latin typeface="ＭＳ ゴシック" pitchFamily="49" charset="-128"/>
                <a:ea typeface="ＭＳ ゴシック" pitchFamily="49" charset="-128"/>
                <a:cs typeface="Times New Roman" pitchFamily="18" charset="0"/>
              </a:rPr>
              <a:t>運動エネルギー </a:t>
            </a:r>
            <a:r>
              <a:rPr lang="ja-JP" altLang="en-US" dirty="0">
                <a:solidFill>
                  <a:srgbClr val="000000"/>
                </a:solidFill>
                <a:latin typeface="ＭＳ ゴシック" pitchFamily="49" charset="-128"/>
                <a:ea typeface="ＭＳ ゴシック" pitchFamily="49" charset="-128"/>
                <a:cs typeface="Times New Roman" pitchFamily="18" charset="0"/>
              </a:rPr>
              <a:t>運動によるエネルギー</a:t>
            </a:r>
            <a:endParaRPr lang="ja-JP" altLang="en-US" dirty="0">
              <a:solidFill>
                <a:srgbClr val="000000"/>
              </a:solidFill>
              <a:ea typeface="ＭＳ ゴシック" pitchFamily="49" charset="-128"/>
              <a:cs typeface="Times New Roman" pitchFamily="18" charset="0"/>
            </a:endParaRPr>
          </a:p>
        </p:txBody>
      </p:sp>
      <p:sp>
        <p:nvSpPr>
          <p:cNvPr id="283659" name="Rectangle 11"/>
          <p:cNvSpPr>
            <a:spLocks noChangeArrowheads="1"/>
          </p:cNvSpPr>
          <p:nvPr/>
        </p:nvSpPr>
        <p:spPr bwMode="auto">
          <a:xfrm>
            <a:off x="4803188" y="1551039"/>
            <a:ext cx="90281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ja-JP" altLang="en-US" dirty="0">
                <a:solidFill>
                  <a:srgbClr val="000000"/>
                </a:solidFill>
                <a:ea typeface="ＭＳ ゴシック" pitchFamily="49" charset="-128"/>
                <a:cs typeface="Times New Roman" pitchFamily="18" charset="0"/>
              </a:rPr>
              <a:t>速度</a:t>
            </a:r>
          </a:p>
        </p:txBody>
      </p:sp>
      <p:graphicFrame>
        <p:nvGraphicFramePr>
          <p:cNvPr id="283660" name="Object 12"/>
          <p:cNvGraphicFramePr>
            <a:graphicFrameLocks noChangeAspect="1"/>
          </p:cNvGraphicFramePr>
          <p:nvPr>
            <p:extLst>
              <p:ext uri="{D42A27DB-BD31-4B8C-83A1-F6EECF244321}">
                <p14:modId xmlns:p14="http://schemas.microsoft.com/office/powerpoint/2010/main" val="780218016"/>
              </p:ext>
            </p:extLst>
          </p:nvPr>
        </p:nvGraphicFramePr>
        <p:xfrm>
          <a:off x="5644361" y="1380661"/>
          <a:ext cx="1131048" cy="909299"/>
        </p:xfrm>
        <a:graphic>
          <a:graphicData uri="http://schemas.openxmlformats.org/presentationml/2006/ole">
            <mc:AlternateContent xmlns:mc="http://schemas.openxmlformats.org/markup-compatibility/2006">
              <mc:Choice xmlns:v="urn:schemas-microsoft-com:vml" Requires="v">
                <p:oleObj spid="_x0000_s308718" name="数式" r:id="rId7" imgW="482391" imgH="393529" progId="Equation.3">
                  <p:embed/>
                </p:oleObj>
              </mc:Choice>
              <mc:Fallback>
                <p:oleObj name="数式" r:id="rId7" imgW="482391" imgH="393529"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644361" y="1380661"/>
                        <a:ext cx="1131048" cy="909299"/>
                      </a:xfrm>
                      <a:prstGeom prst="rect">
                        <a:avLst/>
                      </a:prstGeom>
                      <a:noFill/>
                      <a:ln>
                        <a:noFill/>
                      </a:ln>
                    </p:spPr>
                  </p:pic>
                </p:oleObj>
              </mc:Fallback>
            </mc:AlternateContent>
          </a:graphicData>
        </a:graphic>
      </p:graphicFrame>
      <p:graphicFrame>
        <p:nvGraphicFramePr>
          <p:cNvPr id="283666" name="Object 18"/>
          <p:cNvGraphicFramePr>
            <a:graphicFrameLocks noChangeAspect="1"/>
          </p:cNvGraphicFramePr>
          <p:nvPr>
            <p:extLst>
              <p:ext uri="{D42A27DB-BD31-4B8C-83A1-F6EECF244321}">
                <p14:modId xmlns:p14="http://schemas.microsoft.com/office/powerpoint/2010/main" val="1177996164"/>
              </p:ext>
            </p:extLst>
          </p:nvPr>
        </p:nvGraphicFramePr>
        <p:xfrm>
          <a:off x="5117752" y="4245345"/>
          <a:ext cx="1460500" cy="1012825"/>
        </p:xfrm>
        <a:graphic>
          <a:graphicData uri="http://schemas.openxmlformats.org/presentationml/2006/ole">
            <mc:AlternateContent xmlns:mc="http://schemas.openxmlformats.org/markup-compatibility/2006">
              <mc:Choice xmlns:v="urn:schemas-microsoft-com:vml" Requires="v">
                <p:oleObj spid="_x0000_s308719" name="数式" r:id="rId9" imgW="660240" imgH="457200" progId="Equation.3">
                  <p:embed/>
                </p:oleObj>
              </mc:Choice>
              <mc:Fallback>
                <p:oleObj name="数式" r:id="rId9" imgW="660240" imgH="457200" progId="Equation.3">
                  <p:embed/>
                  <p:pic>
                    <p:nvPicPr>
                      <p:cNvPr id="0" name=""/>
                      <p:cNvPicPr>
                        <a:picLocks noChangeAspect="1" noChangeArrowheads="1"/>
                      </p:cNvPicPr>
                      <p:nvPr/>
                    </p:nvPicPr>
                    <p:blipFill>
                      <a:blip r:embed="rId10"/>
                      <a:srcRect/>
                      <a:stretch>
                        <a:fillRect/>
                      </a:stretch>
                    </p:blipFill>
                    <p:spPr bwMode="auto">
                      <a:xfrm>
                        <a:off x="5117752" y="4245345"/>
                        <a:ext cx="1460500" cy="1012825"/>
                      </a:xfrm>
                      <a:prstGeom prst="rect">
                        <a:avLst/>
                      </a:prstGeom>
                      <a:noFill/>
                      <a:ln>
                        <a:noFill/>
                      </a:ln>
                    </p:spPr>
                  </p:pic>
                </p:oleObj>
              </mc:Fallback>
            </mc:AlternateContent>
          </a:graphicData>
        </a:graphic>
      </p:graphicFrame>
      <p:graphicFrame>
        <p:nvGraphicFramePr>
          <p:cNvPr id="283667" name="Object 19"/>
          <p:cNvGraphicFramePr>
            <a:graphicFrameLocks noChangeAspect="1"/>
          </p:cNvGraphicFramePr>
          <p:nvPr>
            <p:extLst>
              <p:ext uri="{D42A27DB-BD31-4B8C-83A1-F6EECF244321}">
                <p14:modId xmlns:p14="http://schemas.microsoft.com/office/powerpoint/2010/main" val="1450587167"/>
              </p:ext>
            </p:extLst>
          </p:nvPr>
        </p:nvGraphicFramePr>
        <p:xfrm>
          <a:off x="878410" y="3575011"/>
          <a:ext cx="724291" cy="362145"/>
        </p:xfrm>
        <a:graphic>
          <a:graphicData uri="http://schemas.openxmlformats.org/presentationml/2006/ole">
            <mc:AlternateContent xmlns:mc="http://schemas.openxmlformats.org/markup-compatibility/2006">
              <mc:Choice xmlns:v="urn:schemas-microsoft-com:vml" Requires="v">
                <p:oleObj spid="_x0000_s308720" name="数式" r:id="rId11" imgW="330057" imgH="165028" progId="Equation.3">
                  <p:embed/>
                </p:oleObj>
              </mc:Choice>
              <mc:Fallback>
                <p:oleObj name="数式" r:id="rId11" imgW="330057" imgH="165028"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78410" y="3575011"/>
                        <a:ext cx="724291" cy="362145"/>
                      </a:xfrm>
                      <a:prstGeom prst="rect">
                        <a:avLst/>
                      </a:prstGeom>
                      <a:noFill/>
                      <a:ln>
                        <a:noFill/>
                      </a:ln>
                    </p:spPr>
                  </p:pic>
                </p:oleObj>
              </mc:Fallback>
            </mc:AlternateContent>
          </a:graphicData>
        </a:graphic>
      </p:graphicFrame>
      <p:graphicFrame>
        <p:nvGraphicFramePr>
          <p:cNvPr id="283668" name="Object 20"/>
          <p:cNvGraphicFramePr>
            <a:graphicFrameLocks noChangeAspect="1"/>
          </p:cNvGraphicFramePr>
          <p:nvPr>
            <p:extLst>
              <p:ext uri="{D42A27DB-BD31-4B8C-83A1-F6EECF244321}">
                <p14:modId xmlns:p14="http://schemas.microsoft.com/office/powerpoint/2010/main" val="2805826145"/>
              </p:ext>
            </p:extLst>
          </p:nvPr>
        </p:nvGraphicFramePr>
        <p:xfrm>
          <a:off x="1604593" y="3409215"/>
          <a:ext cx="1228145" cy="782024"/>
        </p:xfrm>
        <a:graphic>
          <a:graphicData uri="http://schemas.openxmlformats.org/presentationml/2006/ole">
            <mc:AlternateContent xmlns:mc="http://schemas.openxmlformats.org/markup-compatibility/2006">
              <mc:Choice xmlns:v="urn:schemas-microsoft-com:vml" Requires="v">
                <p:oleObj spid="_x0000_s308721" name="数式" r:id="rId13" imgW="558558" imgH="355446" progId="Equation.3">
                  <p:embed/>
                </p:oleObj>
              </mc:Choice>
              <mc:Fallback>
                <p:oleObj name="数式" r:id="rId13" imgW="558558" imgH="355446"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604593" y="3409215"/>
                        <a:ext cx="1228145" cy="782024"/>
                      </a:xfrm>
                      <a:prstGeom prst="rect">
                        <a:avLst/>
                      </a:prstGeom>
                      <a:noFill/>
                      <a:ln>
                        <a:noFill/>
                      </a:ln>
                    </p:spPr>
                  </p:pic>
                </p:oleObj>
              </mc:Fallback>
            </mc:AlternateContent>
          </a:graphicData>
        </a:graphic>
      </p:graphicFrame>
      <p:graphicFrame>
        <p:nvGraphicFramePr>
          <p:cNvPr id="283670" name="Object 22"/>
          <p:cNvGraphicFramePr>
            <a:graphicFrameLocks noChangeAspect="1"/>
          </p:cNvGraphicFramePr>
          <p:nvPr>
            <p:extLst>
              <p:ext uri="{D42A27DB-BD31-4B8C-83A1-F6EECF244321}">
                <p14:modId xmlns:p14="http://schemas.microsoft.com/office/powerpoint/2010/main" val="4199473662"/>
              </p:ext>
            </p:extLst>
          </p:nvPr>
        </p:nvGraphicFramePr>
        <p:xfrm>
          <a:off x="2828166" y="3695169"/>
          <a:ext cx="286042" cy="230933"/>
        </p:xfrm>
        <a:graphic>
          <a:graphicData uri="http://schemas.openxmlformats.org/presentationml/2006/ole">
            <mc:AlternateContent xmlns:mc="http://schemas.openxmlformats.org/markup-compatibility/2006">
              <mc:Choice xmlns:v="urn:schemas-microsoft-com:vml" Requires="v">
                <p:oleObj spid="_x0000_s308722" name="数式" r:id="rId15" imgW="126780" imgH="101424" progId="Equation.3">
                  <p:embed/>
                </p:oleObj>
              </mc:Choice>
              <mc:Fallback>
                <p:oleObj name="数式" r:id="rId15" imgW="126780" imgH="101424"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828166" y="3695169"/>
                        <a:ext cx="286042" cy="230933"/>
                      </a:xfrm>
                      <a:prstGeom prst="rect">
                        <a:avLst/>
                      </a:prstGeom>
                      <a:noFill/>
                      <a:ln>
                        <a:noFill/>
                      </a:ln>
                    </p:spPr>
                  </p:pic>
                </p:oleObj>
              </mc:Fallback>
            </mc:AlternateContent>
          </a:graphicData>
        </a:graphic>
      </p:graphicFrame>
      <p:graphicFrame>
        <p:nvGraphicFramePr>
          <p:cNvPr id="283672" name="Object 24"/>
          <p:cNvGraphicFramePr>
            <a:graphicFrameLocks noChangeAspect="1"/>
          </p:cNvGraphicFramePr>
          <p:nvPr>
            <p:extLst>
              <p:ext uri="{D42A27DB-BD31-4B8C-83A1-F6EECF244321}">
                <p14:modId xmlns:p14="http://schemas.microsoft.com/office/powerpoint/2010/main" val="3710393252"/>
              </p:ext>
            </p:extLst>
          </p:nvPr>
        </p:nvGraphicFramePr>
        <p:xfrm>
          <a:off x="5131168" y="3691820"/>
          <a:ext cx="286042" cy="230933"/>
        </p:xfrm>
        <a:graphic>
          <a:graphicData uri="http://schemas.openxmlformats.org/presentationml/2006/ole">
            <mc:AlternateContent xmlns:mc="http://schemas.openxmlformats.org/markup-compatibility/2006">
              <mc:Choice xmlns:v="urn:schemas-microsoft-com:vml" Requires="v">
                <p:oleObj spid="_x0000_s308723" name="数式" r:id="rId17" imgW="126780" imgH="101424" progId="Equation.3">
                  <p:embed/>
                </p:oleObj>
              </mc:Choice>
              <mc:Fallback>
                <p:oleObj name="数式" r:id="rId17" imgW="126780" imgH="101424"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131168" y="3691820"/>
                        <a:ext cx="286042" cy="230933"/>
                      </a:xfrm>
                      <a:prstGeom prst="rect">
                        <a:avLst/>
                      </a:prstGeom>
                      <a:noFill/>
                      <a:ln>
                        <a:noFill/>
                      </a:ln>
                    </p:spPr>
                  </p:pic>
                </p:oleObj>
              </mc:Fallback>
            </mc:AlternateContent>
          </a:graphicData>
        </a:graphic>
      </p:graphicFrame>
      <p:graphicFrame>
        <p:nvGraphicFramePr>
          <p:cNvPr id="283676" name="Object 28"/>
          <p:cNvGraphicFramePr>
            <a:graphicFrameLocks noChangeAspect="1"/>
          </p:cNvGraphicFramePr>
          <p:nvPr>
            <p:extLst>
              <p:ext uri="{D42A27DB-BD31-4B8C-83A1-F6EECF244321}">
                <p14:modId xmlns:p14="http://schemas.microsoft.com/office/powerpoint/2010/main" val="2916294834"/>
              </p:ext>
            </p:extLst>
          </p:nvPr>
        </p:nvGraphicFramePr>
        <p:xfrm>
          <a:off x="3072027" y="4624297"/>
          <a:ext cx="287355" cy="232246"/>
        </p:xfrm>
        <a:graphic>
          <a:graphicData uri="http://schemas.openxmlformats.org/presentationml/2006/ole">
            <mc:AlternateContent xmlns:mc="http://schemas.openxmlformats.org/markup-compatibility/2006">
              <mc:Choice xmlns:v="urn:schemas-microsoft-com:vml" Requires="v">
                <p:oleObj spid="_x0000_s308724" name="数式" r:id="rId18" imgW="126780" imgH="101424" progId="Equation.3">
                  <p:embed/>
                </p:oleObj>
              </mc:Choice>
              <mc:Fallback>
                <p:oleObj name="数式" r:id="rId18" imgW="126780" imgH="101424"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072027" y="4624297"/>
                        <a:ext cx="287355" cy="232246"/>
                      </a:xfrm>
                      <a:prstGeom prst="rect">
                        <a:avLst/>
                      </a:prstGeom>
                      <a:noFill/>
                      <a:ln>
                        <a:noFill/>
                      </a:ln>
                    </p:spPr>
                  </p:pic>
                </p:oleObj>
              </mc:Fallback>
            </mc:AlternateContent>
          </a:graphicData>
        </a:graphic>
      </p:graphicFrame>
      <p:graphicFrame>
        <p:nvGraphicFramePr>
          <p:cNvPr id="283677" name="Object 29"/>
          <p:cNvGraphicFramePr>
            <a:graphicFrameLocks noChangeAspect="1"/>
          </p:cNvGraphicFramePr>
          <p:nvPr>
            <p:extLst>
              <p:ext uri="{D42A27DB-BD31-4B8C-83A1-F6EECF244321}">
                <p14:modId xmlns:p14="http://schemas.microsoft.com/office/powerpoint/2010/main" val="3569907840"/>
              </p:ext>
            </p:extLst>
          </p:nvPr>
        </p:nvGraphicFramePr>
        <p:xfrm>
          <a:off x="4756940" y="4625537"/>
          <a:ext cx="287355" cy="232245"/>
        </p:xfrm>
        <a:graphic>
          <a:graphicData uri="http://schemas.openxmlformats.org/presentationml/2006/ole">
            <mc:AlternateContent xmlns:mc="http://schemas.openxmlformats.org/markup-compatibility/2006">
              <mc:Choice xmlns:v="urn:schemas-microsoft-com:vml" Requires="v">
                <p:oleObj spid="_x0000_s308725" name="数式" r:id="rId19" imgW="126780" imgH="101424" progId="Equation.3">
                  <p:embed/>
                </p:oleObj>
              </mc:Choice>
              <mc:Fallback>
                <p:oleObj name="数式" r:id="rId19" imgW="126780" imgH="101424"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756940" y="4625537"/>
                        <a:ext cx="287355" cy="232245"/>
                      </a:xfrm>
                      <a:prstGeom prst="rect">
                        <a:avLst/>
                      </a:prstGeom>
                      <a:noFill/>
                      <a:ln>
                        <a:noFill/>
                      </a:ln>
                    </p:spPr>
                  </p:pic>
                </p:oleObj>
              </mc:Fallback>
            </mc:AlternateContent>
          </a:graphicData>
        </a:graphic>
      </p:graphicFrame>
      <p:sp>
        <p:nvSpPr>
          <p:cNvPr id="283678" name="Rectangle 30"/>
          <p:cNvSpPr>
            <a:spLocks noChangeArrowheads="1"/>
          </p:cNvSpPr>
          <p:nvPr/>
        </p:nvSpPr>
        <p:spPr bwMode="auto">
          <a:xfrm>
            <a:off x="0" y="1056984"/>
            <a:ext cx="558518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r>
              <a:rPr lang="ja-JP" altLang="en-US" dirty="0">
                <a:solidFill>
                  <a:srgbClr val="000000"/>
                </a:solidFill>
                <a:latin typeface="Bookman Old Style" pitchFamily="18" charset="0"/>
              </a:rPr>
              <a:t>質点の質量を</a:t>
            </a:r>
            <a:r>
              <a:rPr lang="en-US" altLang="ja-JP" i="1" dirty="0">
                <a:solidFill>
                  <a:srgbClr val="000000"/>
                </a:solidFill>
                <a:latin typeface="Bookman Old Style" pitchFamily="18" charset="0"/>
              </a:rPr>
              <a:t>m</a:t>
            </a:r>
            <a:r>
              <a:rPr lang="ja-JP" altLang="en-US" dirty="0" err="1">
                <a:solidFill>
                  <a:srgbClr val="000000"/>
                </a:solidFill>
                <a:latin typeface="Bookman Old Style" pitchFamily="18" charset="0"/>
              </a:rPr>
              <a:t>、</a:t>
            </a:r>
            <a:r>
              <a:rPr lang="ja-JP" altLang="en-US" dirty="0">
                <a:solidFill>
                  <a:srgbClr val="000000"/>
                </a:solidFill>
                <a:latin typeface="Bookman Old Style" pitchFamily="18" charset="0"/>
                <a:ea typeface="ＭＳ ゴシック" pitchFamily="49" charset="-128"/>
                <a:cs typeface="Times New Roman" pitchFamily="18" charset="0"/>
              </a:rPr>
              <a:t>時間を</a:t>
            </a:r>
            <a:r>
              <a:rPr lang="en-US" altLang="ja-JP" i="1" dirty="0">
                <a:solidFill>
                  <a:srgbClr val="000000"/>
                </a:solidFill>
                <a:latin typeface="Bookman Old Style" pitchFamily="18" charset="0"/>
                <a:ea typeface="ＭＳ ゴシック" pitchFamily="49" charset="-128"/>
                <a:cs typeface="Times New Roman" pitchFamily="18" charset="0"/>
              </a:rPr>
              <a:t>t </a:t>
            </a:r>
            <a:r>
              <a:rPr lang="ja-JP" altLang="en-US" dirty="0">
                <a:solidFill>
                  <a:srgbClr val="000000"/>
                </a:solidFill>
                <a:latin typeface="Bookman Old Style" pitchFamily="18" charset="0"/>
                <a:ea typeface="ＭＳ ゴシック" pitchFamily="49" charset="-128"/>
                <a:cs typeface="Times New Roman" pitchFamily="18" charset="0"/>
              </a:rPr>
              <a:t>とする。</a:t>
            </a:r>
          </a:p>
        </p:txBody>
      </p:sp>
      <p:graphicFrame>
        <p:nvGraphicFramePr>
          <p:cNvPr id="283680" name="Object 32"/>
          <p:cNvGraphicFramePr>
            <a:graphicFrameLocks noChangeAspect="1"/>
          </p:cNvGraphicFramePr>
          <p:nvPr>
            <p:extLst>
              <p:ext uri="{D42A27DB-BD31-4B8C-83A1-F6EECF244321}">
                <p14:modId xmlns:p14="http://schemas.microsoft.com/office/powerpoint/2010/main" val="2539480321"/>
              </p:ext>
            </p:extLst>
          </p:nvPr>
        </p:nvGraphicFramePr>
        <p:xfrm>
          <a:off x="5277897" y="4301282"/>
          <a:ext cx="955223" cy="871247"/>
        </p:xfrm>
        <a:graphic>
          <a:graphicData uri="http://schemas.openxmlformats.org/presentationml/2006/ole">
            <mc:AlternateContent xmlns:mc="http://schemas.openxmlformats.org/markup-compatibility/2006">
              <mc:Choice xmlns:v="urn:schemas-microsoft-com:vml" Requires="v">
                <p:oleObj spid="_x0000_s308726" name="数式" r:id="rId20" imgW="431613" imgH="393529" progId="Equation.3">
                  <p:embed/>
                </p:oleObj>
              </mc:Choice>
              <mc:Fallback>
                <p:oleObj name="数式" r:id="rId20" imgW="431613" imgH="393529" progId="Equation.3">
                  <p:embed/>
                  <p:pic>
                    <p:nvPicPr>
                      <p:cNvPr id="0" name=""/>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5277897" y="4301282"/>
                        <a:ext cx="955223" cy="871247"/>
                      </a:xfrm>
                      <a:prstGeom prst="rect">
                        <a:avLst/>
                      </a:prstGeom>
                      <a:noFill/>
                      <a:ln>
                        <a:noFill/>
                      </a:ln>
                    </p:spPr>
                  </p:pic>
                </p:oleObj>
              </mc:Fallback>
            </mc:AlternateContent>
          </a:graphicData>
        </a:graphic>
      </p:graphicFrame>
      <p:sp>
        <p:nvSpPr>
          <p:cNvPr id="20506" name="Rectangle 36"/>
          <p:cNvSpPr>
            <a:spLocks noChangeArrowheads="1"/>
          </p:cNvSpPr>
          <p:nvPr/>
        </p:nvSpPr>
        <p:spPr bwMode="auto">
          <a:xfrm>
            <a:off x="0" y="0"/>
            <a:ext cx="27301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ctr">
            <a:spAutoFit/>
          </a:bodyPr>
          <a:lstStyle/>
          <a:p>
            <a:pPr>
              <a:spcBef>
                <a:spcPct val="0"/>
              </a:spcBef>
            </a:pPr>
            <a:r>
              <a:rPr lang="ja-JP" altLang="en-US" dirty="0">
                <a:solidFill>
                  <a:srgbClr val="0000FF"/>
                </a:solidFill>
                <a:latin typeface="ＭＳ ゴシック" pitchFamily="49" charset="-128"/>
                <a:ea typeface="ＭＳ ゴシック" pitchFamily="49" charset="-128"/>
                <a:cs typeface="Times New Roman" pitchFamily="18" charset="0"/>
              </a:rPr>
              <a:t>エネルギー</a:t>
            </a:r>
            <a:r>
              <a:rPr lang="ja-JP" altLang="en-US" dirty="0">
                <a:solidFill>
                  <a:srgbClr val="000000"/>
                </a:solidFill>
                <a:latin typeface="ＭＳ ゴシック" pitchFamily="49" charset="-128"/>
                <a:ea typeface="ＭＳ ゴシック" pitchFamily="49" charset="-128"/>
                <a:cs typeface="Times New Roman" pitchFamily="18" charset="0"/>
              </a:rPr>
              <a:t>　</a:t>
            </a:r>
            <a:endParaRPr lang="ja-JP" altLang="en-US" dirty="0">
              <a:solidFill>
                <a:srgbClr val="000000"/>
              </a:solidFill>
              <a:ea typeface="ＭＳ ゴシック" pitchFamily="49" charset="-128"/>
              <a:cs typeface="Times New Roman" pitchFamily="18" charset="0"/>
            </a:endParaRPr>
          </a:p>
        </p:txBody>
      </p:sp>
      <p:sp>
        <p:nvSpPr>
          <p:cNvPr id="283687" name="Freeform 39"/>
          <p:cNvSpPr>
            <a:spLocks/>
          </p:cNvSpPr>
          <p:nvPr/>
        </p:nvSpPr>
        <p:spPr bwMode="auto">
          <a:xfrm>
            <a:off x="7704046" y="310259"/>
            <a:ext cx="1031152" cy="1873250"/>
          </a:xfrm>
          <a:custGeom>
            <a:avLst/>
            <a:gdLst>
              <a:gd name="T0" fmla="*/ 0 w 665"/>
              <a:gd name="T1" fmla="*/ 2147483647 h 1180"/>
              <a:gd name="T2" fmla="*/ 2147483647 w 665"/>
              <a:gd name="T3" fmla="*/ 2147483647 h 1180"/>
              <a:gd name="T4" fmla="*/ 2147483647 w 665"/>
              <a:gd name="T5" fmla="*/ 2147483647 h 1180"/>
              <a:gd name="T6" fmla="*/ 2147483647 w 665"/>
              <a:gd name="T7" fmla="*/ 0 h 1180"/>
              <a:gd name="T8" fmla="*/ 0 60000 65536"/>
              <a:gd name="T9" fmla="*/ 0 60000 65536"/>
              <a:gd name="T10" fmla="*/ 0 60000 65536"/>
              <a:gd name="T11" fmla="*/ 0 60000 65536"/>
              <a:gd name="T12" fmla="*/ 0 w 665"/>
              <a:gd name="T13" fmla="*/ 0 h 1180"/>
              <a:gd name="T14" fmla="*/ 665 w 665"/>
              <a:gd name="T15" fmla="*/ 1180 h 1180"/>
              <a:gd name="connsiteX0" fmla="*/ 0 w 9668"/>
              <a:gd name="connsiteY0" fmla="*/ 10000 h 10000"/>
              <a:gd name="connsiteX1" fmla="*/ 6109 w 9668"/>
              <a:gd name="connsiteY1" fmla="*/ 8481 h 10000"/>
              <a:gd name="connsiteX2" fmla="*/ 9549 w 9668"/>
              <a:gd name="connsiteY2" fmla="*/ 4619 h 10000"/>
              <a:gd name="connsiteX3" fmla="*/ 8195 w 9668"/>
              <a:gd name="connsiteY3" fmla="*/ 0 h 10000"/>
              <a:gd name="connsiteX0" fmla="*/ 0 w 10103"/>
              <a:gd name="connsiteY0" fmla="*/ 10000 h 10000"/>
              <a:gd name="connsiteX1" fmla="*/ 6319 w 10103"/>
              <a:gd name="connsiteY1" fmla="*/ 8481 h 10000"/>
              <a:gd name="connsiteX2" fmla="*/ 9989 w 10103"/>
              <a:gd name="connsiteY2" fmla="*/ 4924 h 10000"/>
              <a:gd name="connsiteX3" fmla="*/ 8476 w 10103"/>
              <a:gd name="connsiteY3" fmla="*/ 0 h 10000"/>
            </a:gdLst>
            <a:ahLst/>
            <a:cxnLst>
              <a:cxn ang="0">
                <a:pos x="connsiteX0" y="connsiteY0"/>
              </a:cxn>
              <a:cxn ang="0">
                <a:pos x="connsiteX1" y="connsiteY1"/>
              </a:cxn>
              <a:cxn ang="0">
                <a:pos x="connsiteX2" y="connsiteY2"/>
              </a:cxn>
              <a:cxn ang="0">
                <a:pos x="connsiteX3" y="connsiteY3"/>
              </a:cxn>
            </a:cxnLst>
            <a:rect l="l" t="t" r="r" b="b"/>
            <a:pathLst>
              <a:path w="10103" h="10000">
                <a:moveTo>
                  <a:pt x="0" y="10000"/>
                </a:moveTo>
                <a:cubicBezTo>
                  <a:pt x="1991" y="9873"/>
                  <a:pt x="4654" y="9327"/>
                  <a:pt x="6319" y="8481"/>
                </a:cubicBezTo>
                <a:cubicBezTo>
                  <a:pt x="7984" y="7635"/>
                  <a:pt x="9522" y="6398"/>
                  <a:pt x="9989" y="4924"/>
                </a:cubicBezTo>
                <a:cubicBezTo>
                  <a:pt x="10455" y="3449"/>
                  <a:pt x="9410" y="1568"/>
                  <a:pt x="8476" y="0"/>
                </a:cubicBezTo>
              </a:path>
            </a:pathLst>
          </a:custGeom>
          <a:noFill/>
          <a:ln w="28575" cap="flat" cmpd="sng">
            <a:solidFill>
              <a:schemeClr val="tx1"/>
            </a:solidFill>
            <a:prstDash val="solid"/>
            <a:round/>
            <a:headEnd type="none" w="med" len="med"/>
            <a:tailEnd type="arrow" w="med" len="med"/>
          </a:ln>
          <a:extLst>
            <a:ext uri="{909E8E84-426E-40DD-AFC4-6F175D3DCCD1}">
              <a14:hiddenFill xmlns:a14="http://schemas.microsoft.com/office/drawing/2010/main">
                <a:solidFill>
                  <a:srgbClr val="FFFFFF"/>
                </a:solidFill>
              </a14:hiddenFill>
            </a:ext>
          </a:extLst>
        </p:spPr>
        <p:txBody>
          <a:bodyPr wrap="none" anchor="ctr">
            <a:spAutoFit/>
          </a:bodyPr>
          <a:lstStyle/>
          <a:p>
            <a:endParaRPr lang="ja-JP" altLang="en-US" b="1">
              <a:solidFill>
                <a:srgbClr val="000000"/>
              </a:solidFill>
            </a:endParaRPr>
          </a:p>
        </p:txBody>
      </p:sp>
      <p:sp>
        <p:nvSpPr>
          <p:cNvPr id="283690" name="Rectangle 42"/>
          <p:cNvSpPr>
            <a:spLocks noChangeArrowheads="1"/>
          </p:cNvSpPr>
          <p:nvPr/>
        </p:nvSpPr>
        <p:spPr bwMode="auto">
          <a:xfrm>
            <a:off x="7992971" y="62630"/>
            <a:ext cx="3762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solidFill>
                  <a:srgbClr val="000000"/>
                </a:solidFill>
                <a:latin typeface="Bookman Old Style" pitchFamily="18" charset="0"/>
                <a:ea typeface="ＭＳ ゴシック" pitchFamily="49" charset="-128"/>
                <a:cs typeface="Times New Roman" pitchFamily="18" charset="0"/>
              </a:rPr>
              <a:t>s</a:t>
            </a:r>
            <a:endParaRPr lang="en-US" altLang="ja-JP" baseline="-25000">
              <a:solidFill>
                <a:srgbClr val="000000"/>
              </a:solidFill>
              <a:ea typeface="ＭＳ ゴシック" pitchFamily="49" charset="-128"/>
              <a:cs typeface="Times New Roman" pitchFamily="18" charset="0"/>
            </a:endParaRPr>
          </a:p>
        </p:txBody>
      </p:sp>
      <p:sp>
        <p:nvSpPr>
          <p:cNvPr id="283691" name="Rectangle 43"/>
          <p:cNvSpPr>
            <a:spLocks noChangeArrowheads="1"/>
          </p:cNvSpPr>
          <p:nvPr/>
        </p:nvSpPr>
        <p:spPr bwMode="auto">
          <a:xfrm>
            <a:off x="7488146" y="1575518"/>
            <a:ext cx="2825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rgbClr val="FF00FF"/>
                </a:solidFill>
              </a:rPr>
              <a:t>i</a:t>
            </a:r>
          </a:p>
        </p:txBody>
      </p:sp>
      <p:sp>
        <p:nvSpPr>
          <p:cNvPr id="283692" name="Rectangle 44"/>
          <p:cNvSpPr>
            <a:spLocks noChangeArrowheads="1"/>
          </p:cNvSpPr>
          <p:nvPr/>
        </p:nvSpPr>
        <p:spPr bwMode="auto">
          <a:xfrm>
            <a:off x="8744598" y="62630"/>
            <a:ext cx="3032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solidFill>
                  <a:srgbClr val="FF00FF"/>
                </a:solidFill>
              </a:rPr>
              <a:t>f</a:t>
            </a:r>
          </a:p>
        </p:txBody>
      </p:sp>
      <p:sp>
        <p:nvSpPr>
          <p:cNvPr id="283694" name="Rectangle 46"/>
          <p:cNvSpPr>
            <a:spLocks noChangeArrowheads="1"/>
          </p:cNvSpPr>
          <p:nvPr/>
        </p:nvSpPr>
        <p:spPr bwMode="auto">
          <a:xfrm>
            <a:off x="-1" y="1561373"/>
            <a:ext cx="494778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ctr">
            <a:spAutoFit/>
          </a:bodyPr>
          <a:lstStyle/>
          <a:p>
            <a:pPr>
              <a:spcBef>
                <a:spcPct val="0"/>
              </a:spcBef>
            </a:pPr>
            <a:r>
              <a:rPr lang="en-US" altLang="ja-JP" i="1" dirty="0">
                <a:solidFill>
                  <a:srgbClr val="000000"/>
                </a:solidFill>
                <a:latin typeface="Bookman Old Style" pitchFamily="18" charset="0"/>
                <a:ea typeface="ＭＳ ゴシック" pitchFamily="49" charset="-128"/>
                <a:cs typeface="Times New Roman" pitchFamily="18" charset="0"/>
              </a:rPr>
              <a:t>s</a:t>
            </a:r>
            <a:r>
              <a:rPr lang="ja-JP" altLang="en-US" dirty="0">
                <a:solidFill>
                  <a:srgbClr val="000000"/>
                </a:solidFill>
                <a:latin typeface="ＭＳ ゴシック" pitchFamily="49" charset="-128"/>
                <a:ea typeface="ＭＳ ゴシック" pitchFamily="49" charset="-128"/>
                <a:cs typeface="Times New Roman" pitchFamily="18" charset="0"/>
              </a:rPr>
              <a:t>は経路に沿った長さである。</a:t>
            </a:r>
            <a:endParaRPr lang="ja-JP" altLang="en-US" dirty="0">
              <a:solidFill>
                <a:srgbClr val="000000"/>
              </a:solidFill>
              <a:ea typeface="ＭＳ ゴシック" pitchFamily="49" charset="-128"/>
              <a:cs typeface="Times New Roman" pitchFamily="18" charset="0"/>
            </a:endParaRPr>
          </a:p>
        </p:txBody>
      </p:sp>
      <p:graphicFrame>
        <p:nvGraphicFramePr>
          <p:cNvPr id="283695" name="Object 47"/>
          <p:cNvGraphicFramePr>
            <a:graphicFrameLocks noChangeAspect="1"/>
          </p:cNvGraphicFramePr>
          <p:nvPr>
            <p:extLst>
              <p:ext uri="{D42A27DB-BD31-4B8C-83A1-F6EECF244321}">
                <p14:modId xmlns:p14="http://schemas.microsoft.com/office/powerpoint/2010/main" val="2163558796"/>
              </p:ext>
            </p:extLst>
          </p:nvPr>
        </p:nvGraphicFramePr>
        <p:xfrm>
          <a:off x="853094" y="4630298"/>
          <a:ext cx="286042" cy="230933"/>
        </p:xfrm>
        <a:graphic>
          <a:graphicData uri="http://schemas.openxmlformats.org/presentationml/2006/ole">
            <mc:AlternateContent xmlns:mc="http://schemas.openxmlformats.org/markup-compatibility/2006">
              <mc:Choice xmlns:v="urn:schemas-microsoft-com:vml" Requires="v">
                <p:oleObj spid="_x0000_s308727" name="数式" r:id="rId22" imgW="126780" imgH="101424" progId="Equation.3">
                  <p:embed/>
                </p:oleObj>
              </mc:Choice>
              <mc:Fallback>
                <p:oleObj name="数式" r:id="rId22" imgW="126780" imgH="101424"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853094" y="4630298"/>
                        <a:ext cx="286042" cy="230933"/>
                      </a:xfrm>
                      <a:prstGeom prst="rect">
                        <a:avLst/>
                      </a:prstGeom>
                      <a:noFill/>
                      <a:ln>
                        <a:noFill/>
                      </a:ln>
                    </p:spPr>
                  </p:pic>
                </p:oleObj>
              </mc:Fallback>
            </mc:AlternateContent>
          </a:graphicData>
        </a:graphic>
      </p:graphicFrame>
      <p:sp>
        <p:nvSpPr>
          <p:cNvPr id="283696" name="Rectangle 48"/>
          <p:cNvSpPr>
            <a:spLocks noChangeArrowheads="1"/>
          </p:cNvSpPr>
          <p:nvPr/>
        </p:nvSpPr>
        <p:spPr bwMode="auto">
          <a:xfrm>
            <a:off x="0" y="2066207"/>
            <a:ext cx="55274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ja-JP" altLang="en-US" sz="2400" dirty="0">
                <a:solidFill>
                  <a:srgbClr val="FF00FF"/>
                </a:solidFill>
                <a:latin typeface="ＭＳ ゴシック" pitchFamily="49" charset="-128"/>
                <a:ea typeface="ＭＳ ゴシック" pitchFamily="49" charset="-128"/>
                <a:cs typeface="Times New Roman" pitchFamily="18" charset="0"/>
              </a:rPr>
              <a:t>始、終の量をそれぞれ添字</a:t>
            </a:r>
            <a:r>
              <a:rPr lang="en-US" altLang="ja-JP" sz="2400" dirty="0" err="1">
                <a:solidFill>
                  <a:srgbClr val="FF00FF"/>
                </a:solidFill>
                <a:ea typeface="ＭＳ ゴシック" pitchFamily="49" charset="-128"/>
                <a:cs typeface="Times New Roman" pitchFamily="18" charset="0"/>
              </a:rPr>
              <a:t>i</a:t>
            </a:r>
            <a:r>
              <a:rPr lang="en-US" altLang="ja-JP" sz="2400" dirty="0">
                <a:solidFill>
                  <a:srgbClr val="FF00FF"/>
                </a:solidFill>
                <a:ea typeface="ＭＳ ゴシック" pitchFamily="49" charset="-128"/>
                <a:cs typeface="Times New Roman" pitchFamily="18" charset="0"/>
              </a:rPr>
              <a:t>,</a:t>
            </a:r>
            <a:r>
              <a:rPr lang="ja-JP" altLang="en-US" sz="2400" dirty="0">
                <a:solidFill>
                  <a:srgbClr val="FF00FF"/>
                </a:solidFill>
                <a:ea typeface="ＭＳ ゴシック" pitchFamily="49" charset="-128"/>
                <a:cs typeface="Times New Roman" pitchFamily="18" charset="0"/>
              </a:rPr>
              <a:t> </a:t>
            </a:r>
            <a:r>
              <a:rPr lang="en-US" altLang="ja-JP" sz="2400" dirty="0">
                <a:solidFill>
                  <a:srgbClr val="FF00FF"/>
                </a:solidFill>
                <a:ea typeface="ＭＳ ゴシック" pitchFamily="49" charset="-128"/>
                <a:cs typeface="Times New Roman" pitchFamily="18" charset="0"/>
              </a:rPr>
              <a:t>f </a:t>
            </a:r>
            <a:r>
              <a:rPr lang="ja-JP" altLang="en-US" sz="2400" dirty="0">
                <a:solidFill>
                  <a:srgbClr val="FF00FF"/>
                </a:solidFill>
                <a:ea typeface="ＭＳ ゴシック" pitchFamily="49" charset="-128"/>
                <a:cs typeface="Times New Roman" pitchFamily="18" charset="0"/>
              </a:rPr>
              <a:t>で</a:t>
            </a:r>
            <a:r>
              <a:rPr lang="ja-JP" altLang="en-US" sz="2400" dirty="0">
                <a:solidFill>
                  <a:srgbClr val="FF00FF"/>
                </a:solidFill>
                <a:latin typeface="ＭＳ ゴシック" pitchFamily="49" charset="-128"/>
                <a:ea typeface="ＭＳ ゴシック" pitchFamily="49" charset="-128"/>
                <a:cs typeface="Times New Roman" pitchFamily="18" charset="0"/>
              </a:rPr>
              <a:t>表す。</a:t>
            </a:r>
            <a:endParaRPr lang="ja-JP" altLang="en-US" sz="2400" dirty="0">
              <a:solidFill>
                <a:srgbClr val="FF00FF"/>
              </a:solidFill>
              <a:ea typeface="ＭＳ ゴシック" pitchFamily="49" charset="-128"/>
              <a:cs typeface="Times New Roman" pitchFamily="18" charset="0"/>
            </a:endParaRPr>
          </a:p>
        </p:txBody>
      </p:sp>
      <p:sp>
        <p:nvSpPr>
          <p:cNvPr id="41" name="Rectangle 6"/>
          <p:cNvSpPr>
            <a:spLocks noChangeArrowheads="1"/>
          </p:cNvSpPr>
          <p:nvPr/>
        </p:nvSpPr>
        <p:spPr bwMode="auto">
          <a:xfrm>
            <a:off x="1" y="2608011"/>
            <a:ext cx="210312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ctr">
            <a:spAutoFit/>
          </a:bodyPr>
          <a:lstStyle/>
          <a:p>
            <a:pPr>
              <a:spcBef>
                <a:spcPct val="0"/>
              </a:spcBef>
            </a:pPr>
            <a:r>
              <a:rPr lang="ja-JP" altLang="en-US" dirty="0">
                <a:solidFill>
                  <a:srgbClr val="000000"/>
                </a:solidFill>
                <a:latin typeface="ＭＳ ゴシック" pitchFamily="49" charset="-128"/>
                <a:ea typeface="ＭＳ ゴシック" pitchFamily="49" charset="-128"/>
                <a:cs typeface="Times New Roman" pitchFamily="18" charset="0"/>
              </a:rPr>
              <a:t>運動方程式</a:t>
            </a:r>
            <a:endParaRPr lang="ja-JP" altLang="en-US" dirty="0">
              <a:solidFill>
                <a:srgbClr val="000000"/>
              </a:solidFill>
              <a:ea typeface="ＭＳ ゴシック" pitchFamily="49" charset="-128"/>
              <a:cs typeface="Times New Roman" pitchFamily="18" charset="0"/>
            </a:endParaRPr>
          </a:p>
        </p:txBody>
      </p:sp>
      <p:graphicFrame>
        <p:nvGraphicFramePr>
          <p:cNvPr id="42" name="Object 21"/>
          <p:cNvGraphicFramePr>
            <a:graphicFrameLocks noChangeAspect="1"/>
          </p:cNvGraphicFramePr>
          <p:nvPr>
            <p:extLst>
              <p:ext uri="{D42A27DB-BD31-4B8C-83A1-F6EECF244321}">
                <p14:modId xmlns:p14="http://schemas.microsoft.com/office/powerpoint/2010/main" val="483752869"/>
              </p:ext>
            </p:extLst>
          </p:nvPr>
        </p:nvGraphicFramePr>
        <p:xfrm>
          <a:off x="2002156" y="2452663"/>
          <a:ext cx="1705756" cy="923732"/>
        </p:xfrm>
        <a:graphic>
          <a:graphicData uri="http://schemas.openxmlformats.org/presentationml/2006/ole">
            <mc:AlternateContent xmlns:mc="http://schemas.openxmlformats.org/markup-compatibility/2006">
              <mc:Choice xmlns:v="urn:schemas-microsoft-com:vml" Requires="v">
                <p:oleObj spid="_x0000_s308728" name="数式" r:id="rId23" imgW="774360" imgH="419040" progId="Equation.3">
                  <p:embed/>
                </p:oleObj>
              </mc:Choice>
              <mc:Fallback>
                <p:oleObj name="数式" r:id="rId23" imgW="774360" imgH="419040" progId="Equation.3">
                  <p:embed/>
                  <p:pic>
                    <p:nvPicPr>
                      <p:cNvPr id="0" name=""/>
                      <p:cNvPicPr>
                        <a:picLocks noChangeAspect="1" noChangeArrowheads="1"/>
                      </p:cNvPicPr>
                      <p:nvPr/>
                    </p:nvPicPr>
                    <p:blipFill>
                      <a:blip r:embed="rId24"/>
                      <a:srcRect/>
                      <a:stretch>
                        <a:fillRect/>
                      </a:stretch>
                    </p:blipFill>
                    <p:spPr bwMode="auto">
                      <a:xfrm>
                        <a:off x="2002156" y="2452663"/>
                        <a:ext cx="1705756" cy="923732"/>
                      </a:xfrm>
                      <a:prstGeom prst="rect">
                        <a:avLst/>
                      </a:prstGeom>
                      <a:noFill/>
                      <a:ln>
                        <a:noFill/>
                      </a:ln>
                    </p:spPr>
                  </p:pic>
                </p:oleObj>
              </mc:Fallback>
            </mc:AlternateContent>
          </a:graphicData>
        </a:graphic>
      </p:graphicFrame>
      <p:sp>
        <p:nvSpPr>
          <p:cNvPr id="2" name="左矢印 1"/>
          <p:cNvSpPr/>
          <p:nvPr/>
        </p:nvSpPr>
        <p:spPr bwMode="auto">
          <a:xfrm>
            <a:off x="3931056" y="2718148"/>
            <a:ext cx="463462" cy="363255"/>
          </a:xfrm>
          <a:prstGeom prst="leftArrow">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endParaRPr lang="ja-JP" altLang="en-US" b="1">
              <a:solidFill>
                <a:srgbClr val="000000"/>
              </a:solidFill>
              <a:ea typeface="ＭＳ Ｐゴシック" pitchFamily="50" charset="-128"/>
            </a:endParaRPr>
          </a:p>
        </p:txBody>
      </p:sp>
      <p:sp>
        <p:nvSpPr>
          <p:cNvPr id="51" name="Rectangle 6"/>
          <p:cNvSpPr>
            <a:spLocks noChangeArrowheads="1"/>
          </p:cNvSpPr>
          <p:nvPr/>
        </p:nvSpPr>
        <p:spPr bwMode="auto">
          <a:xfrm>
            <a:off x="0" y="3472307"/>
            <a:ext cx="10772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ctr">
            <a:spAutoFit/>
          </a:bodyPr>
          <a:lstStyle/>
          <a:p>
            <a:pPr>
              <a:spcBef>
                <a:spcPct val="0"/>
              </a:spcBef>
            </a:pPr>
            <a:r>
              <a:rPr lang="ja-JP" altLang="en-US" dirty="0">
                <a:solidFill>
                  <a:srgbClr val="000000"/>
                </a:solidFill>
                <a:ea typeface="ＭＳ ゴシック" pitchFamily="49" charset="-128"/>
                <a:cs typeface="Times New Roman" pitchFamily="18" charset="0"/>
              </a:rPr>
              <a:t>仕事</a:t>
            </a:r>
          </a:p>
        </p:txBody>
      </p:sp>
      <p:graphicFrame>
        <p:nvGraphicFramePr>
          <p:cNvPr id="64" name="Object 21"/>
          <p:cNvGraphicFramePr>
            <a:graphicFrameLocks noChangeAspect="1"/>
          </p:cNvGraphicFramePr>
          <p:nvPr>
            <p:extLst>
              <p:ext uri="{D42A27DB-BD31-4B8C-83A1-F6EECF244321}">
                <p14:modId xmlns:p14="http://schemas.microsoft.com/office/powerpoint/2010/main" val="1497371729"/>
              </p:ext>
            </p:extLst>
          </p:nvPr>
        </p:nvGraphicFramePr>
        <p:xfrm>
          <a:off x="3576986" y="3293498"/>
          <a:ext cx="1033462" cy="923925"/>
        </p:xfrm>
        <a:graphic>
          <a:graphicData uri="http://schemas.openxmlformats.org/presentationml/2006/ole">
            <mc:AlternateContent xmlns:mc="http://schemas.openxmlformats.org/markup-compatibility/2006">
              <mc:Choice xmlns:v="urn:schemas-microsoft-com:vml" Requires="v">
                <p:oleObj spid="_x0000_s308729" name="数式" r:id="rId25" imgW="469800" imgH="419040" progId="Equation.3">
                  <p:embed/>
                </p:oleObj>
              </mc:Choice>
              <mc:Fallback>
                <p:oleObj name="数式" r:id="rId25" imgW="469800" imgH="419040" progId="Equation.3">
                  <p:embed/>
                  <p:pic>
                    <p:nvPicPr>
                      <p:cNvPr id="0" name=""/>
                      <p:cNvPicPr>
                        <a:picLocks noChangeAspect="1" noChangeArrowheads="1"/>
                      </p:cNvPicPr>
                      <p:nvPr/>
                    </p:nvPicPr>
                    <p:blipFill>
                      <a:blip r:embed="rId26"/>
                      <a:srcRect/>
                      <a:stretch>
                        <a:fillRect/>
                      </a:stretch>
                    </p:blipFill>
                    <p:spPr bwMode="auto">
                      <a:xfrm>
                        <a:off x="3576986" y="3293498"/>
                        <a:ext cx="1033462" cy="923925"/>
                      </a:xfrm>
                      <a:prstGeom prst="rect">
                        <a:avLst/>
                      </a:prstGeom>
                      <a:noFill/>
                      <a:ln>
                        <a:noFill/>
                      </a:ln>
                    </p:spPr>
                  </p:pic>
                </p:oleObj>
              </mc:Fallback>
            </mc:AlternateContent>
          </a:graphicData>
        </a:graphic>
      </p:graphicFrame>
      <p:graphicFrame>
        <p:nvGraphicFramePr>
          <p:cNvPr id="65" name="Object 21"/>
          <p:cNvGraphicFramePr>
            <a:graphicFrameLocks noChangeAspect="1"/>
          </p:cNvGraphicFramePr>
          <p:nvPr>
            <p:extLst>
              <p:ext uri="{D42A27DB-BD31-4B8C-83A1-F6EECF244321}">
                <p14:modId xmlns:p14="http://schemas.microsoft.com/office/powerpoint/2010/main" val="2531383508"/>
              </p:ext>
            </p:extLst>
          </p:nvPr>
        </p:nvGraphicFramePr>
        <p:xfrm>
          <a:off x="3183590" y="3401057"/>
          <a:ext cx="642937" cy="784225"/>
        </p:xfrm>
        <a:graphic>
          <a:graphicData uri="http://schemas.openxmlformats.org/presentationml/2006/ole">
            <mc:AlternateContent xmlns:mc="http://schemas.openxmlformats.org/markup-compatibility/2006">
              <mc:Choice xmlns:v="urn:schemas-microsoft-com:vml" Requires="v">
                <p:oleObj spid="_x0000_s308730" name="数式" r:id="rId27" imgW="291960" imgH="355320" progId="Equation.3">
                  <p:embed/>
                </p:oleObj>
              </mc:Choice>
              <mc:Fallback>
                <p:oleObj name="数式" r:id="rId27" imgW="291960" imgH="355320" progId="Equation.3">
                  <p:embed/>
                  <p:pic>
                    <p:nvPicPr>
                      <p:cNvPr id="0" name=""/>
                      <p:cNvPicPr>
                        <a:picLocks noChangeAspect="1" noChangeArrowheads="1"/>
                      </p:cNvPicPr>
                      <p:nvPr/>
                    </p:nvPicPr>
                    <p:blipFill>
                      <a:blip r:embed="rId28"/>
                      <a:srcRect/>
                      <a:stretch>
                        <a:fillRect/>
                      </a:stretch>
                    </p:blipFill>
                    <p:spPr bwMode="auto">
                      <a:xfrm>
                        <a:off x="3183590" y="3401057"/>
                        <a:ext cx="642937" cy="784225"/>
                      </a:xfrm>
                      <a:prstGeom prst="rect">
                        <a:avLst/>
                      </a:prstGeom>
                      <a:noFill/>
                      <a:ln>
                        <a:noFill/>
                      </a:ln>
                    </p:spPr>
                  </p:pic>
                </p:oleObj>
              </mc:Fallback>
            </mc:AlternateContent>
          </a:graphicData>
        </a:graphic>
      </p:graphicFrame>
      <p:graphicFrame>
        <p:nvGraphicFramePr>
          <p:cNvPr id="66" name="Object 21"/>
          <p:cNvGraphicFramePr>
            <a:graphicFrameLocks noChangeAspect="1"/>
          </p:cNvGraphicFramePr>
          <p:nvPr>
            <p:extLst>
              <p:ext uri="{D42A27DB-BD31-4B8C-83A1-F6EECF244321}">
                <p14:modId xmlns:p14="http://schemas.microsoft.com/office/powerpoint/2010/main" val="3821333683"/>
              </p:ext>
            </p:extLst>
          </p:nvPr>
        </p:nvGraphicFramePr>
        <p:xfrm>
          <a:off x="4544057" y="3583661"/>
          <a:ext cx="503237" cy="392113"/>
        </p:xfrm>
        <a:graphic>
          <a:graphicData uri="http://schemas.openxmlformats.org/presentationml/2006/ole">
            <mc:AlternateContent xmlns:mc="http://schemas.openxmlformats.org/markup-compatibility/2006">
              <mc:Choice xmlns:v="urn:schemas-microsoft-com:vml" Requires="v">
                <p:oleObj spid="_x0000_s308731" name="数式" r:id="rId29" imgW="228600" imgH="177480" progId="Equation.3">
                  <p:embed/>
                </p:oleObj>
              </mc:Choice>
              <mc:Fallback>
                <p:oleObj name="数式" r:id="rId29" imgW="228600" imgH="177480" progId="Equation.3">
                  <p:embed/>
                  <p:pic>
                    <p:nvPicPr>
                      <p:cNvPr id="0" name=""/>
                      <p:cNvPicPr>
                        <a:picLocks noChangeAspect="1" noChangeArrowheads="1"/>
                      </p:cNvPicPr>
                      <p:nvPr/>
                    </p:nvPicPr>
                    <p:blipFill>
                      <a:blip r:embed="rId30"/>
                      <a:srcRect/>
                      <a:stretch>
                        <a:fillRect/>
                      </a:stretch>
                    </p:blipFill>
                    <p:spPr bwMode="auto">
                      <a:xfrm>
                        <a:off x="4544057" y="3583661"/>
                        <a:ext cx="503237" cy="392113"/>
                      </a:xfrm>
                      <a:prstGeom prst="rect">
                        <a:avLst/>
                      </a:prstGeom>
                      <a:noFill/>
                      <a:ln>
                        <a:noFill/>
                      </a:ln>
                    </p:spPr>
                  </p:pic>
                </p:oleObj>
              </mc:Fallback>
            </mc:AlternateContent>
          </a:graphicData>
        </a:graphic>
      </p:graphicFrame>
      <p:sp>
        <p:nvSpPr>
          <p:cNvPr id="74" name="Line 7"/>
          <p:cNvSpPr>
            <a:spLocks noChangeShapeType="1"/>
          </p:cNvSpPr>
          <p:nvPr/>
        </p:nvSpPr>
        <p:spPr bwMode="auto">
          <a:xfrm flipH="1" flipV="1">
            <a:off x="2394033" y="3988525"/>
            <a:ext cx="1392356" cy="2244849"/>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a:spcBef>
                <a:spcPct val="0"/>
              </a:spcBef>
            </a:pPr>
            <a:endParaRPr lang="ja-JP" altLang="en-US" sz="3200" b="1">
              <a:solidFill>
                <a:srgbClr val="000000"/>
              </a:solidFill>
            </a:endParaRPr>
          </a:p>
        </p:txBody>
      </p:sp>
      <p:sp>
        <p:nvSpPr>
          <p:cNvPr id="76" name="Line 11"/>
          <p:cNvSpPr>
            <a:spLocks noChangeShapeType="1"/>
          </p:cNvSpPr>
          <p:nvPr/>
        </p:nvSpPr>
        <p:spPr bwMode="auto">
          <a:xfrm>
            <a:off x="1130293" y="3966640"/>
            <a:ext cx="1535633" cy="2279614"/>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a:spcBef>
                <a:spcPct val="0"/>
              </a:spcBef>
            </a:pPr>
            <a:endParaRPr lang="ja-JP" altLang="en-US" sz="3200" b="1">
              <a:solidFill>
                <a:srgbClr val="000000"/>
              </a:solidFill>
            </a:endParaRPr>
          </a:p>
        </p:txBody>
      </p:sp>
      <p:sp>
        <p:nvSpPr>
          <p:cNvPr id="77" name="AutoShape 3"/>
          <p:cNvSpPr>
            <a:spLocks noChangeArrowheads="1"/>
          </p:cNvSpPr>
          <p:nvPr/>
        </p:nvSpPr>
        <p:spPr bwMode="auto">
          <a:xfrm>
            <a:off x="2667335" y="2489537"/>
            <a:ext cx="1093295" cy="871849"/>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a:solidFill>
                <a:srgbClr val="000000"/>
              </a:solidFill>
            </a:endParaRPr>
          </a:p>
        </p:txBody>
      </p:sp>
      <p:sp>
        <p:nvSpPr>
          <p:cNvPr id="79" name="AutoShape 10"/>
          <p:cNvSpPr>
            <a:spLocks noChangeArrowheads="1"/>
          </p:cNvSpPr>
          <p:nvPr/>
        </p:nvSpPr>
        <p:spPr bwMode="auto">
          <a:xfrm>
            <a:off x="1968539" y="3538927"/>
            <a:ext cx="442912"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a:solidFill>
                <a:srgbClr val="000000"/>
              </a:solidFill>
            </a:endParaRPr>
          </a:p>
        </p:txBody>
      </p:sp>
      <p:sp>
        <p:nvSpPr>
          <p:cNvPr id="80" name="Line 13"/>
          <p:cNvSpPr>
            <a:spLocks noChangeShapeType="1"/>
          </p:cNvSpPr>
          <p:nvPr/>
        </p:nvSpPr>
        <p:spPr bwMode="auto">
          <a:xfrm flipV="1">
            <a:off x="2222568" y="3126504"/>
            <a:ext cx="0" cy="431800"/>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a:spcBef>
                <a:spcPct val="0"/>
              </a:spcBef>
            </a:pPr>
            <a:endParaRPr lang="ja-JP" altLang="en-US" sz="3200" b="1">
              <a:solidFill>
                <a:srgbClr val="000000"/>
              </a:solidFill>
            </a:endParaRPr>
          </a:p>
        </p:txBody>
      </p:sp>
      <p:sp>
        <p:nvSpPr>
          <p:cNvPr id="81" name="Rectangle 11"/>
          <p:cNvSpPr>
            <a:spLocks noChangeArrowheads="1"/>
          </p:cNvSpPr>
          <p:nvPr/>
        </p:nvSpPr>
        <p:spPr bwMode="auto">
          <a:xfrm>
            <a:off x="7155613" y="3520095"/>
            <a:ext cx="53572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en-US" altLang="ja-JP" i="1" dirty="0" err="1">
                <a:solidFill>
                  <a:srgbClr val="FF00FF"/>
                </a:solidFill>
                <a:latin typeface="Bookman Old Style" pitchFamily="18" charset="0"/>
                <a:ea typeface="ＭＳ ゴシック" pitchFamily="49" charset="-128"/>
                <a:cs typeface="Times New Roman" pitchFamily="18" charset="0"/>
              </a:rPr>
              <a:t>dt</a:t>
            </a:r>
            <a:endParaRPr lang="ja-JP" altLang="en-US" dirty="0">
              <a:solidFill>
                <a:srgbClr val="FF00FF"/>
              </a:solidFill>
              <a:ea typeface="ＭＳ ゴシック" pitchFamily="49" charset="-128"/>
              <a:cs typeface="Times New Roman" pitchFamily="18" charset="0"/>
            </a:endParaRPr>
          </a:p>
        </p:txBody>
      </p:sp>
      <p:sp>
        <p:nvSpPr>
          <p:cNvPr id="82" name="Rectangle 11"/>
          <p:cNvSpPr>
            <a:spLocks noChangeArrowheads="1"/>
          </p:cNvSpPr>
          <p:nvPr/>
        </p:nvSpPr>
        <p:spPr bwMode="auto">
          <a:xfrm>
            <a:off x="6719670" y="3766735"/>
            <a:ext cx="53572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en-US" altLang="ja-JP" i="1" dirty="0" err="1">
                <a:solidFill>
                  <a:srgbClr val="FF00FF"/>
                </a:solidFill>
                <a:latin typeface="Bookman Old Style" pitchFamily="18" charset="0"/>
                <a:ea typeface="ＭＳ ゴシック" pitchFamily="49" charset="-128"/>
                <a:cs typeface="Times New Roman" pitchFamily="18" charset="0"/>
              </a:rPr>
              <a:t>dt</a:t>
            </a:r>
            <a:endParaRPr lang="ja-JP" altLang="en-US" dirty="0">
              <a:solidFill>
                <a:srgbClr val="FF00FF"/>
              </a:solidFill>
              <a:ea typeface="ＭＳ ゴシック" pitchFamily="49" charset="-128"/>
              <a:cs typeface="Times New Roman" pitchFamily="18" charset="0"/>
            </a:endParaRPr>
          </a:p>
        </p:txBody>
      </p:sp>
      <p:graphicFrame>
        <p:nvGraphicFramePr>
          <p:cNvPr id="83" name="Object 23"/>
          <p:cNvGraphicFramePr>
            <a:graphicFrameLocks noChangeAspect="1"/>
          </p:cNvGraphicFramePr>
          <p:nvPr>
            <p:extLst>
              <p:ext uri="{D42A27DB-BD31-4B8C-83A1-F6EECF244321}">
                <p14:modId xmlns:p14="http://schemas.microsoft.com/office/powerpoint/2010/main" val="38188217"/>
              </p:ext>
            </p:extLst>
          </p:nvPr>
        </p:nvGraphicFramePr>
        <p:xfrm>
          <a:off x="6764476" y="3575073"/>
          <a:ext cx="503238" cy="392112"/>
        </p:xfrm>
        <a:graphic>
          <a:graphicData uri="http://schemas.openxmlformats.org/presentationml/2006/ole">
            <mc:AlternateContent xmlns:mc="http://schemas.openxmlformats.org/markup-compatibility/2006">
              <mc:Choice xmlns:v="urn:schemas-microsoft-com:vml" Requires="v">
                <p:oleObj spid="_x0000_s308732" name="数式" r:id="rId31" imgW="228600" imgH="177480" progId="Equation.3">
                  <p:embed/>
                </p:oleObj>
              </mc:Choice>
              <mc:Fallback>
                <p:oleObj name="数式" r:id="rId31" imgW="228600" imgH="177480" progId="Equation.3">
                  <p:embed/>
                  <p:pic>
                    <p:nvPicPr>
                      <p:cNvPr id="0" name=""/>
                      <p:cNvPicPr>
                        <a:picLocks noChangeAspect="1" noChangeArrowheads="1"/>
                      </p:cNvPicPr>
                      <p:nvPr/>
                    </p:nvPicPr>
                    <p:blipFill>
                      <a:blip r:embed="rId32"/>
                      <a:srcRect/>
                      <a:stretch>
                        <a:fillRect/>
                      </a:stretch>
                    </p:blipFill>
                    <p:spPr bwMode="auto">
                      <a:xfrm>
                        <a:off x="6764476" y="3575073"/>
                        <a:ext cx="503238" cy="392112"/>
                      </a:xfrm>
                      <a:prstGeom prst="rect">
                        <a:avLst/>
                      </a:prstGeom>
                      <a:noFill/>
                      <a:ln>
                        <a:noFill/>
                      </a:ln>
                    </p:spPr>
                  </p:pic>
                </p:oleObj>
              </mc:Fallback>
            </mc:AlternateContent>
          </a:graphicData>
        </a:graphic>
      </p:graphicFrame>
      <p:graphicFrame>
        <p:nvGraphicFramePr>
          <p:cNvPr id="84" name="Object 23"/>
          <p:cNvGraphicFramePr>
            <a:graphicFrameLocks noChangeAspect="1"/>
          </p:cNvGraphicFramePr>
          <p:nvPr>
            <p:extLst>
              <p:ext uri="{D42A27DB-BD31-4B8C-83A1-F6EECF244321}">
                <p14:modId xmlns:p14="http://schemas.microsoft.com/office/powerpoint/2010/main" val="4288650028"/>
              </p:ext>
            </p:extLst>
          </p:nvPr>
        </p:nvGraphicFramePr>
        <p:xfrm>
          <a:off x="6764003" y="3381039"/>
          <a:ext cx="503238" cy="392112"/>
        </p:xfrm>
        <a:graphic>
          <a:graphicData uri="http://schemas.openxmlformats.org/presentationml/2006/ole">
            <mc:AlternateContent xmlns:mc="http://schemas.openxmlformats.org/markup-compatibility/2006">
              <mc:Choice xmlns:v="urn:schemas-microsoft-com:vml" Requires="v">
                <p:oleObj spid="_x0000_s308733" name="数式" r:id="rId33" imgW="228600" imgH="177480" progId="Equation.3">
                  <p:embed/>
                </p:oleObj>
              </mc:Choice>
              <mc:Fallback>
                <p:oleObj name="数式" r:id="rId33" imgW="228600" imgH="177480" progId="Equation.3">
                  <p:embed/>
                  <p:pic>
                    <p:nvPicPr>
                      <p:cNvPr id="0" name=""/>
                      <p:cNvPicPr>
                        <a:picLocks noChangeAspect="1" noChangeArrowheads="1"/>
                      </p:cNvPicPr>
                      <p:nvPr/>
                    </p:nvPicPr>
                    <p:blipFill>
                      <a:blip r:embed="rId32"/>
                      <a:srcRect/>
                      <a:stretch>
                        <a:fillRect/>
                      </a:stretch>
                    </p:blipFill>
                    <p:spPr bwMode="auto">
                      <a:xfrm>
                        <a:off x="6764003" y="3381039"/>
                        <a:ext cx="503238" cy="392112"/>
                      </a:xfrm>
                      <a:prstGeom prst="rect">
                        <a:avLst/>
                      </a:prstGeom>
                      <a:noFill/>
                      <a:ln>
                        <a:noFill/>
                      </a:ln>
                    </p:spPr>
                  </p:pic>
                </p:oleObj>
              </mc:Fallback>
            </mc:AlternateContent>
          </a:graphicData>
        </a:graphic>
      </p:graphicFrame>
      <p:graphicFrame>
        <p:nvGraphicFramePr>
          <p:cNvPr id="85" name="Object 23"/>
          <p:cNvGraphicFramePr>
            <a:graphicFrameLocks noChangeAspect="1"/>
          </p:cNvGraphicFramePr>
          <p:nvPr>
            <p:extLst>
              <p:ext uri="{D42A27DB-BD31-4B8C-83A1-F6EECF244321}">
                <p14:modId xmlns:p14="http://schemas.microsoft.com/office/powerpoint/2010/main" val="2157940595"/>
              </p:ext>
            </p:extLst>
          </p:nvPr>
        </p:nvGraphicFramePr>
        <p:xfrm>
          <a:off x="5399088" y="3306763"/>
          <a:ext cx="1425575" cy="922337"/>
        </p:xfrm>
        <a:graphic>
          <a:graphicData uri="http://schemas.openxmlformats.org/presentationml/2006/ole">
            <mc:AlternateContent xmlns:mc="http://schemas.openxmlformats.org/markup-compatibility/2006">
              <mc:Choice xmlns:v="urn:schemas-microsoft-com:vml" Requires="v">
                <p:oleObj spid="_x0000_s308734" name="数式" r:id="rId34" imgW="647640" imgH="419040" progId="Equation.3">
                  <p:embed/>
                </p:oleObj>
              </mc:Choice>
              <mc:Fallback>
                <p:oleObj name="数式" r:id="rId34" imgW="647640" imgH="419040" progId="Equation.3">
                  <p:embed/>
                  <p:pic>
                    <p:nvPicPr>
                      <p:cNvPr id="0" name=""/>
                      <p:cNvPicPr>
                        <a:picLocks noChangeAspect="1" noChangeArrowheads="1"/>
                      </p:cNvPicPr>
                      <p:nvPr/>
                    </p:nvPicPr>
                    <p:blipFill>
                      <a:blip r:embed="rId35"/>
                      <a:srcRect/>
                      <a:stretch>
                        <a:fillRect/>
                      </a:stretch>
                    </p:blipFill>
                    <p:spPr bwMode="auto">
                      <a:xfrm>
                        <a:off x="5399088" y="3306763"/>
                        <a:ext cx="1425575" cy="922337"/>
                      </a:xfrm>
                      <a:prstGeom prst="rect">
                        <a:avLst/>
                      </a:prstGeom>
                      <a:noFill/>
                      <a:ln>
                        <a:noFill/>
                      </a:ln>
                    </p:spPr>
                  </p:pic>
                </p:oleObj>
              </mc:Fallback>
            </mc:AlternateContent>
          </a:graphicData>
        </a:graphic>
      </p:graphicFrame>
      <p:cxnSp>
        <p:nvCxnSpPr>
          <p:cNvPr id="8" name="直線コネクタ 7"/>
          <p:cNvCxnSpPr/>
          <p:nvPr/>
        </p:nvCxnSpPr>
        <p:spPr bwMode="auto">
          <a:xfrm>
            <a:off x="6792178" y="3807035"/>
            <a:ext cx="437631" cy="0"/>
          </a:xfrm>
          <a:prstGeom prst="line">
            <a:avLst/>
          </a:prstGeom>
          <a:noFill/>
          <a:ln w="19050" cap="flat" cmpd="sng" algn="ctr">
            <a:solidFill>
              <a:srgbClr val="FF00FF"/>
            </a:solidFill>
            <a:prstDash val="solid"/>
            <a:round/>
            <a:headEnd type="none" w="med" len="med"/>
            <a:tailEnd type="none" w="med" len="med"/>
          </a:ln>
          <a:effectLst/>
        </p:spPr>
      </p:cxnSp>
      <p:sp>
        <p:nvSpPr>
          <p:cNvPr id="101" name="AutoShape 3"/>
          <p:cNvSpPr>
            <a:spLocks noChangeArrowheads="1"/>
          </p:cNvSpPr>
          <p:nvPr/>
        </p:nvSpPr>
        <p:spPr bwMode="auto">
          <a:xfrm>
            <a:off x="5615189" y="1635617"/>
            <a:ext cx="347730" cy="399245"/>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a:solidFill>
                <a:srgbClr val="000000"/>
              </a:solidFill>
            </a:endParaRPr>
          </a:p>
        </p:txBody>
      </p:sp>
      <p:sp>
        <p:nvSpPr>
          <p:cNvPr id="103" name="AutoShape 10"/>
          <p:cNvSpPr>
            <a:spLocks noChangeArrowheads="1"/>
          </p:cNvSpPr>
          <p:nvPr/>
        </p:nvSpPr>
        <p:spPr bwMode="auto">
          <a:xfrm>
            <a:off x="6733723" y="3361385"/>
            <a:ext cx="491325" cy="83712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a:solidFill>
                <a:srgbClr val="000000"/>
              </a:solidFill>
            </a:endParaRPr>
          </a:p>
        </p:txBody>
      </p:sp>
      <p:sp>
        <p:nvSpPr>
          <p:cNvPr id="22" name="角丸四角形 21"/>
          <p:cNvSpPr/>
          <p:nvPr/>
        </p:nvSpPr>
        <p:spPr bwMode="auto">
          <a:xfrm>
            <a:off x="4946148" y="2382591"/>
            <a:ext cx="2536477" cy="1056068"/>
          </a:xfrm>
          <a:prstGeom prst="roundRect">
            <a:avLst/>
          </a:prstGeom>
          <a:solidFill>
            <a:schemeClr val="bg1"/>
          </a:solidFill>
          <a:ln w="9525" cap="flat" cmpd="sng" algn="ctr">
            <a:noFill/>
            <a:prstDash val="solid"/>
            <a:round/>
            <a:headEnd type="none" w="med" len="med"/>
            <a:tailEnd type="none" w="med" len="med"/>
          </a:ln>
          <a:effectLst>
            <a:softEdge rad="127000"/>
          </a:effectLst>
        </p:spPr>
        <p:txBody>
          <a:bodyPr vert="horz" wrap="square" lIns="91440" tIns="45720" rIns="91440" bIns="45720" numCol="1" rtlCol="0" anchor="ctr" anchorCtr="0" compatLnSpc="1">
            <a:prstTxWarp prst="textNoShape">
              <a:avLst/>
            </a:prstTxWarp>
            <a:spAutoFit/>
          </a:bodyPr>
          <a:lstStyle/>
          <a:p>
            <a:endParaRPr lang="ja-JP" altLang="en-US" b="1">
              <a:solidFill>
                <a:srgbClr val="000000"/>
              </a:solidFill>
              <a:ea typeface="ＭＳ Ｐゴシック" pitchFamily="50" charset="-128"/>
            </a:endParaRPr>
          </a:p>
        </p:txBody>
      </p:sp>
      <p:sp>
        <p:nvSpPr>
          <p:cNvPr id="102" name="Line 5"/>
          <p:cNvSpPr>
            <a:spLocks noChangeShapeType="1"/>
          </p:cNvSpPr>
          <p:nvPr/>
        </p:nvSpPr>
        <p:spPr bwMode="auto">
          <a:xfrm>
            <a:off x="5860537" y="2011521"/>
            <a:ext cx="669052" cy="886226"/>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a:spcBef>
                <a:spcPct val="0"/>
              </a:spcBef>
            </a:pPr>
            <a:endParaRPr lang="ja-JP" altLang="en-US" sz="3200" b="1">
              <a:solidFill>
                <a:srgbClr val="000000"/>
              </a:solidFill>
            </a:endParaRPr>
          </a:p>
        </p:txBody>
      </p:sp>
      <p:sp>
        <p:nvSpPr>
          <p:cNvPr id="104" name="Line 13"/>
          <p:cNvSpPr>
            <a:spLocks noChangeShapeType="1"/>
          </p:cNvSpPr>
          <p:nvPr/>
        </p:nvSpPr>
        <p:spPr bwMode="auto">
          <a:xfrm flipH="1" flipV="1">
            <a:off x="6555346" y="2240923"/>
            <a:ext cx="432406" cy="1072681"/>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a:spcBef>
                <a:spcPct val="0"/>
              </a:spcBef>
            </a:pPr>
            <a:endParaRPr lang="ja-JP" altLang="en-US" sz="3200" b="1">
              <a:solidFill>
                <a:srgbClr val="000000"/>
              </a:solidFill>
            </a:endParaRPr>
          </a:p>
        </p:txBody>
      </p:sp>
      <p:sp>
        <p:nvSpPr>
          <p:cNvPr id="23" name="正方形/長方形 22"/>
          <p:cNvSpPr/>
          <p:nvPr/>
        </p:nvSpPr>
        <p:spPr>
          <a:xfrm>
            <a:off x="6387787" y="2765508"/>
            <a:ext cx="378630" cy="523220"/>
          </a:xfrm>
          <a:prstGeom prst="rect">
            <a:avLst/>
          </a:prstGeom>
        </p:spPr>
        <p:txBody>
          <a:bodyPr wrap="none">
            <a:spAutoFit/>
          </a:bodyPr>
          <a:lstStyle/>
          <a:p>
            <a:pPr>
              <a:spcBef>
                <a:spcPct val="0"/>
              </a:spcBef>
            </a:pPr>
            <a:r>
              <a:rPr lang="en-US" altLang="ja-JP" i="1" dirty="0">
                <a:solidFill>
                  <a:srgbClr val="00CC99">
                    <a:lumMod val="75000"/>
                  </a:srgbClr>
                </a:solidFill>
                <a:latin typeface="Bookman Old Style" pitchFamily="18" charset="0"/>
                <a:ea typeface="ＭＳ ゴシック" pitchFamily="49" charset="-128"/>
                <a:cs typeface="Times New Roman" pitchFamily="18" charset="0"/>
              </a:rPr>
              <a:t>v</a:t>
            </a:r>
            <a:endParaRPr lang="ja-JP" altLang="en-US" dirty="0">
              <a:solidFill>
                <a:srgbClr val="00CC99">
                  <a:lumMod val="75000"/>
                </a:srgbClr>
              </a:solidFill>
              <a:ea typeface="ＭＳ ゴシック" pitchFamily="49" charset="-128"/>
              <a:cs typeface="Times New Roman" pitchFamily="18" charset="0"/>
            </a:endParaRPr>
          </a:p>
        </p:txBody>
      </p:sp>
      <p:sp>
        <p:nvSpPr>
          <p:cNvPr id="24" name="正方形/長方形 23"/>
          <p:cNvSpPr/>
          <p:nvPr/>
        </p:nvSpPr>
        <p:spPr>
          <a:xfrm rot="3731619">
            <a:off x="6600347" y="3010631"/>
            <a:ext cx="386644" cy="523220"/>
          </a:xfrm>
          <a:prstGeom prst="rect">
            <a:avLst/>
          </a:prstGeom>
        </p:spPr>
        <p:txBody>
          <a:bodyPr wrap="none">
            <a:spAutoFit/>
          </a:bodyPr>
          <a:lstStyle/>
          <a:p>
            <a:r>
              <a:rPr lang="en-US" altLang="ja-JP" dirty="0">
                <a:solidFill>
                  <a:srgbClr val="00CC99">
                    <a:lumMod val="75000"/>
                  </a:srgbClr>
                </a:solidFill>
                <a:latin typeface="Symbol" pitchFamily="18" charset="2"/>
                <a:ea typeface="ＭＳ ゴシック" pitchFamily="49" charset="-128"/>
                <a:cs typeface="Times New Roman" pitchFamily="18" charset="0"/>
              </a:rPr>
              <a:t>=</a:t>
            </a:r>
            <a:endParaRPr lang="ja-JP" altLang="en-US" b="1" dirty="0">
              <a:solidFill>
                <a:srgbClr val="00CC99">
                  <a:lumMod val="75000"/>
                </a:srgbClr>
              </a:solidFill>
              <a:latin typeface="Symbol" pitchFamily="18" charset="2"/>
              <a:cs typeface="Times New Roman" pitchFamily="18" charset="0"/>
            </a:endParaRPr>
          </a:p>
        </p:txBody>
      </p:sp>
      <p:sp>
        <p:nvSpPr>
          <p:cNvPr id="108" name="正方形/長方形 107"/>
          <p:cNvSpPr/>
          <p:nvPr/>
        </p:nvSpPr>
        <p:spPr>
          <a:xfrm>
            <a:off x="5728812" y="2555887"/>
            <a:ext cx="607859" cy="810478"/>
          </a:xfrm>
          <a:prstGeom prst="rect">
            <a:avLst/>
          </a:prstGeom>
        </p:spPr>
        <p:txBody>
          <a:bodyPr wrap="none">
            <a:spAutoFit/>
          </a:bodyPr>
          <a:lstStyle/>
          <a:p>
            <a:pPr algn="ctr">
              <a:lnSpc>
                <a:spcPts val="2800"/>
              </a:lnSpc>
              <a:spcBef>
                <a:spcPct val="0"/>
              </a:spcBef>
            </a:pPr>
            <a:r>
              <a:rPr lang="en-US" altLang="ja-JP" i="1" u="sng" dirty="0">
                <a:solidFill>
                  <a:srgbClr val="00CC99">
                    <a:lumMod val="75000"/>
                  </a:srgbClr>
                </a:solidFill>
                <a:latin typeface="Bookman Old Style" pitchFamily="18" charset="0"/>
                <a:ea typeface="ＭＳ ゴシック" pitchFamily="49" charset="-128"/>
                <a:cs typeface="Times New Roman" pitchFamily="18" charset="0"/>
              </a:rPr>
              <a:t>dv</a:t>
            </a:r>
          </a:p>
          <a:p>
            <a:pPr algn="ctr">
              <a:lnSpc>
                <a:spcPts val="2800"/>
              </a:lnSpc>
              <a:spcBef>
                <a:spcPct val="0"/>
              </a:spcBef>
            </a:pPr>
            <a:r>
              <a:rPr lang="en-US" altLang="ja-JP" i="1" dirty="0" err="1">
                <a:solidFill>
                  <a:srgbClr val="00CC99">
                    <a:lumMod val="75000"/>
                  </a:srgbClr>
                </a:solidFill>
                <a:latin typeface="Bookman Old Style" pitchFamily="18" charset="0"/>
                <a:ea typeface="ＭＳ ゴシック" pitchFamily="49" charset="-128"/>
                <a:cs typeface="Times New Roman" pitchFamily="18" charset="0"/>
              </a:rPr>
              <a:t>dt</a:t>
            </a:r>
            <a:endParaRPr lang="ja-JP" altLang="en-US" dirty="0">
              <a:solidFill>
                <a:srgbClr val="00CC99">
                  <a:lumMod val="75000"/>
                </a:srgbClr>
              </a:solidFill>
              <a:ea typeface="ＭＳ ゴシック" pitchFamily="49" charset="-128"/>
              <a:cs typeface="Times New Roman" pitchFamily="18" charset="0"/>
            </a:endParaRPr>
          </a:p>
        </p:txBody>
      </p:sp>
      <p:sp>
        <p:nvSpPr>
          <p:cNvPr id="109" name="AutoShape 3"/>
          <p:cNvSpPr>
            <a:spLocks noChangeArrowheads="1"/>
          </p:cNvSpPr>
          <p:nvPr/>
        </p:nvSpPr>
        <p:spPr bwMode="auto">
          <a:xfrm>
            <a:off x="5628068" y="1648495"/>
            <a:ext cx="347730" cy="399245"/>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a:solidFill>
                <a:srgbClr val="000000"/>
              </a:solidFill>
            </a:endParaRPr>
          </a:p>
        </p:txBody>
      </p:sp>
      <p:sp>
        <p:nvSpPr>
          <p:cNvPr id="110" name="AutoShape 10"/>
          <p:cNvSpPr>
            <a:spLocks noChangeArrowheads="1"/>
          </p:cNvSpPr>
          <p:nvPr/>
        </p:nvSpPr>
        <p:spPr bwMode="auto">
          <a:xfrm>
            <a:off x="6089779" y="3348505"/>
            <a:ext cx="671629" cy="875765"/>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a:solidFill>
                <a:srgbClr val="000000"/>
              </a:solidFill>
            </a:endParaRPr>
          </a:p>
        </p:txBody>
      </p:sp>
      <p:sp>
        <p:nvSpPr>
          <p:cNvPr id="111" name="Line 5"/>
          <p:cNvSpPr>
            <a:spLocks noChangeShapeType="1"/>
          </p:cNvSpPr>
          <p:nvPr/>
        </p:nvSpPr>
        <p:spPr bwMode="auto">
          <a:xfrm>
            <a:off x="5842198" y="2084974"/>
            <a:ext cx="113855" cy="494559"/>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a:spcBef>
                <a:spcPct val="0"/>
              </a:spcBef>
            </a:pPr>
            <a:endParaRPr lang="ja-JP" altLang="en-US" sz="3200" b="1">
              <a:solidFill>
                <a:srgbClr val="000000"/>
              </a:solidFill>
            </a:endParaRPr>
          </a:p>
        </p:txBody>
      </p:sp>
      <p:sp>
        <p:nvSpPr>
          <p:cNvPr id="112" name="Line 13"/>
          <p:cNvSpPr>
            <a:spLocks noChangeShapeType="1"/>
          </p:cNvSpPr>
          <p:nvPr/>
        </p:nvSpPr>
        <p:spPr bwMode="auto">
          <a:xfrm flipV="1">
            <a:off x="6408203" y="2292438"/>
            <a:ext cx="31234" cy="1085559"/>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a:spcBef>
                <a:spcPct val="0"/>
              </a:spcBef>
            </a:pPr>
            <a:endParaRPr lang="ja-JP" altLang="en-US" sz="3200" b="1">
              <a:solidFill>
                <a:srgbClr val="000000"/>
              </a:solidFill>
            </a:endParaRPr>
          </a:p>
        </p:txBody>
      </p:sp>
      <p:sp>
        <p:nvSpPr>
          <p:cNvPr id="113" name="正方形/長方形 112"/>
          <p:cNvSpPr/>
          <p:nvPr/>
        </p:nvSpPr>
        <p:spPr>
          <a:xfrm rot="3731619">
            <a:off x="5995042" y="3062147"/>
            <a:ext cx="386644" cy="523220"/>
          </a:xfrm>
          <a:prstGeom prst="rect">
            <a:avLst/>
          </a:prstGeom>
        </p:spPr>
        <p:txBody>
          <a:bodyPr wrap="none">
            <a:spAutoFit/>
          </a:bodyPr>
          <a:lstStyle/>
          <a:p>
            <a:r>
              <a:rPr lang="en-US" altLang="ja-JP" dirty="0">
                <a:solidFill>
                  <a:srgbClr val="00CC99">
                    <a:lumMod val="75000"/>
                  </a:srgbClr>
                </a:solidFill>
                <a:latin typeface="Symbol" pitchFamily="18" charset="2"/>
                <a:ea typeface="ＭＳ ゴシック" pitchFamily="49" charset="-128"/>
                <a:cs typeface="Times New Roman" pitchFamily="18" charset="0"/>
              </a:rPr>
              <a:t>=</a:t>
            </a:r>
            <a:endParaRPr lang="ja-JP" altLang="en-US" b="1" dirty="0">
              <a:solidFill>
                <a:srgbClr val="00CC99">
                  <a:lumMod val="75000"/>
                </a:srgbClr>
              </a:solidFill>
              <a:latin typeface="Symbol" pitchFamily="18" charset="2"/>
              <a:cs typeface="Times New Roman" pitchFamily="18" charset="0"/>
            </a:endParaRPr>
          </a:p>
        </p:txBody>
      </p:sp>
      <p:graphicFrame>
        <p:nvGraphicFramePr>
          <p:cNvPr id="114" name="Object 25"/>
          <p:cNvGraphicFramePr>
            <a:graphicFrameLocks noChangeAspect="1"/>
          </p:cNvGraphicFramePr>
          <p:nvPr>
            <p:extLst>
              <p:ext uri="{D42A27DB-BD31-4B8C-83A1-F6EECF244321}">
                <p14:modId xmlns:p14="http://schemas.microsoft.com/office/powerpoint/2010/main" val="94606628"/>
              </p:ext>
            </p:extLst>
          </p:nvPr>
        </p:nvGraphicFramePr>
        <p:xfrm>
          <a:off x="1176439" y="4324775"/>
          <a:ext cx="757238" cy="787400"/>
        </p:xfrm>
        <a:graphic>
          <a:graphicData uri="http://schemas.openxmlformats.org/presentationml/2006/ole">
            <mc:AlternateContent xmlns:mc="http://schemas.openxmlformats.org/markup-compatibility/2006">
              <mc:Choice xmlns:v="urn:schemas-microsoft-com:vml" Requires="v">
                <p:oleObj spid="_x0000_s308735" name="数式" r:id="rId36" imgW="342720" imgH="355320" progId="Equation.3">
                  <p:embed/>
                </p:oleObj>
              </mc:Choice>
              <mc:Fallback>
                <p:oleObj name="数式" r:id="rId36" imgW="342720" imgH="355320" progId="Equation.3">
                  <p:embed/>
                  <p:pic>
                    <p:nvPicPr>
                      <p:cNvPr id="0" name=""/>
                      <p:cNvPicPr>
                        <a:picLocks noChangeAspect="1" noChangeArrowheads="1"/>
                      </p:cNvPicPr>
                      <p:nvPr/>
                    </p:nvPicPr>
                    <p:blipFill>
                      <a:blip r:embed="rId37"/>
                      <a:srcRect/>
                      <a:stretch>
                        <a:fillRect/>
                      </a:stretch>
                    </p:blipFill>
                    <p:spPr bwMode="auto">
                      <a:xfrm>
                        <a:off x="1176439" y="4324775"/>
                        <a:ext cx="757238" cy="787400"/>
                      </a:xfrm>
                      <a:prstGeom prst="rect">
                        <a:avLst/>
                      </a:prstGeom>
                      <a:noFill/>
                      <a:ln>
                        <a:noFill/>
                      </a:ln>
                    </p:spPr>
                  </p:pic>
                </p:oleObj>
              </mc:Fallback>
            </mc:AlternateContent>
          </a:graphicData>
        </a:graphic>
      </p:graphicFrame>
      <p:graphicFrame>
        <p:nvGraphicFramePr>
          <p:cNvPr id="115" name="Object 25"/>
          <p:cNvGraphicFramePr>
            <a:graphicFrameLocks noChangeAspect="1"/>
          </p:cNvGraphicFramePr>
          <p:nvPr>
            <p:extLst>
              <p:ext uri="{D42A27DB-BD31-4B8C-83A1-F6EECF244321}">
                <p14:modId xmlns:p14="http://schemas.microsoft.com/office/powerpoint/2010/main" val="3547255799"/>
              </p:ext>
            </p:extLst>
          </p:nvPr>
        </p:nvGraphicFramePr>
        <p:xfrm>
          <a:off x="2553921" y="4497254"/>
          <a:ext cx="449262" cy="393700"/>
        </p:xfrm>
        <a:graphic>
          <a:graphicData uri="http://schemas.openxmlformats.org/presentationml/2006/ole">
            <mc:AlternateContent xmlns:mc="http://schemas.openxmlformats.org/markup-compatibility/2006">
              <mc:Choice xmlns:v="urn:schemas-microsoft-com:vml" Requires="v">
                <p:oleObj spid="_x0000_s308736" name="数式" r:id="rId38" imgW="203040" imgH="177480" progId="Equation.3">
                  <p:embed/>
                </p:oleObj>
              </mc:Choice>
              <mc:Fallback>
                <p:oleObj name="数式" r:id="rId38" imgW="203040" imgH="177480" progId="Equation.3">
                  <p:embed/>
                  <p:pic>
                    <p:nvPicPr>
                      <p:cNvPr id="0" name=""/>
                      <p:cNvPicPr>
                        <a:picLocks noChangeAspect="1" noChangeArrowheads="1"/>
                      </p:cNvPicPr>
                      <p:nvPr/>
                    </p:nvPicPr>
                    <p:blipFill>
                      <a:blip r:embed="rId39"/>
                      <a:srcRect/>
                      <a:stretch>
                        <a:fillRect/>
                      </a:stretch>
                    </p:blipFill>
                    <p:spPr bwMode="auto">
                      <a:xfrm>
                        <a:off x="2553921" y="4497254"/>
                        <a:ext cx="449262" cy="393700"/>
                      </a:xfrm>
                      <a:prstGeom prst="rect">
                        <a:avLst/>
                      </a:prstGeom>
                      <a:noFill/>
                      <a:ln>
                        <a:noFill/>
                      </a:ln>
                    </p:spPr>
                  </p:pic>
                </p:oleObj>
              </mc:Fallback>
            </mc:AlternateContent>
          </a:graphicData>
        </a:graphic>
      </p:graphicFrame>
      <p:graphicFrame>
        <p:nvGraphicFramePr>
          <p:cNvPr id="116" name="Object 25"/>
          <p:cNvGraphicFramePr>
            <a:graphicFrameLocks noChangeAspect="1"/>
          </p:cNvGraphicFramePr>
          <p:nvPr>
            <p:extLst>
              <p:ext uri="{D42A27DB-BD31-4B8C-83A1-F6EECF244321}">
                <p14:modId xmlns:p14="http://schemas.microsoft.com/office/powerpoint/2010/main" val="472955971"/>
              </p:ext>
            </p:extLst>
          </p:nvPr>
        </p:nvGraphicFramePr>
        <p:xfrm>
          <a:off x="1873263" y="4270599"/>
          <a:ext cx="560387" cy="871538"/>
        </p:xfrm>
        <a:graphic>
          <a:graphicData uri="http://schemas.openxmlformats.org/presentationml/2006/ole">
            <mc:AlternateContent xmlns:mc="http://schemas.openxmlformats.org/markup-compatibility/2006">
              <mc:Choice xmlns:v="urn:schemas-microsoft-com:vml" Requires="v">
                <p:oleObj spid="_x0000_s308737" name="数式" r:id="rId40" imgW="253800" imgH="393480" progId="Equation.3">
                  <p:embed/>
                </p:oleObj>
              </mc:Choice>
              <mc:Fallback>
                <p:oleObj name="数式" r:id="rId40" imgW="253800" imgH="393480" progId="Equation.3">
                  <p:embed/>
                  <p:pic>
                    <p:nvPicPr>
                      <p:cNvPr id="0" name=""/>
                      <p:cNvPicPr>
                        <a:picLocks noChangeAspect="1" noChangeArrowheads="1"/>
                      </p:cNvPicPr>
                      <p:nvPr/>
                    </p:nvPicPr>
                    <p:blipFill>
                      <a:blip r:embed="rId41"/>
                      <a:srcRect/>
                      <a:stretch>
                        <a:fillRect/>
                      </a:stretch>
                    </p:blipFill>
                    <p:spPr bwMode="auto">
                      <a:xfrm>
                        <a:off x="1873263" y="4270599"/>
                        <a:ext cx="560387" cy="871538"/>
                      </a:xfrm>
                      <a:prstGeom prst="rect">
                        <a:avLst/>
                      </a:prstGeom>
                      <a:noFill/>
                      <a:ln>
                        <a:noFill/>
                      </a:ln>
                    </p:spPr>
                  </p:pic>
                </p:oleObj>
              </mc:Fallback>
            </mc:AlternateContent>
          </a:graphicData>
        </a:graphic>
      </p:graphicFrame>
      <p:graphicFrame>
        <p:nvGraphicFramePr>
          <p:cNvPr id="117" name="Object 25"/>
          <p:cNvGraphicFramePr>
            <a:graphicFrameLocks noChangeAspect="1"/>
          </p:cNvGraphicFramePr>
          <p:nvPr>
            <p:extLst>
              <p:ext uri="{D42A27DB-BD31-4B8C-83A1-F6EECF244321}">
                <p14:modId xmlns:p14="http://schemas.microsoft.com/office/powerpoint/2010/main" val="763341648"/>
              </p:ext>
            </p:extLst>
          </p:nvPr>
        </p:nvGraphicFramePr>
        <p:xfrm>
          <a:off x="2374287" y="4578015"/>
          <a:ext cx="279400" cy="309562"/>
        </p:xfrm>
        <a:graphic>
          <a:graphicData uri="http://schemas.openxmlformats.org/presentationml/2006/ole">
            <mc:AlternateContent xmlns:mc="http://schemas.openxmlformats.org/markup-compatibility/2006">
              <mc:Choice xmlns:v="urn:schemas-microsoft-com:vml" Requires="v">
                <p:oleObj spid="_x0000_s308738" name="数式" r:id="rId42" imgW="126720" imgH="139680" progId="Equation.3">
                  <p:embed/>
                </p:oleObj>
              </mc:Choice>
              <mc:Fallback>
                <p:oleObj name="数式" r:id="rId42" imgW="126720" imgH="139680" progId="Equation.3">
                  <p:embed/>
                  <p:pic>
                    <p:nvPicPr>
                      <p:cNvPr id="0" name=""/>
                      <p:cNvPicPr>
                        <a:picLocks noChangeAspect="1" noChangeArrowheads="1"/>
                      </p:cNvPicPr>
                      <p:nvPr/>
                    </p:nvPicPr>
                    <p:blipFill>
                      <a:blip r:embed="rId43"/>
                      <a:srcRect/>
                      <a:stretch>
                        <a:fillRect/>
                      </a:stretch>
                    </p:blipFill>
                    <p:spPr bwMode="auto">
                      <a:xfrm>
                        <a:off x="2374287" y="4578015"/>
                        <a:ext cx="279400" cy="309562"/>
                      </a:xfrm>
                      <a:prstGeom prst="rect">
                        <a:avLst/>
                      </a:prstGeom>
                      <a:noFill/>
                      <a:ln>
                        <a:noFill/>
                      </a:ln>
                    </p:spPr>
                  </p:pic>
                </p:oleObj>
              </mc:Fallback>
            </mc:AlternateContent>
          </a:graphicData>
        </a:graphic>
      </p:graphicFrame>
      <p:sp>
        <p:nvSpPr>
          <p:cNvPr id="119" name="Line 65"/>
          <p:cNvSpPr>
            <a:spLocks noChangeShapeType="1"/>
          </p:cNvSpPr>
          <p:nvPr/>
        </p:nvSpPr>
        <p:spPr bwMode="auto">
          <a:xfrm flipH="1">
            <a:off x="2615175" y="4637607"/>
            <a:ext cx="295232" cy="123014"/>
          </a:xfrm>
          <a:prstGeom prst="line">
            <a:avLst/>
          </a:prstGeom>
          <a:noFill/>
          <a:ln w="38100">
            <a:solidFill>
              <a:srgbClr val="FF00FF"/>
            </a:solidFill>
            <a:round/>
            <a:headEnd/>
            <a:tailEnd/>
          </a:ln>
          <a:extLst>
            <a:ext uri="{909E8E84-426E-40DD-AFC4-6F175D3DCCD1}">
              <a14:hiddenFill xmlns:a14="http://schemas.microsoft.com/office/drawing/2010/main">
                <a:noFill/>
              </a14:hiddenFill>
            </a:ext>
          </a:extLst>
        </p:spPr>
        <p:txBody>
          <a:bodyPr/>
          <a:lstStyle/>
          <a:p>
            <a:pPr>
              <a:spcBef>
                <a:spcPct val="0"/>
              </a:spcBef>
            </a:pPr>
            <a:endParaRPr lang="ja-JP" altLang="en-US" sz="3200" b="1">
              <a:solidFill>
                <a:srgbClr val="000000"/>
              </a:solidFill>
            </a:endParaRPr>
          </a:p>
        </p:txBody>
      </p:sp>
      <p:graphicFrame>
        <p:nvGraphicFramePr>
          <p:cNvPr id="120" name="Object 27"/>
          <p:cNvGraphicFramePr>
            <a:graphicFrameLocks noChangeAspect="1"/>
          </p:cNvGraphicFramePr>
          <p:nvPr>
            <p:extLst>
              <p:ext uri="{D42A27DB-BD31-4B8C-83A1-F6EECF244321}">
                <p14:modId xmlns:p14="http://schemas.microsoft.com/office/powerpoint/2010/main" val="382722107"/>
              </p:ext>
            </p:extLst>
          </p:nvPr>
        </p:nvGraphicFramePr>
        <p:xfrm>
          <a:off x="3327573" y="4332772"/>
          <a:ext cx="785812" cy="785812"/>
        </p:xfrm>
        <a:graphic>
          <a:graphicData uri="http://schemas.openxmlformats.org/presentationml/2006/ole">
            <mc:AlternateContent xmlns:mc="http://schemas.openxmlformats.org/markup-compatibility/2006">
              <mc:Choice xmlns:v="urn:schemas-microsoft-com:vml" Requires="v">
                <p:oleObj spid="_x0000_s308739" name="数式" r:id="rId44" imgW="355320" imgH="355320" progId="Equation.3">
                  <p:embed/>
                </p:oleObj>
              </mc:Choice>
              <mc:Fallback>
                <p:oleObj name="数式" r:id="rId44" imgW="355320" imgH="355320" progId="Equation.3">
                  <p:embed/>
                  <p:pic>
                    <p:nvPicPr>
                      <p:cNvPr id="0" name=""/>
                      <p:cNvPicPr>
                        <a:picLocks noChangeAspect="1" noChangeArrowheads="1"/>
                      </p:cNvPicPr>
                      <p:nvPr/>
                    </p:nvPicPr>
                    <p:blipFill>
                      <a:blip r:embed="rId45"/>
                      <a:srcRect/>
                      <a:stretch>
                        <a:fillRect/>
                      </a:stretch>
                    </p:blipFill>
                    <p:spPr bwMode="auto">
                      <a:xfrm>
                        <a:off x="3327573" y="4332772"/>
                        <a:ext cx="785812" cy="785812"/>
                      </a:xfrm>
                      <a:prstGeom prst="rect">
                        <a:avLst/>
                      </a:prstGeom>
                      <a:noFill/>
                      <a:ln>
                        <a:noFill/>
                      </a:ln>
                    </p:spPr>
                  </p:pic>
                </p:oleObj>
              </mc:Fallback>
            </mc:AlternateContent>
          </a:graphicData>
        </a:graphic>
      </p:graphicFrame>
      <p:graphicFrame>
        <p:nvGraphicFramePr>
          <p:cNvPr id="121" name="Object 27"/>
          <p:cNvGraphicFramePr>
            <a:graphicFrameLocks noChangeAspect="1"/>
          </p:cNvGraphicFramePr>
          <p:nvPr>
            <p:extLst>
              <p:ext uri="{D42A27DB-BD31-4B8C-83A1-F6EECF244321}">
                <p14:modId xmlns:p14="http://schemas.microsoft.com/office/powerpoint/2010/main" val="2433658946"/>
              </p:ext>
            </p:extLst>
          </p:nvPr>
        </p:nvGraphicFramePr>
        <p:xfrm>
          <a:off x="4019078" y="4581337"/>
          <a:ext cx="280987" cy="309562"/>
        </p:xfrm>
        <a:graphic>
          <a:graphicData uri="http://schemas.openxmlformats.org/presentationml/2006/ole">
            <mc:AlternateContent xmlns:mc="http://schemas.openxmlformats.org/markup-compatibility/2006">
              <mc:Choice xmlns:v="urn:schemas-microsoft-com:vml" Requires="v">
                <p:oleObj spid="_x0000_s308740" name="数式" r:id="rId46" imgW="126720" imgH="139680" progId="Equation.3">
                  <p:embed/>
                </p:oleObj>
              </mc:Choice>
              <mc:Fallback>
                <p:oleObj name="数式" r:id="rId46" imgW="126720" imgH="139680" progId="Equation.3">
                  <p:embed/>
                  <p:pic>
                    <p:nvPicPr>
                      <p:cNvPr id="0" name=""/>
                      <p:cNvPicPr>
                        <a:picLocks noChangeAspect="1" noChangeArrowheads="1"/>
                      </p:cNvPicPr>
                      <p:nvPr/>
                    </p:nvPicPr>
                    <p:blipFill>
                      <a:blip r:embed="rId47"/>
                      <a:srcRect/>
                      <a:stretch>
                        <a:fillRect/>
                      </a:stretch>
                    </p:blipFill>
                    <p:spPr bwMode="auto">
                      <a:xfrm>
                        <a:off x="4019078" y="4581337"/>
                        <a:ext cx="280987" cy="309562"/>
                      </a:xfrm>
                      <a:prstGeom prst="rect">
                        <a:avLst/>
                      </a:prstGeom>
                      <a:noFill/>
                      <a:ln>
                        <a:noFill/>
                      </a:ln>
                    </p:spPr>
                  </p:pic>
                </p:oleObj>
              </mc:Fallback>
            </mc:AlternateContent>
          </a:graphicData>
        </a:graphic>
      </p:graphicFrame>
      <p:graphicFrame>
        <p:nvGraphicFramePr>
          <p:cNvPr id="122" name="Object 27"/>
          <p:cNvGraphicFramePr>
            <a:graphicFrameLocks noChangeAspect="1"/>
          </p:cNvGraphicFramePr>
          <p:nvPr>
            <p:extLst>
              <p:ext uri="{D42A27DB-BD31-4B8C-83A1-F6EECF244321}">
                <p14:modId xmlns:p14="http://schemas.microsoft.com/office/powerpoint/2010/main" val="637653151"/>
              </p:ext>
            </p:extLst>
          </p:nvPr>
        </p:nvGraphicFramePr>
        <p:xfrm>
          <a:off x="4186841" y="4498088"/>
          <a:ext cx="504825" cy="393700"/>
        </p:xfrm>
        <a:graphic>
          <a:graphicData uri="http://schemas.openxmlformats.org/presentationml/2006/ole">
            <mc:AlternateContent xmlns:mc="http://schemas.openxmlformats.org/markup-compatibility/2006">
              <mc:Choice xmlns:v="urn:schemas-microsoft-com:vml" Requires="v">
                <p:oleObj spid="_x0000_s308741" name="数式" r:id="rId48" imgW="228600" imgH="177480" progId="Equation.3">
                  <p:embed/>
                </p:oleObj>
              </mc:Choice>
              <mc:Fallback>
                <p:oleObj name="数式" r:id="rId48" imgW="228600" imgH="177480" progId="Equation.3">
                  <p:embed/>
                  <p:pic>
                    <p:nvPicPr>
                      <p:cNvPr id="0" name=""/>
                      <p:cNvPicPr>
                        <a:picLocks noChangeAspect="1" noChangeArrowheads="1"/>
                      </p:cNvPicPr>
                      <p:nvPr/>
                    </p:nvPicPr>
                    <p:blipFill>
                      <a:blip r:embed="rId49"/>
                      <a:srcRect/>
                      <a:stretch>
                        <a:fillRect/>
                      </a:stretch>
                    </p:blipFill>
                    <p:spPr bwMode="auto">
                      <a:xfrm>
                        <a:off x="4186841" y="4498088"/>
                        <a:ext cx="504825" cy="393700"/>
                      </a:xfrm>
                      <a:prstGeom prst="rect">
                        <a:avLst/>
                      </a:prstGeom>
                      <a:noFill/>
                      <a:ln>
                        <a:noFill/>
                      </a:ln>
                    </p:spPr>
                  </p:pic>
                </p:oleObj>
              </mc:Fallback>
            </mc:AlternateContent>
          </a:graphicData>
        </a:graphic>
      </p:graphicFrame>
      <p:sp>
        <p:nvSpPr>
          <p:cNvPr id="123" name="円形吹き出し 183"/>
          <p:cNvSpPr>
            <a:spLocks noChangeArrowheads="1"/>
          </p:cNvSpPr>
          <p:nvPr/>
        </p:nvSpPr>
        <p:spPr bwMode="auto">
          <a:xfrm>
            <a:off x="7870413" y="3358991"/>
            <a:ext cx="1273587" cy="544366"/>
          </a:xfrm>
          <a:prstGeom prst="wedgeEllipseCallout">
            <a:avLst>
              <a:gd name="adj1" fmla="val -61943"/>
              <a:gd name="adj2" fmla="val 22063"/>
            </a:avLst>
          </a:prstGeom>
          <a:solidFill>
            <a:srgbClr val="FFF0DC"/>
          </a:solidFill>
          <a:ln w="9525" algn="ctr">
            <a:solidFill>
              <a:srgbClr val="FFCC99"/>
            </a:solidFill>
            <a:round/>
            <a:headEnd/>
            <a:tailEnd/>
          </a:ln>
          <a:effectLst>
            <a:outerShdw blurRad="50800" dist="38100" dir="8100000" algn="tr" rotWithShape="0">
              <a:prstClr val="black">
                <a:alpha val="40000"/>
              </a:prstClr>
            </a:outerShdw>
          </a:effectLst>
        </p:spPr>
        <p:txBody>
          <a:bodyPr wrap="none" anchor="ctr" anchorCtr="1"/>
          <a:lstStyle/>
          <a:p>
            <a:pPr algn="ctr"/>
            <a:r>
              <a:rPr lang="ja-JP" altLang="en-US" sz="2400" dirty="0">
                <a:solidFill>
                  <a:srgbClr val="C00000"/>
                </a:solidFill>
                <a:cs typeface="Times New Roman" pitchFamily="18" charset="0"/>
              </a:rPr>
              <a:t>置換積分</a:t>
            </a:r>
            <a:endParaRPr lang="en-US" altLang="ja-JP" sz="2400" dirty="0">
              <a:solidFill>
                <a:srgbClr val="C00000"/>
              </a:solidFill>
              <a:cs typeface="Times New Roman" pitchFamily="18" charset="0"/>
            </a:endParaRPr>
          </a:p>
        </p:txBody>
      </p:sp>
      <p:sp>
        <p:nvSpPr>
          <p:cNvPr id="124" name="Rectangle 11"/>
          <p:cNvSpPr>
            <a:spLocks noChangeArrowheads="1"/>
          </p:cNvSpPr>
          <p:nvPr/>
        </p:nvSpPr>
        <p:spPr bwMode="auto">
          <a:xfrm>
            <a:off x="5597032" y="3431432"/>
            <a:ext cx="247269" cy="286581"/>
          </a:xfrm>
          <a:prstGeom prst="rect">
            <a:avLst/>
          </a:prstGeom>
          <a:solidFill>
            <a:schemeClr val="bg1"/>
          </a:solidFill>
          <a:ln>
            <a:noFill/>
          </a:ln>
        </p:spPr>
        <p:txBody>
          <a:bodyPr wrap="none" anchor="ctr">
            <a:noAutofit/>
          </a:bodyPr>
          <a:lstStyle/>
          <a:p>
            <a:pPr algn="ctr">
              <a:spcBef>
                <a:spcPct val="0"/>
              </a:spcBef>
            </a:pPr>
            <a:r>
              <a:rPr lang="en-US" altLang="ja-JP" sz="1800" i="1" dirty="0">
                <a:solidFill>
                  <a:srgbClr val="FF00FF"/>
                </a:solidFill>
                <a:latin typeface="Bookman Old Style" pitchFamily="18" charset="0"/>
                <a:ea typeface="ＭＳ ゴシック" pitchFamily="49" charset="-128"/>
                <a:cs typeface="Times New Roman" pitchFamily="18" charset="0"/>
              </a:rPr>
              <a:t>t</a:t>
            </a:r>
            <a:r>
              <a:rPr lang="en-US" altLang="ja-JP" sz="800" i="1" dirty="0">
                <a:solidFill>
                  <a:srgbClr val="FF00FF"/>
                </a:solidFill>
                <a:latin typeface="Bookman Old Style" pitchFamily="18" charset="0"/>
                <a:ea typeface="ＭＳ ゴシック" pitchFamily="49" charset="-128"/>
                <a:cs typeface="Times New Roman" pitchFamily="18" charset="0"/>
              </a:rPr>
              <a:t> </a:t>
            </a:r>
            <a:r>
              <a:rPr lang="en-US" altLang="ja-JP" sz="1800" baseline="-25000" dirty="0">
                <a:solidFill>
                  <a:srgbClr val="FF00FF"/>
                </a:solidFill>
                <a:ea typeface="ＭＳ ゴシック" pitchFamily="49" charset="-128"/>
                <a:cs typeface="Times New Roman" pitchFamily="18" charset="0"/>
              </a:rPr>
              <a:t>f</a:t>
            </a:r>
            <a:endParaRPr lang="ja-JP" altLang="en-US" sz="1800" baseline="-25000" dirty="0">
              <a:solidFill>
                <a:srgbClr val="FF00FF"/>
              </a:solidFill>
              <a:ea typeface="ＭＳ ゴシック" pitchFamily="49" charset="-128"/>
              <a:cs typeface="Times New Roman" pitchFamily="18" charset="0"/>
            </a:endParaRPr>
          </a:p>
        </p:txBody>
      </p:sp>
      <p:sp>
        <p:nvSpPr>
          <p:cNvPr id="126" name="Rectangle 11"/>
          <p:cNvSpPr>
            <a:spLocks noChangeArrowheads="1"/>
          </p:cNvSpPr>
          <p:nvPr/>
        </p:nvSpPr>
        <p:spPr bwMode="auto">
          <a:xfrm>
            <a:off x="5553919" y="3890333"/>
            <a:ext cx="197624" cy="249962"/>
          </a:xfrm>
          <a:prstGeom prst="rect">
            <a:avLst/>
          </a:prstGeom>
          <a:solidFill>
            <a:schemeClr val="bg1"/>
          </a:solidFill>
          <a:ln>
            <a:noFill/>
          </a:ln>
        </p:spPr>
        <p:txBody>
          <a:bodyPr wrap="none" anchor="ctr">
            <a:noAutofit/>
          </a:bodyPr>
          <a:lstStyle/>
          <a:p>
            <a:pPr algn="ctr">
              <a:spcBef>
                <a:spcPct val="0"/>
              </a:spcBef>
            </a:pPr>
            <a:r>
              <a:rPr lang="en-US" altLang="ja-JP" sz="1800" i="1" dirty="0">
                <a:solidFill>
                  <a:srgbClr val="FF00FF"/>
                </a:solidFill>
                <a:latin typeface="Bookman Old Style" pitchFamily="18" charset="0"/>
                <a:ea typeface="ＭＳ ゴシック" pitchFamily="49" charset="-128"/>
                <a:cs typeface="Times New Roman" pitchFamily="18" charset="0"/>
              </a:rPr>
              <a:t>t</a:t>
            </a:r>
            <a:r>
              <a:rPr lang="en-US" altLang="ja-JP" sz="900" i="1" dirty="0">
                <a:solidFill>
                  <a:srgbClr val="FF00FF"/>
                </a:solidFill>
                <a:latin typeface="Bookman Old Style" pitchFamily="18" charset="0"/>
                <a:ea typeface="ＭＳ ゴシック" pitchFamily="49" charset="-128"/>
                <a:cs typeface="Times New Roman" pitchFamily="18" charset="0"/>
              </a:rPr>
              <a:t> </a:t>
            </a:r>
            <a:r>
              <a:rPr lang="en-US" altLang="ja-JP" sz="1800" baseline="-25000" dirty="0" err="1">
                <a:solidFill>
                  <a:srgbClr val="FF00FF"/>
                </a:solidFill>
                <a:ea typeface="ＭＳ ゴシック" pitchFamily="49" charset="-128"/>
                <a:cs typeface="Times New Roman" pitchFamily="18" charset="0"/>
              </a:rPr>
              <a:t>i</a:t>
            </a:r>
            <a:endParaRPr lang="ja-JP" altLang="en-US" sz="1800" baseline="-25000" dirty="0">
              <a:solidFill>
                <a:srgbClr val="FF00FF"/>
              </a:solidFill>
              <a:ea typeface="ＭＳ ゴシック" pitchFamily="49" charset="-128"/>
              <a:cs typeface="Times New Roman" pitchFamily="18" charset="0"/>
            </a:endParaRPr>
          </a:p>
        </p:txBody>
      </p:sp>
      <p:sp>
        <p:nvSpPr>
          <p:cNvPr id="127" name="円形吹き出し 183"/>
          <p:cNvSpPr>
            <a:spLocks noChangeArrowheads="1"/>
          </p:cNvSpPr>
          <p:nvPr/>
        </p:nvSpPr>
        <p:spPr bwMode="auto">
          <a:xfrm>
            <a:off x="2356463" y="4045907"/>
            <a:ext cx="1388819" cy="413358"/>
          </a:xfrm>
          <a:prstGeom prst="wedgeEllipseCallout">
            <a:avLst>
              <a:gd name="adj1" fmla="val -22418"/>
              <a:gd name="adj2" fmla="val 64299"/>
            </a:avLst>
          </a:prstGeom>
          <a:solidFill>
            <a:srgbClr val="FFF0DC"/>
          </a:solidFill>
          <a:ln w="9525" algn="ctr">
            <a:solidFill>
              <a:srgbClr val="FFCC99"/>
            </a:solidFill>
            <a:round/>
            <a:headEnd/>
            <a:tailEnd/>
          </a:ln>
          <a:effectLst>
            <a:outerShdw blurRad="50800" dist="38100" dir="8100000" algn="tr" rotWithShape="0">
              <a:prstClr val="black">
                <a:alpha val="40000"/>
              </a:prstClr>
            </a:outerShdw>
          </a:effectLst>
        </p:spPr>
        <p:txBody>
          <a:bodyPr wrap="none" anchor="ctr" anchorCtr="1"/>
          <a:lstStyle/>
          <a:p>
            <a:pPr algn="ctr"/>
            <a:r>
              <a:rPr lang="ja-JP" altLang="en-US" sz="2400" dirty="0">
                <a:solidFill>
                  <a:srgbClr val="C00000"/>
                </a:solidFill>
                <a:cs typeface="Times New Roman" pitchFamily="18" charset="0"/>
              </a:rPr>
              <a:t>置換積分</a:t>
            </a:r>
            <a:endParaRPr lang="en-US" altLang="ja-JP" sz="2400" dirty="0">
              <a:solidFill>
                <a:srgbClr val="C00000"/>
              </a:solidFill>
              <a:cs typeface="Times New Roman" pitchFamily="18" charset="0"/>
            </a:endParaRPr>
          </a:p>
        </p:txBody>
      </p:sp>
      <p:sp>
        <p:nvSpPr>
          <p:cNvPr id="129" name="左矢印 128"/>
          <p:cNvSpPr/>
          <p:nvPr/>
        </p:nvSpPr>
        <p:spPr bwMode="auto">
          <a:xfrm rot="2693983" flipH="1">
            <a:off x="3538300" y="3200145"/>
            <a:ext cx="354508" cy="373997"/>
          </a:xfrm>
          <a:prstGeom prst="leftArrow">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endParaRPr lang="ja-JP" altLang="en-US" b="1">
              <a:solidFill>
                <a:srgbClr val="000000"/>
              </a:solidFill>
              <a:ea typeface="ＭＳ Ｐゴシック" pitchFamily="50" charset="-128"/>
            </a:endParaRPr>
          </a:p>
        </p:txBody>
      </p:sp>
      <p:graphicFrame>
        <p:nvGraphicFramePr>
          <p:cNvPr id="130" name="Object 32"/>
          <p:cNvGraphicFramePr>
            <a:graphicFrameLocks noChangeAspect="1"/>
          </p:cNvGraphicFramePr>
          <p:nvPr>
            <p:extLst>
              <p:ext uri="{D42A27DB-BD31-4B8C-83A1-F6EECF244321}">
                <p14:modId xmlns:p14="http://schemas.microsoft.com/office/powerpoint/2010/main" val="4042426186"/>
              </p:ext>
            </p:extLst>
          </p:nvPr>
        </p:nvGraphicFramePr>
        <p:xfrm>
          <a:off x="6566248" y="4301598"/>
          <a:ext cx="2552700" cy="869950"/>
        </p:xfrm>
        <a:graphic>
          <a:graphicData uri="http://schemas.openxmlformats.org/presentationml/2006/ole">
            <mc:AlternateContent xmlns:mc="http://schemas.openxmlformats.org/markup-compatibility/2006">
              <mc:Choice xmlns:v="urn:schemas-microsoft-com:vml" Requires="v">
                <p:oleObj spid="_x0000_s308742" name="数式" r:id="rId50" imgW="1155600" imgH="393480" progId="Equation.3">
                  <p:embed/>
                </p:oleObj>
              </mc:Choice>
              <mc:Fallback>
                <p:oleObj name="数式" r:id="rId50" imgW="1155600" imgH="393480" progId="Equation.3">
                  <p:embed/>
                  <p:pic>
                    <p:nvPicPr>
                      <p:cNvPr id="0" name=""/>
                      <p:cNvPicPr>
                        <a:picLocks noChangeAspect="1" noChangeArrowheads="1"/>
                      </p:cNvPicPr>
                      <p:nvPr/>
                    </p:nvPicPr>
                    <p:blipFill>
                      <a:blip r:embed="rId51"/>
                      <a:srcRect/>
                      <a:stretch>
                        <a:fillRect/>
                      </a:stretch>
                    </p:blipFill>
                    <p:spPr bwMode="auto">
                      <a:xfrm>
                        <a:off x="6566248" y="4301598"/>
                        <a:ext cx="2552700" cy="869950"/>
                      </a:xfrm>
                      <a:prstGeom prst="rect">
                        <a:avLst/>
                      </a:prstGeom>
                      <a:noFill/>
                      <a:ln>
                        <a:noFill/>
                      </a:ln>
                    </p:spPr>
                  </p:pic>
                </p:oleObj>
              </mc:Fallback>
            </mc:AlternateContent>
          </a:graphicData>
        </a:graphic>
      </p:graphicFrame>
      <p:sp>
        <p:nvSpPr>
          <p:cNvPr id="100" name="Oval 45"/>
          <p:cNvSpPr>
            <a:spLocks noChangeArrowheads="1"/>
          </p:cNvSpPr>
          <p:nvPr/>
        </p:nvSpPr>
        <p:spPr bwMode="auto">
          <a:xfrm>
            <a:off x="7561171" y="2001468"/>
            <a:ext cx="330200" cy="323850"/>
          </a:xfrm>
          <a:prstGeom prst="ellipse">
            <a:avLst/>
          </a:prstGeom>
          <a:solidFill>
            <a:schemeClr val="bg1">
              <a:lumMod val="95000"/>
            </a:schemeClr>
          </a:solidFill>
          <a:ln w="28575">
            <a:solidFill>
              <a:schemeClr val="bg1">
                <a:lumMod val="75000"/>
              </a:schemeClr>
            </a:solidFill>
            <a:round/>
            <a:headEnd/>
            <a:tailEnd/>
          </a:ln>
        </p:spPr>
        <p:txBody>
          <a:bodyPr lIns="74295" tIns="8890" rIns="74295" bIns="8890"/>
          <a:lstStyle/>
          <a:p>
            <a:endParaRPr lang="ja-JP" altLang="en-US" b="1">
              <a:solidFill>
                <a:srgbClr val="000000"/>
              </a:solidFill>
            </a:endParaRPr>
          </a:p>
        </p:txBody>
      </p:sp>
      <p:sp>
        <p:nvSpPr>
          <p:cNvPr id="283693" name="Oval 45"/>
          <p:cNvSpPr>
            <a:spLocks noChangeArrowheads="1"/>
          </p:cNvSpPr>
          <p:nvPr/>
        </p:nvSpPr>
        <p:spPr bwMode="auto">
          <a:xfrm>
            <a:off x="7561171" y="2001468"/>
            <a:ext cx="330200" cy="323850"/>
          </a:xfrm>
          <a:prstGeom prst="ellipse">
            <a:avLst/>
          </a:prstGeom>
          <a:gradFill rotWithShape="1">
            <a:gsLst>
              <a:gs pos="0">
                <a:srgbClr val="FFFFFF"/>
              </a:gs>
              <a:gs pos="100000">
                <a:srgbClr val="00FFCC"/>
              </a:gs>
            </a:gsLst>
            <a:path path="shape">
              <a:fillToRect l="50000" t="50000" r="50000" b="50000"/>
            </a:path>
          </a:gradFill>
          <a:ln w="28575">
            <a:solidFill>
              <a:srgbClr val="3333FF"/>
            </a:solidFill>
            <a:round/>
            <a:headEnd/>
            <a:tailEnd/>
          </a:ln>
        </p:spPr>
        <p:txBody>
          <a:bodyPr lIns="74295" tIns="8890" rIns="74295" bIns="8890"/>
          <a:lstStyle/>
          <a:p>
            <a:endParaRPr lang="ja-JP" altLang="en-US" b="1">
              <a:solidFill>
                <a:srgbClr val="000000"/>
              </a:solidFill>
            </a:endParaRPr>
          </a:p>
        </p:txBody>
      </p:sp>
      <p:sp>
        <p:nvSpPr>
          <p:cNvPr id="105" name="Line 65"/>
          <p:cNvSpPr>
            <a:spLocks noChangeShapeType="1"/>
          </p:cNvSpPr>
          <p:nvPr/>
        </p:nvSpPr>
        <p:spPr bwMode="auto">
          <a:xfrm flipH="1">
            <a:off x="2022201" y="4903614"/>
            <a:ext cx="295232" cy="123014"/>
          </a:xfrm>
          <a:prstGeom prst="line">
            <a:avLst/>
          </a:prstGeom>
          <a:noFill/>
          <a:ln w="38100">
            <a:solidFill>
              <a:srgbClr val="FF00FF"/>
            </a:solidFill>
            <a:round/>
            <a:headEnd/>
            <a:tailEnd/>
          </a:ln>
          <a:extLst>
            <a:ext uri="{909E8E84-426E-40DD-AFC4-6F175D3DCCD1}">
              <a14:hiddenFill xmlns:a14="http://schemas.microsoft.com/office/drawing/2010/main">
                <a:noFill/>
              </a14:hiddenFill>
            </a:ext>
          </a:extLst>
        </p:spPr>
        <p:txBody>
          <a:bodyPr/>
          <a:lstStyle/>
          <a:p>
            <a:pPr>
              <a:spcBef>
                <a:spcPct val="0"/>
              </a:spcBef>
            </a:pPr>
            <a:endParaRPr lang="ja-JP" altLang="en-US" sz="3200" b="1">
              <a:solidFill>
                <a:srgbClr val="000000"/>
              </a:solidFill>
            </a:endParaRPr>
          </a:p>
        </p:txBody>
      </p:sp>
      <p:sp>
        <p:nvSpPr>
          <p:cNvPr id="86" name="AutoShape 3"/>
          <p:cNvSpPr>
            <a:spLocks noChangeArrowheads="1"/>
          </p:cNvSpPr>
          <p:nvPr/>
        </p:nvSpPr>
        <p:spPr bwMode="auto">
          <a:xfrm>
            <a:off x="5362901" y="3431458"/>
            <a:ext cx="774852" cy="789813"/>
          </a:xfrm>
          <a:prstGeom prst="roundRect">
            <a:avLst>
              <a:gd name="adj" fmla="val 25471"/>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a:solidFill>
                <a:srgbClr val="000000"/>
              </a:solidFill>
            </a:endParaRPr>
          </a:p>
        </p:txBody>
      </p:sp>
      <p:sp>
        <p:nvSpPr>
          <p:cNvPr id="87" name="Line 6"/>
          <p:cNvSpPr>
            <a:spLocks noChangeShapeType="1"/>
          </p:cNvSpPr>
          <p:nvPr/>
        </p:nvSpPr>
        <p:spPr bwMode="auto">
          <a:xfrm flipH="1">
            <a:off x="1916482" y="3957137"/>
            <a:ext cx="3430718" cy="364342"/>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a:spcBef>
                <a:spcPct val="0"/>
              </a:spcBef>
            </a:pPr>
            <a:endParaRPr lang="ja-JP" altLang="en-US" sz="3200" b="1">
              <a:solidFill>
                <a:srgbClr val="000000"/>
              </a:solidFill>
            </a:endParaRPr>
          </a:p>
        </p:txBody>
      </p:sp>
      <p:sp>
        <p:nvSpPr>
          <p:cNvPr id="88" name="AutoShape 45"/>
          <p:cNvSpPr>
            <a:spLocks noChangeArrowheads="1"/>
          </p:cNvSpPr>
          <p:nvPr/>
        </p:nvSpPr>
        <p:spPr bwMode="auto">
          <a:xfrm>
            <a:off x="5661676" y="2529932"/>
            <a:ext cx="1114905" cy="776939"/>
          </a:xfrm>
          <a:prstGeom prst="roundRect">
            <a:avLst>
              <a:gd name="adj" fmla="val 20665"/>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a:solidFill>
                <a:srgbClr val="000000"/>
              </a:solidFill>
            </a:endParaRPr>
          </a:p>
        </p:txBody>
      </p:sp>
      <p:sp>
        <p:nvSpPr>
          <p:cNvPr id="89" name="Line 48"/>
          <p:cNvSpPr>
            <a:spLocks noChangeShapeType="1"/>
          </p:cNvSpPr>
          <p:nvPr/>
        </p:nvSpPr>
        <p:spPr bwMode="auto">
          <a:xfrm flipH="1">
            <a:off x="2755726" y="3231844"/>
            <a:ext cx="2947770" cy="1264999"/>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a:spcBef>
                <a:spcPct val="0"/>
              </a:spcBef>
            </a:pPr>
            <a:endParaRPr lang="ja-JP" altLang="en-US" sz="3200" b="1">
              <a:solidFill>
                <a:srgbClr val="000000"/>
              </a:solidFill>
            </a:endParaRPr>
          </a:p>
        </p:txBody>
      </p:sp>
      <p:sp>
        <p:nvSpPr>
          <p:cNvPr id="90" name="AutoShape 57"/>
          <p:cNvSpPr>
            <a:spLocks noChangeArrowheads="1"/>
          </p:cNvSpPr>
          <p:nvPr/>
        </p:nvSpPr>
        <p:spPr bwMode="auto">
          <a:xfrm>
            <a:off x="7229105" y="3560241"/>
            <a:ext cx="442912"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a:solidFill>
                <a:srgbClr val="000000"/>
              </a:solidFill>
            </a:endParaRPr>
          </a:p>
        </p:txBody>
      </p:sp>
      <p:sp>
        <p:nvSpPr>
          <p:cNvPr id="91" name="Line 60"/>
          <p:cNvSpPr>
            <a:spLocks noChangeShapeType="1"/>
          </p:cNvSpPr>
          <p:nvPr/>
        </p:nvSpPr>
        <p:spPr bwMode="auto">
          <a:xfrm flipH="1">
            <a:off x="3081403" y="3997520"/>
            <a:ext cx="4193565" cy="662161"/>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a:spcBef>
                <a:spcPct val="0"/>
              </a:spcBef>
            </a:pPr>
            <a:endParaRPr lang="ja-JP" altLang="en-US" sz="3200" b="1">
              <a:solidFill>
                <a:srgbClr val="000000"/>
              </a:solidFill>
            </a:endParaRPr>
          </a:p>
        </p:txBody>
      </p:sp>
      <p:sp>
        <p:nvSpPr>
          <p:cNvPr id="92" name="Line 2"/>
          <p:cNvSpPr>
            <a:spLocks noChangeShapeType="1"/>
          </p:cNvSpPr>
          <p:nvPr/>
        </p:nvSpPr>
        <p:spPr bwMode="auto">
          <a:xfrm flipV="1">
            <a:off x="1909187" y="5004077"/>
            <a:ext cx="1376624" cy="197983"/>
          </a:xfrm>
          <a:custGeom>
            <a:avLst/>
            <a:gdLst>
              <a:gd name="connsiteX0" fmla="*/ 0 w 1517301"/>
              <a:gd name="connsiteY0" fmla="*/ 0 h 256233"/>
              <a:gd name="connsiteX1" fmla="*/ 1517301 w 1517301"/>
              <a:gd name="connsiteY1" fmla="*/ 256233 h 256233"/>
              <a:gd name="connsiteX0" fmla="*/ 0 w 1517301"/>
              <a:gd name="connsiteY0" fmla="*/ 102992 h 359225"/>
              <a:gd name="connsiteX1" fmla="*/ 1120392 w 1517301"/>
              <a:gd name="connsiteY1" fmla="*/ 7532 h 359225"/>
              <a:gd name="connsiteX2" fmla="*/ 1517301 w 1517301"/>
              <a:gd name="connsiteY2" fmla="*/ 359225 h 359225"/>
              <a:gd name="connsiteX0" fmla="*/ 0 w 1517301"/>
              <a:gd name="connsiteY0" fmla="*/ 102992 h 359225"/>
              <a:gd name="connsiteX1" fmla="*/ 1120392 w 1517301"/>
              <a:gd name="connsiteY1" fmla="*/ 7532 h 359225"/>
              <a:gd name="connsiteX2" fmla="*/ 1517301 w 1517301"/>
              <a:gd name="connsiteY2" fmla="*/ 359225 h 359225"/>
              <a:gd name="connsiteX0" fmla="*/ 0 w 1517301"/>
              <a:gd name="connsiteY0" fmla="*/ 102992 h 359225"/>
              <a:gd name="connsiteX1" fmla="*/ 1120392 w 1517301"/>
              <a:gd name="connsiteY1" fmla="*/ 7532 h 359225"/>
              <a:gd name="connsiteX2" fmla="*/ 1517301 w 1517301"/>
              <a:gd name="connsiteY2" fmla="*/ 359225 h 359225"/>
              <a:gd name="connsiteX0" fmla="*/ 0 w 1517301"/>
              <a:gd name="connsiteY0" fmla="*/ 50313 h 306546"/>
              <a:gd name="connsiteX1" fmla="*/ 889280 w 1517301"/>
              <a:gd name="connsiteY1" fmla="*/ 10118 h 306546"/>
              <a:gd name="connsiteX2" fmla="*/ 1517301 w 1517301"/>
              <a:gd name="connsiteY2" fmla="*/ 306546 h 306546"/>
              <a:gd name="connsiteX0" fmla="*/ 0 w 1477107"/>
              <a:gd name="connsiteY0" fmla="*/ 80584 h 181067"/>
              <a:gd name="connsiteX1" fmla="*/ 889280 w 1477107"/>
              <a:gd name="connsiteY1" fmla="*/ 40389 h 181067"/>
              <a:gd name="connsiteX2" fmla="*/ 1477107 w 1477107"/>
              <a:gd name="connsiteY2" fmla="*/ 181067 h 181067"/>
              <a:gd name="connsiteX0" fmla="*/ 0 w 1477107"/>
              <a:gd name="connsiteY0" fmla="*/ 50313 h 150796"/>
              <a:gd name="connsiteX1" fmla="*/ 889280 w 1477107"/>
              <a:gd name="connsiteY1" fmla="*/ 10118 h 150796"/>
              <a:gd name="connsiteX2" fmla="*/ 1477107 w 1477107"/>
              <a:gd name="connsiteY2" fmla="*/ 150796 h 150796"/>
              <a:gd name="connsiteX0" fmla="*/ 0 w 1477107"/>
              <a:gd name="connsiteY0" fmla="*/ 62524 h 163007"/>
              <a:gd name="connsiteX1" fmla="*/ 889280 w 1477107"/>
              <a:gd name="connsiteY1" fmla="*/ 22329 h 163007"/>
              <a:gd name="connsiteX2" fmla="*/ 1477107 w 1477107"/>
              <a:gd name="connsiteY2" fmla="*/ 163007 h 163007"/>
              <a:gd name="connsiteX0" fmla="*/ 0 w 1396720"/>
              <a:gd name="connsiteY0" fmla="*/ 179148 h 179148"/>
              <a:gd name="connsiteX1" fmla="*/ 808893 w 1396720"/>
              <a:gd name="connsiteY1" fmla="*/ 8325 h 179148"/>
              <a:gd name="connsiteX2" fmla="*/ 1396720 w 1396720"/>
              <a:gd name="connsiteY2" fmla="*/ 149003 h 179148"/>
              <a:gd name="connsiteX0" fmla="*/ 0 w 1396720"/>
              <a:gd name="connsiteY0" fmla="*/ 183955 h 183955"/>
              <a:gd name="connsiteX1" fmla="*/ 808893 w 1396720"/>
              <a:gd name="connsiteY1" fmla="*/ 13132 h 183955"/>
              <a:gd name="connsiteX2" fmla="*/ 1396720 w 1396720"/>
              <a:gd name="connsiteY2" fmla="*/ 153810 h 183955"/>
              <a:gd name="connsiteX0" fmla="*/ 0 w 1396720"/>
              <a:gd name="connsiteY0" fmla="*/ 170472 h 170472"/>
              <a:gd name="connsiteX1" fmla="*/ 984739 w 1396720"/>
              <a:gd name="connsiteY1" fmla="*/ 14722 h 170472"/>
              <a:gd name="connsiteX2" fmla="*/ 1396720 w 1396720"/>
              <a:gd name="connsiteY2" fmla="*/ 140327 h 170472"/>
              <a:gd name="connsiteX0" fmla="*/ 0 w 1361551"/>
              <a:gd name="connsiteY0" fmla="*/ 132669 h 147741"/>
              <a:gd name="connsiteX1" fmla="*/ 949570 w 1361551"/>
              <a:gd name="connsiteY1" fmla="*/ 22136 h 147741"/>
              <a:gd name="connsiteX2" fmla="*/ 1361551 w 1361551"/>
              <a:gd name="connsiteY2" fmla="*/ 147741 h 147741"/>
              <a:gd name="connsiteX0" fmla="*/ 0 w 1376624"/>
              <a:gd name="connsiteY0" fmla="*/ 132669 h 197983"/>
              <a:gd name="connsiteX1" fmla="*/ 949570 w 1376624"/>
              <a:gd name="connsiteY1" fmla="*/ 22136 h 197983"/>
              <a:gd name="connsiteX2" fmla="*/ 1376624 w 1376624"/>
              <a:gd name="connsiteY2" fmla="*/ 197983 h 197983"/>
              <a:gd name="connsiteX0" fmla="*/ 0 w 1376624"/>
              <a:gd name="connsiteY0" fmla="*/ 132669 h 197983"/>
              <a:gd name="connsiteX1" fmla="*/ 949570 w 1376624"/>
              <a:gd name="connsiteY1" fmla="*/ 22136 h 197983"/>
              <a:gd name="connsiteX2" fmla="*/ 1376624 w 1376624"/>
              <a:gd name="connsiteY2" fmla="*/ 197983 h 197983"/>
            </a:gdLst>
            <a:ahLst/>
            <a:cxnLst>
              <a:cxn ang="0">
                <a:pos x="connsiteX0" y="connsiteY0"/>
              </a:cxn>
              <a:cxn ang="0">
                <a:pos x="connsiteX1" y="connsiteY1"/>
              </a:cxn>
              <a:cxn ang="0">
                <a:pos x="connsiteX2" y="connsiteY2"/>
              </a:cxn>
            </a:cxnLst>
            <a:rect l="l" t="t" r="r" b="b"/>
            <a:pathLst>
              <a:path w="1376624" h="197983">
                <a:moveTo>
                  <a:pt x="0" y="132669"/>
                </a:moveTo>
                <a:cubicBezTo>
                  <a:pt x="276331" y="-1309"/>
                  <a:pt x="658167" y="-24756"/>
                  <a:pt x="949570" y="22136"/>
                </a:cubicBezTo>
                <a:cubicBezTo>
                  <a:pt x="1098619" y="52282"/>
                  <a:pt x="1081873" y="7065"/>
                  <a:pt x="1376624" y="197983"/>
                </a:cubicBezTo>
              </a:path>
            </a:pathLst>
          </a:cu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a:spcBef>
                <a:spcPct val="0"/>
              </a:spcBef>
            </a:pPr>
            <a:endParaRPr lang="ja-JP" altLang="en-US" sz="3200" b="1">
              <a:solidFill>
                <a:srgbClr val="000000"/>
              </a:solidFill>
            </a:endParaRPr>
          </a:p>
        </p:txBody>
      </p:sp>
      <p:sp>
        <p:nvSpPr>
          <p:cNvPr id="93" name="AutoShape 3"/>
          <p:cNvSpPr>
            <a:spLocks noChangeArrowheads="1"/>
          </p:cNvSpPr>
          <p:nvPr/>
        </p:nvSpPr>
        <p:spPr bwMode="auto">
          <a:xfrm>
            <a:off x="1110109" y="4365679"/>
            <a:ext cx="794054" cy="748932"/>
          </a:xfrm>
          <a:prstGeom prst="roundRect">
            <a:avLst>
              <a:gd name="adj" fmla="val 23370"/>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a:solidFill>
                <a:srgbClr val="000000"/>
              </a:solidFill>
            </a:endParaRPr>
          </a:p>
        </p:txBody>
      </p:sp>
      <p:sp>
        <p:nvSpPr>
          <p:cNvPr id="94" name="Line 44"/>
          <p:cNvSpPr>
            <a:spLocks noChangeShapeType="1"/>
          </p:cNvSpPr>
          <p:nvPr/>
        </p:nvSpPr>
        <p:spPr bwMode="auto">
          <a:xfrm flipV="1">
            <a:off x="2632669" y="4823204"/>
            <a:ext cx="1416816" cy="281519"/>
          </a:xfrm>
          <a:custGeom>
            <a:avLst/>
            <a:gdLst>
              <a:gd name="connsiteX0" fmla="*/ 0 w 637084"/>
              <a:gd name="connsiteY0" fmla="*/ 0 h 55546"/>
              <a:gd name="connsiteX1" fmla="*/ 637084 w 637084"/>
              <a:gd name="connsiteY1" fmla="*/ 55546 h 55546"/>
              <a:gd name="connsiteX0" fmla="*/ 0 w 637084"/>
              <a:gd name="connsiteY0" fmla="*/ 29899 h 85445"/>
              <a:gd name="connsiteX1" fmla="*/ 405972 w 637084"/>
              <a:gd name="connsiteY1" fmla="*/ 5059 h 85445"/>
              <a:gd name="connsiteX2" fmla="*/ 637084 w 637084"/>
              <a:gd name="connsiteY2" fmla="*/ 85445 h 85445"/>
              <a:gd name="connsiteX0" fmla="*/ 0 w 637084"/>
              <a:gd name="connsiteY0" fmla="*/ 27506 h 83052"/>
              <a:gd name="connsiteX1" fmla="*/ 405972 w 637084"/>
              <a:gd name="connsiteY1" fmla="*/ 2666 h 83052"/>
              <a:gd name="connsiteX2" fmla="*/ 637084 w 637084"/>
              <a:gd name="connsiteY2" fmla="*/ 83052 h 83052"/>
              <a:gd name="connsiteX0" fmla="*/ 0 w 868196"/>
              <a:gd name="connsiteY0" fmla="*/ 27506 h 93100"/>
              <a:gd name="connsiteX1" fmla="*/ 405972 w 868196"/>
              <a:gd name="connsiteY1" fmla="*/ 2666 h 93100"/>
              <a:gd name="connsiteX2" fmla="*/ 868196 w 868196"/>
              <a:gd name="connsiteY2" fmla="*/ 93100 h 93100"/>
              <a:gd name="connsiteX0" fmla="*/ 0 w 868196"/>
              <a:gd name="connsiteY0" fmla="*/ 27506 h 93100"/>
              <a:gd name="connsiteX1" fmla="*/ 405972 w 868196"/>
              <a:gd name="connsiteY1" fmla="*/ 2666 h 93100"/>
              <a:gd name="connsiteX2" fmla="*/ 868196 w 868196"/>
              <a:gd name="connsiteY2" fmla="*/ 93100 h 93100"/>
              <a:gd name="connsiteX0" fmla="*/ 0 w 868196"/>
              <a:gd name="connsiteY0" fmla="*/ 35657 h 101251"/>
              <a:gd name="connsiteX1" fmla="*/ 405972 w 868196"/>
              <a:gd name="connsiteY1" fmla="*/ 10817 h 101251"/>
              <a:gd name="connsiteX2" fmla="*/ 868196 w 868196"/>
              <a:gd name="connsiteY2" fmla="*/ 101251 h 101251"/>
              <a:gd name="connsiteX0" fmla="*/ 0 w 868196"/>
              <a:gd name="connsiteY0" fmla="*/ 35657 h 101251"/>
              <a:gd name="connsiteX1" fmla="*/ 405972 w 868196"/>
              <a:gd name="connsiteY1" fmla="*/ 10817 h 101251"/>
              <a:gd name="connsiteX2" fmla="*/ 868196 w 868196"/>
              <a:gd name="connsiteY2" fmla="*/ 101251 h 101251"/>
              <a:gd name="connsiteX0" fmla="*/ 0 w 868196"/>
              <a:gd name="connsiteY0" fmla="*/ 92544 h 158138"/>
              <a:gd name="connsiteX1" fmla="*/ 426069 w 868196"/>
              <a:gd name="connsiteY1" fmla="*/ 2390 h 158138"/>
              <a:gd name="connsiteX2" fmla="*/ 868196 w 868196"/>
              <a:gd name="connsiteY2" fmla="*/ 158138 h 158138"/>
              <a:gd name="connsiteX0" fmla="*/ 0 w 871200"/>
              <a:gd name="connsiteY0" fmla="*/ 128807 h 157338"/>
              <a:gd name="connsiteX1" fmla="*/ 429073 w 871200"/>
              <a:gd name="connsiteY1" fmla="*/ 1590 h 157338"/>
              <a:gd name="connsiteX2" fmla="*/ 871200 w 871200"/>
              <a:gd name="connsiteY2" fmla="*/ 157338 h 157338"/>
              <a:gd name="connsiteX0" fmla="*/ 0 w 871200"/>
              <a:gd name="connsiteY0" fmla="*/ 129192 h 157723"/>
              <a:gd name="connsiteX1" fmla="*/ 429073 w 871200"/>
              <a:gd name="connsiteY1" fmla="*/ 1975 h 157723"/>
              <a:gd name="connsiteX2" fmla="*/ 871200 w 871200"/>
              <a:gd name="connsiteY2" fmla="*/ 157723 h 157723"/>
              <a:gd name="connsiteX0" fmla="*/ 0 w 871200"/>
              <a:gd name="connsiteY0" fmla="*/ 112364 h 140895"/>
              <a:gd name="connsiteX1" fmla="*/ 438085 w 871200"/>
              <a:gd name="connsiteY1" fmla="*/ 2444 h 140895"/>
              <a:gd name="connsiteX2" fmla="*/ 871200 w 871200"/>
              <a:gd name="connsiteY2" fmla="*/ 140895 h 140895"/>
              <a:gd name="connsiteX0" fmla="*/ 0 w 871200"/>
              <a:gd name="connsiteY0" fmla="*/ 109920 h 138451"/>
              <a:gd name="connsiteX1" fmla="*/ 438085 w 871200"/>
              <a:gd name="connsiteY1" fmla="*/ 0 h 138451"/>
              <a:gd name="connsiteX2" fmla="*/ 871200 w 871200"/>
              <a:gd name="connsiteY2" fmla="*/ 138451 h 138451"/>
              <a:gd name="connsiteX0" fmla="*/ 0 w 847167"/>
              <a:gd name="connsiteY0" fmla="*/ 134629 h 138451"/>
              <a:gd name="connsiteX1" fmla="*/ 414052 w 847167"/>
              <a:gd name="connsiteY1" fmla="*/ 0 h 138451"/>
              <a:gd name="connsiteX2" fmla="*/ 847167 w 847167"/>
              <a:gd name="connsiteY2" fmla="*/ 138451 h 138451"/>
              <a:gd name="connsiteX0" fmla="*/ 0 w 847167"/>
              <a:gd name="connsiteY0" fmla="*/ 134629 h 138451"/>
              <a:gd name="connsiteX1" fmla="*/ 414052 w 847167"/>
              <a:gd name="connsiteY1" fmla="*/ 0 h 138451"/>
              <a:gd name="connsiteX2" fmla="*/ 847167 w 847167"/>
              <a:gd name="connsiteY2" fmla="*/ 138451 h 138451"/>
            </a:gdLst>
            <a:ahLst/>
            <a:cxnLst>
              <a:cxn ang="0">
                <a:pos x="connsiteX0" y="connsiteY0"/>
              </a:cxn>
              <a:cxn ang="0">
                <a:pos x="connsiteX1" y="connsiteY1"/>
              </a:cxn>
              <a:cxn ang="0">
                <a:pos x="connsiteX2" y="connsiteY2"/>
              </a:cxn>
            </a:cxnLst>
            <a:rect l="l" t="t" r="r" b="b"/>
            <a:pathLst>
              <a:path w="847167" h="138451">
                <a:moveTo>
                  <a:pt x="0" y="134629"/>
                </a:moveTo>
                <a:cubicBezTo>
                  <a:pt x="131337" y="74679"/>
                  <a:pt x="277744" y="7072"/>
                  <a:pt x="414052" y="0"/>
                </a:cubicBezTo>
                <a:cubicBezTo>
                  <a:pt x="572134" y="8186"/>
                  <a:pt x="690072" y="49598"/>
                  <a:pt x="847167" y="138451"/>
                </a:cubicBezTo>
              </a:path>
            </a:pathLst>
          </a:cu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a:spcBef>
                <a:spcPct val="0"/>
              </a:spcBef>
            </a:pPr>
            <a:endParaRPr lang="ja-JP" altLang="en-US" sz="3200" b="1">
              <a:solidFill>
                <a:srgbClr val="000000"/>
              </a:solidFill>
            </a:endParaRPr>
          </a:p>
        </p:txBody>
      </p:sp>
      <p:sp>
        <p:nvSpPr>
          <p:cNvPr id="95" name="AutoShape 45"/>
          <p:cNvSpPr>
            <a:spLocks noChangeArrowheads="1"/>
          </p:cNvSpPr>
          <p:nvPr/>
        </p:nvSpPr>
        <p:spPr bwMode="auto">
          <a:xfrm>
            <a:off x="2365610" y="4536831"/>
            <a:ext cx="262034" cy="331595"/>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a:solidFill>
                <a:srgbClr val="000000"/>
              </a:solidFill>
            </a:endParaRPr>
          </a:p>
        </p:txBody>
      </p:sp>
      <p:sp>
        <p:nvSpPr>
          <p:cNvPr id="96" name="Line 56"/>
          <p:cNvSpPr>
            <a:spLocks noChangeShapeType="1"/>
          </p:cNvSpPr>
          <p:nvPr/>
        </p:nvSpPr>
        <p:spPr bwMode="auto">
          <a:xfrm>
            <a:off x="2363168" y="4412614"/>
            <a:ext cx="1982744" cy="229724"/>
          </a:xfrm>
          <a:custGeom>
            <a:avLst/>
            <a:gdLst>
              <a:gd name="connsiteX0" fmla="*/ 0 w 661385"/>
              <a:gd name="connsiteY0" fmla="*/ 0 h 140396"/>
              <a:gd name="connsiteX1" fmla="*/ 661385 w 661385"/>
              <a:gd name="connsiteY1" fmla="*/ 140396 h 140396"/>
              <a:gd name="connsiteX0" fmla="*/ 0 w 661385"/>
              <a:gd name="connsiteY0" fmla="*/ 34884 h 175280"/>
              <a:gd name="connsiteX1" fmla="*/ 324765 w 661385"/>
              <a:gd name="connsiteY1" fmla="*/ 4458 h 175280"/>
              <a:gd name="connsiteX2" fmla="*/ 661385 w 661385"/>
              <a:gd name="connsiteY2" fmla="*/ 175280 h 175280"/>
              <a:gd name="connsiteX0" fmla="*/ 0 w 661385"/>
              <a:gd name="connsiteY0" fmla="*/ 34884 h 175280"/>
              <a:gd name="connsiteX1" fmla="*/ 324765 w 661385"/>
              <a:gd name="connsiteY1" fmla="*/ 4458 h 175280"/>
              <a:gd name="connsiteX2" fmla="*/ 661385 w 661385"/>
              <a:gd name="connsiteY2" fmla="*/ 175280 h 175280"/>
              <a:gd name="connsiteX0" fmla="*/ 0 w 661385"/>
              <a:gd name="connsiteY0" fmla="*/ 44795 h 185191"/>
              <a:gd name="connsiteX1" fmla="*/ 324765 w 661385"/>
              <a:gd name="connsiteY1" fmla="*/ 14369 h 185191"/>
              <a:gd name="connsiteX2" fmla="*/ 661385 w 661385"/>
              <a:gd name="connsiteY2" fmla="*/ 185191 h 185191"/>
              <a:gd name="connsiteX0" fmla="*/ 0 w 661385"/>
              <a:gd name="connsiteY0" fmla="*/ 44795 h 185191"/>
              <a:gd name="connsiteX1" fmla="*/ 324765 w 661385"/>
              <a:gd name="connsiteY1" fmla="*/ 14369 h 185191"/>
              <a:gd name="connsiteX2" fmla="*/ 661385 w 661385"/>
              <a:gd name="connsiteY2" fmla="*/ 185191 h 185191"/>
              <a:gd name="connsiteX0" fmla="*/ 0 w 661385"/>
              <a:gd name="connsiteY0" fmla="*/ 44795 h 185191"/>
              <a:gd name="connsiteX1" fmla="*/ 324765 w 661385"/>
              <a:gd name="connsiteY1" fmla="*/ 14369 h 185191"/>
              <a:gd name="connsiteX2" fmla="*/ 661385 w 661385"/>
              <a:gd name="connsiteY2" fmla="*/ 185191 h 185191"/>
              <a:gd name="connsiteX0" fmla="*/ 0 w 661385"/>
              <a:gd name="connsiteY0" fmla="*/ 44795 h 185191"/>
              <a:gd name="connsiteX1" fmla="*/ 324765 w 661385"/>
              <a:gd name="connsiteY1" fmla="*/ 14369 h 185191"/>
              <a:gd name="connsiteX2" fmla="*/ 661385 w 661385"/>
              <a:gd name="connsiteY2" fmla="*/ 185191 h 185191"/>
              <a:gd name="connsiteX0" fmla="*/ 0 w 1143706"/>
              <a:gd name="connsiteY0" fmla="*/ 51927 h 182275"/>
              <a:gd name="connsiteX1" fmla="*/ 807086 w 1143706"/>
              <a:gd name="connsiteY1" fmla="*/ 11453 h 182275"/>
              <a:gd name="connsiteX2" fmla="*/ 1143706 w 1143706"/>
              <a:gd name="connsiteY2" fmla="*/ 182275 h 182275"/>
              <a:gd name="connsiteX0" fmla="*/ 0 w 1143706"/>
              <a:gd name="connsiteY0" fmla="*/ 54158 h 184506"/>
              <a:gd name="connsiteX1" fmla="*/ 807086 w 1143706"/>
              <a:gd name="connsiteY1" fmla="*/ 13684 h 184506"/>
              <a:gd name="connsiteX2" fmla="*/ 1143706 w 1143706"/>
              <a:gd name="connsiteY2" fmla="*/ 184506 h 184506"/>
            </a:gdLst>
            <a:ahLst/>
            <a:cxnLst>
              <a:cxn ang="0">
                <a:pos x="connsiteX0" y="connsiteY0"/>
              </a:cxn>
              <a:cxn ang="0">
                <a:pos x="connsiteX1" y="connsiteY1"/>
              </a:cxn>
              <a:cxn ang="0">
                <a:pos x="connsiteX2" y="connsiteY2"/>
              </a:cxn>
            </a:cxnLst>
            <a:rect l="l" t="t" r="r" b="b"/>
            <a:pathLst>
              <a:path w="1143706" h="184506">
                <a:moveTo>
                  <a:pt x="0" y="54158"/>
                </a:moveTo>
                <a:cubicBezTo>
                  <a:pt x="109930" y="2148"/>
                  <a:pt x="692132" y="-14693"/>
                  <a:pt x="807086" y="13684"/>
                </a:cubicBezTo>
                <a:cubicBezTo>
                  <a:pt x="922040" y="42061"/>
                  <a:pt x="998606" y="82442"/>
                  <a:pt x="1143706" y="184506"/>
                </a:cubicBezTo>
              </a:path>
            </a:pathLst>
          </a:cu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a:spcBef>
                <a:spcPct val="0"/>
              </a:spcBef>
            </a:pPr>
            <a:endParaRPr lang="ja-JP" altLang="en-US" sz="3200" b="1">
              <a:solidFill>
                <a:srgbClr val="000000"/>
              </a:solidFill>
            </a:endParaRPr>
          </a:p>
        </p:txBody>
      </p:sp>
      <p:sp>
        <p:nvSpPr>
          <p:cNvPr id="97" name="AutoShape 57"/>
          <p:cNvSpPr>
            <a:spLocks noChangeArrowheads="1"/>
          </p:cNvSpPr>
          <p:nvPr/>
        </p:nvSpPr>
        <p:spPr bwMode="auto">
          <a:xfrm>
            <a:off x="1931422" y="4320791"/>
            <a:ext cx="442912" cy="369104"/>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a:solidFill>
                <a:srgbClr val="000000"/>
              </a:solidFill>
            </a:endParaRPr>
          </a:p>
        </p:txBody>
      </p:sp>
      <p:sp>
        <p:nvSpPr>
          <p:cNvPr id="99" name="Rectangle 38"/>
          <p:cNvSpPr>
            <a:spLocks noChangeArrowheads="1"/>
          </p:cNvSpPr>
          <p:nvPr/>
        </p:nvSpPr>
        <p:spPr bwMode="auto">
          <a:xfrm>
            <a:off x="1868527" y="0"/>
            <a:ext cx="539121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solidFill>
                  <a:srgbClr val="000000"/>
                </a:solidFill>
                <a:latin typeface="ＭＳ ゴシック" pitchFamily="49" charset="-128"/>
                <a:ea typeface="ＭＳ ゴシック" pitchFamily="49" charset="-128"/>
                <a:cs typeface="Times New Roman" pitchFamily="18" charset="0"/>
              </a:rPr>
              <a:t>:</a:t>
            </a:r>
            <a:r>
              <a:rPr lang="ja-JP" altLang="en-US" dirty="0">
                <a:solidFill>
                  <a:srgbClr val="000000"/>
                </a:solidFill>
                <a:latin typeface="ＭＳ ゴシック" pitchFamily="49" charset="-128"/>
                <a:ea typeface="ＭＳ ゴシック" pitchFamily="49" charset="-128"/>
                <a:cs typeface="Times New Roman" pitchFamily="18" charset="0"/>
              </a:rPr>
              <a:t>系がすることのできる仕事の量</a:t>
            </a:r>
          </a:p>
        </p:txBody>
      </p:sp>
    </p:spTree>
    <p:extLst>
      <p:ext uri="{BB962C8B-B14F-4D97-AF65-F5344CB8AC3E}">
        <p14:creationId xmlns:p14="http://schemas.microsoft.com/office/powerpoint/2010/main" val="2665408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365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369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0" presetClass="path" presetSubtype="0" accel="50000" decel="50000" fill="hold" grpId="1" nodeType="clickEffect">
                                  <p:stCondLst>
                                    <p:cond delay="0"/>
                                  </p:stCondLst>
                                  <p:childTnLst>
                                    <p:animMotion origin="layout" path="M -2.22222E-6 -3.7037E-6 C 0.0158 -0.00347 0.0316 -0.00694 0.0474 -0.02083 C 0.0632 -0.03472 0.0842 -0.05601 0.09462 -0.08402 C 0.10504 -0.11203 0.11077 -0.15879 0.11025 -0.18889 C 0.10972 -0.21898 0.09566 -0.2493 0.09184 -0.26527 " pathEditMode="relative" rAng="0" ptsTypes="aaaaa">
                                      <p:cBhvr>
                                        <p:cTn id="20" dur="2000" fill="hold"/>
                                        <p:tgtEl>
                                          <p:spTgt spid="283693"/>
                                        </p:tgtEl>
                                        <p:attrNameLst>
                                          <p:attrName>ppt_x</p:attrName>
                                          <p:attrName>ppt_y</p:attrName>
                                        </p:attrNameLst>
                                      </p:cBhvr>
                                      <p:rCtr x="5538" y="-13264"/>
                                    </p:animMotion>
                                  </p:childTnLst>
                                </p:cTn>
                              </p:par>
                              <p:par>
                                <p:cTn id="21" presetID="1" presetClass="entr" presetSubtype="0" fill="hold" grpId="0" nodeType="withEffect">
                                  <p:stCondLst>
                                    <p:cond delay="0"/>
                                  </p:stCondLst>
                                  <p:childTnLst>
                                    <p:set>
                                      <p:cBhvr>
                                        <p:cTn id="22" dur="1" fill="hold">
                                          <p:stCondLst>
                                            <p:cond delay="0"/>
                                          </p:stCondLst>
                                        </p:cTn>
                                        <p:tgtEl>
                                          <p:spTgt spid="28368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8369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8367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8369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83659"/>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83660"/>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8369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83691"/>
                                        </p:tgtEl>
                                        <p:attrNameLst>
                                          <p:attrName>style.visibility</p:attrName>
                                        </p:attrNameLst>
                                      </p:cBhvr>
                                      <p:to>
                                        <p:strVal val="visible"/>
                                      </p:to>
                                    </p:set>
                                  </p:childTnLst>
                                </p:cTn>
                              </p:par>
                              <p:par>
                                <p:cTn id="49" presetID="64" presetClass="path" presetSubtype="0" fill="remove" grpId="1" nodeType="withEffect">
                                  <p:stCondLst>
                                    <p:cond delay="0"/>
                                  </p:stCondLst>
                                  <p:childTnLst>
                                    <p:animMotion origin="layout" path="M 5E-6 -3.78353E-6 L -0.4316 0.07563 " pathEditMode="relative" rAng="0" ptsTypes="AA">
                                      <p:cBhvr>
                                        <p:cTn id="50" dur="500" spd="-100000" fill="hold"/>
                                        <p:tgtEl>
                                          <p:spTgt spid="283691"/>
                                        </p:tgtEl>
                                        <p:attrNameLst>
                                          <p:attrName>ppt_x</p:attrName>
                                          <p:attrName>ppt_y</p:attrName>
                                        </p:attrNameLst>
                                      </p:cBhvr>
                                      <p:rCtr x="-21580" y="3770"/>
                                    </p:animMotion>
                                  </p:childTnLst>
                                </p:cTn>
                              </p:par>
                              <p:par>
                                <p:cTn id="51" presetID="1" presetClass="entr" presetSubtype="0" fill="hold" grpId="0" nodeType="withEffect">
                                  <p:stCondLst>
                                    <p:cond delay="0"/>
                                  </p:stCondLst>
                                  <p:childTnLst>
                                    <p:set>
                                      <p:cBhvr>
                                        <p:cTn id="52" dur="1" fill="hold">
                                          <p:stCondLst>
                                            <p:cond delay="0"/>
                                          </p:stCondLst>
                                        </p:cTn>
                                        <p:tgtEl>
                                          <p:spTgt spid="283692"/>
                                        </p:tgtEl>
                                        <p:attrNameLst>
                                          <p:attrName>style.visibility</p:attrName>
                                        </p:attrNameLst>
                                      </p:cBhvr>
                                      <p:to>
                                        <p:strVal val="visible"/>
                                      </p:to>
                                    </p:set>
                                  </p:childTnLst>
                                </p:cTn>
                              </p:par>
                              <p:par>
                                <p:cTn id="53" presetID="64" presetClass="path" presetSubtype="0" fill="remove" grpId="1" nodeType="withEffect">
                                  <p:stCondLst>
                                    <p:cond delay="0"/>
                                  </p:stCondLst>
                                  <p:childTnLst>
                                    <p:animMotion origin="layout" path="M -2.77778E-6 -3.88529E-6 L -0.53559 0.29279 " pathEditMode="relative" rAng="0" ptsTypes="AA">
                                      <p:cBhvr>
                                        <p:cTn id="54" dur="500" spd="-100000" fill="hold"/>
                                        <p:tgtEl>
                                          <p:spTgt spid="283692"/>
                                        </p:tgtEl>
                                        <p:attrNameLst>
                                          <p:attrName>ppt_x</p:attrName>
                                          <p:attrName>ppt_y</p:attrName>
                                        </p:attrNameLst>
                                      </p:cBhvr>
                                      <p:rCtr x="-26788" y="14639"/>
                                    </p:animMotion>
                                  </p:childTnLst>
                                </p:cTn>
                              </p:par>
                            </p:childTnLst>
                          </p:cTn>
                        </p:par>
                      </p:childTnLst>
                    </p:cTn>
                  </p:par>
                  <p:par>
                    <p:cTn id="55" fill="hold">
                      <p:stCondLst>
                        <p:cond delay="indefinite"/>
                      </p:stCondLst>
                      <p:childTnLst>
                        <p:par>
                          <p:cTn id="56" fill="hold">
                            <p:stCondLst>
                              <p:cond delay="0"/>
                            </p:stCondLst>
                            <p:childTnLst>
                              <p:par>
                                <p:cTn id="57" presetID="2" presetClass="entr" presetSubtype="2" fill="hold" grpId="0" nodeType="clickEffect">
                                  <p:stCondLst>
                                    <p:cond delay="0"/>
                                  </p:stCondLst>
                                  <p:childTnLst>
                                    <p:set>
                                      <p:cBhvr>
                                        <p:cTn id="58" dur="1" fill="hold">
                                          <p:stCondLst>
                                            <p:cond delay="0"/>
                                          </p:stCondLst>
                                        </p:cTn>
                                        <p:tgtEl>
                                          <p:spTgt spid="25"/>
                                        </p:tgtEl>
                                        <p:attrNameLst>
                                          <p:attrName>style.visibility</p:attrName>
                                        </p:attrNameLst>
                                      </p:cBhvr>
                                      <p:to>
                                        <p:strVal val="visible"/>
                                      </p:to>
                                    </p:set>
                                    <p:anim calcmode="lin" valueType="num">
                                      <p:cBhvr additive="base">
                                        <p:cTn id="59" dur="500" fill="hold"/>
                                        <p:tgtEl>
                                          <p:spTgt spid="25"/>
                                        </p:tgtEl>
                                        <p:attrNameLst>
                                          <p:attrName>ppt_x</p:attrName>
                                        </p:attrNameLst>
                                      </p:cBhvr>
                                      <p:tavLst>
                                        <p:tav tm="0">
                                          <p:val>
                                            <p:strVal val="1+#ppt_w/2"/>
                                          </p:val>
                                        </p:tav>
                                        <p:tav tm="100000">
                                          <p:val>
                                            <p:strVal val="#ppt_x"/>
                                          </p:val>
                                        </p:tav>
                                      </p:tavLst>
                                    </p:anim>
                                    <p:anim calcmode="lin" valueType="num">
                                      <p:cBhvr additive="base">
                                        <p:cTn id="60" dur="500" fill="hold"/>
                                        <p:tgtEl>
                                          <p:spTgt spid="25"/>
                                        </p:tgtEl>
                                        <p:attrNameLst>
                                          <p:attrName>ppt_y</p:attrName>
                                        </p:attrNameLst>
                                      </p:cBhvr>
                                      <p:tavLst>
                                        <p:tav tm="0">
                                          <p:val>
                                            <p:strVal val="#ppt_y"/>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2" presetClass="entr" presetSubtype="2" fill="hold" grpId="0" nodeType="clickEffect">
                                  <p:stCondLst>
                                    <p:cond delay="0"/>
                                  </p:stCondLst>
                                  <p:childTnLst>
                                    <p:set>
                                      <p:cBhvr>
                                        <p:cTn id="64" dur="1" fill="hold">
                                          <p:stCondLst>
                                            <p:cond delay="0"/>
                                          </p:stCondLst>
                                        </p:cTn>
                                        <p:tgtEl>
                                          <p:spTgt spid="2"/>
                                        </p:tgtEl>
                                        <p:attrNameLst>
                                          <p:attrName>style.visibility</p:attrName>
                                        </p:attrNameLst>
                                      </p:cBhvr>
                                      <p:to>
                                        <p:strVal val="visible"/>
                                      </p:to>
                                    </p:set>
                                    <p:animEffect transition="in" filter="wipe(right)">
                                      <p:cBhvr>
                                        <p:cTn id="65" dur="500"/>
                                        <p:tgtEl>
                                          <p:spTgt spid="2"/>
                                        </p:tgtEl>
                                      </p:cBhvr>
                                    </p:animEffec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41"/>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nodeType="clickEffect">
                                  <p:stCondLst>
                                    <p:cond delay="0"/>
                                  </p:stCondLst>
                                  <p:childTnLst>
                                    <p:set>
                                      <p:cBhvr>
                                        <p:cTn id="73" dur="1" fill="hold">
                                          <p:stCondLst>
                                            <p:cond delay="0"/>
                                          </p:stCondLst>
                                        </p:cTn>
                                        <p:tgtEl>
                                          <p:spTgt spid="42"/>
                                        </p:tgtEl>
                                        <p:attrNameLst>
                                          <p:attrName>style.visibility</p:attrName>
                                        </p:attrNameLst>
                                      </p:cBhvr>
                                      <p:to>
                                        <p:strVal val="visible"/>
                                      </p:to>
                                    </p:set>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grpId="0" nodeType="clickEffect">
                                  <p:stCondLst>
                                    <p:cond delay="0"/>
                                  </p:stCondLst>
                                  <p:childTnLst>
                                    <p:set>
                                      <p:cBhvr>
                                        <p:cTn id="77" dur="1" fill="hold">
                                          <p:stCondLst>
                                            <p:cond delay="0"/>
                                          </p:stCondLst>
                                        </p:cTn>
                                        <p:tgtEl>
                                          <p:spTgt spid="51"/>
                                        </p:tgtEl>
                                        <p:attrNameLst>
                                          <p:attrName>style.visibility</p:attrName>
                                        </p:attrNameLst>
                                      </p:cBhvr>
                                      <p:to>
                                        <p:strVal val="visible"/>
                                      </p:to>
                                    </p:set>
                                  </p:childTnLst>
                                </p:cTn>
                              </p:par>
                            </p:childTnLst>
                          </p:cTn>
                        </p:par>
                      </p:childTnLst>
                    </p:cTn>
                  </p:par>
                  <p:par>
                    <p:cTn id="78" fill="hold">
                      <p:stCondLst>
                        <p:cond delay="indefinite"/>
                      </p:stCondLst>
                      <p:childTnLst>
                        <p:par>
                          <p:cTn id="79" fill="hold">
                            <p:stCondLst>
                              <p:cond delay="0"/>
                            </p:stCondLst>
                            <p:childTnLst>
                              <p:par>
                                <p:cTn id="80" presetID="1" presetClass="entr" presetSubtype="0" fill="hold" nodeType="clickEffect">
                                  <p:stCondLst>
                                    <p:cond delay="0"/>
                                  </p:stCondLst>
                                  <p:childTnLst>
                                    <p:set>
                                      <p:cBhvr>
                                        <p:cTn id="81" dur="1" fill="hold">
                                          <p:stCondLst>
                                            <p:cond delay="0"/>
                                          </p:stCondLst>
                                        </p:cTn>
                                        <p:tgtEl>
                                          <p:spTgt spid="283667"/>
                                        </p:tgtEl>
                                        <p:attrNameLst>
                                          <p:attrName>style.visibility</p:attrName>
                                        </p:attrNameLst>
                                      </p:cBhvr>
                                      <p:to>
                                        <p:strVal val="visible"/>
                                      </p:to>
                                    </p:set>
                                  </p:childTnLst>
                                </p:cTn>
                              </p:par>
                            </p:childTnLst>
                          </p:cTn>
                        </p:par>
                      </p:childTnLst>
                    </p:cTn>
                  </p:par>
                  <p:par>
                    <p:cTn id="82" fill="hold">
                      <p:stCondLst>
                        <p:cond delay="indefinite"/>
                      </p:stCondLst>
                      <p:childTnLst>
                        <p:par>
                          <p:cTn id="83" fill="hold">
                            <p:stCondLst>
                              <p:cond delay="0"/>
                            </p:stCondLst>
                            <p:childTnLst>
                              <p:par>
                                <p:cTn id="84" presetID="22" presetClass="entr" presetSubtype="1" fill="hold" grpId="0" nodeType="clickEffect">
                                  <p:stCondLst>
                                    <p:cond delay="0"/>
                                  </p:stCondLst>
                                  <p:childTnLst>
                                    <p:set>
                                      <p:cBhvr>
                                        <p:cTn id="85" dur="1" fill="hold">
                                          <p:stCondLst>
                                            <p:cond delay="0"/>
                                          </p:stCondLst>
                                        </p:cTn>
                                        <p:tgtEl>
                                          <p:spTgt spid="76"/>
                                        </p:tgtEl>
                                        <p:attrNameLst>
                                          <p:attrName>style.visibility</p:attrName>
                                        </p:attrNameLst>
                                      </p:cBhvr>
                                      <p:to>
                                        <p:strVal val="visible"/>
                                      </p:to>
                                    </p:set>
                                    <p:animEffect transition="in" filter="wipe(up)">
                                      <p:cBhvr>
                                        <p:cTn id="86" dur="500"/>
                                        <p:tgtEl>
                                          <p:spTgt spid="76"/>
                                        </p:tgtEl>
                                      </p:cBhvr>
                                    </p:animEffec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73"/>
                                        </p:tgtEl>
                                        <p:attrNameLst>
                                          <p:attrName>style.visibility</p:attrName>
                                        </p:attrNameLst>
                                      </p:cBhvr>
                                      <p:to>
                                        <p:strVal val="visible"/>
                                      </p:to>
                                    </p:set>
                                  </p:childTnLst>
                                </p:cTn>
                              </p:par>
                              <p:par>
                                <p:cTn id="91" presetID="35" presetClass="emph" presetSubtype="0" repeatCount="10000" fill="hold" grpId="1" nodeType="withEffect">
                                  <p:stCondLst>
                                    <p:cond delay="0"/>
                                  </p:stCondLst>
                                  <p:childTnLst>
                                    <p:anim calcmode="discrete" valueType="str">
                                      <p:cBhvr>
                                        <p:cTn id="92" dur="500" fill="hold"/>
                                        <p:tgtEl>
                                          <p:spTgt spid="73"/>
                                        </p:tgtEl>
                                        <p:attrNameLst>
                                          <p:attrName>style.visibility</p:attrName>
                                        </p:attrNameLst>
                                      </p:cBhvr>
                                      <p:tavLst>
                                        <p:tav tm="0">
                                          <p:val>
                                            <p:strVal val="hidden"/>
                                          </p:val>
                                        </p:tav>
                                        <p:tav tm="50000">
                                          <p:val>
                                            <p:strVal val="visible"/>
                                          </p:val>
                                        </p:tav>
                                      </p:tavLst>
                                    </p:anim>
                                  </p:childTnLst>
                                </p:cTn>
                              </p:par>
                            </p:childTnLst>
                          </p:cTn>
                        </p:par>
                      </p:childTnLst>
                    </p:cTn>
                  </p:par>
                  <p:par>
                    <p:cTn id="93" fill="hold">
                      <p:stCondLst>
                        <p:cond delay="indefinite"/>
                      </p:stCondLst>
                      <p:childTnLst>
                        <p:par>
                          <p:cTn id="94" fill="hold">
                            <p:stCondLst>
                              <p:cond delay="0"/>
                            </p:stCondLst>
                            <p:childTnLst>
                              <p:par>
                                <p:cTn id="95" presetID="22" presetClass="entr" presetSubtype="4" fill="hold" grpId="0" nodeType="clickEffect">
                                  <p:stCondLst>
                                    <p:cond delay="0"/>
                                  </p:stCondLst>
                                  <p:childTnLst>
                                    <p:set>
                                      <p:cBhvr>
                                        <p:cTn id="96" dur="1" fill="hold">
                                          <p:stCondLst>
                                            <p:cond delay="0"/>
                                          </p:stCondLst>
                                        </p:cTn>
                                        <p:tgtEl>
                                          <p:spTgt spid="74"/>
                                        </p:tgtEl>
                                        <p:attrNameLst>
                                          <p:attrName>style.visibility</p:attrName>
                                        </p:attrNameLst>
                                      </p:cBhvr>
                                      <p:to>
                                        <p:strVal val="visible"/>
                                      </p:to>
                                    </p:set>
                                    <p:animEffect transition="in" filter="wipe(down)">
                                      <p:cBhvr>
                                        <p:cTn id="97" dur="500"/>
                                        <p:tgtEl>
                                          <p:spTgt spid="74"/>
                                        </p:tgtEl>
                                      </p:cBhvr>
                                    </p:animEffect>
                                  </p:childTnLst>
                                </p:cTn>
                              </p:par>
                              <p:par>
                                <p:cTn id="98" presetID="1" presetClass="entr" presetSubtype="0" fill="hold" nodeType="withEffect">
                                  <p:stCondLst>
                                    <p:cond delay="0"/>
                                  </p:stCondLst>
                                  <p:childTnLst>
                                    <p:set>
                                      <p:cBhvr>
                                        <p:cTn id="99" dur="1" fill="hold">
                                          <p:stCondLst>
                                            <p:cond delay="0"/>
                                          </p:stCondLst>
                                        </p:cTn>
                                        <p:tgtEl>
                                          <p:spTgt spid="283668"/>
                                        </p:tgtEl>
                                        <p:attrNameLst>
                                          <p:attrName>style.visibility</p:attrName>
                                        </p:attrNameLst>
                                      </p:cBhvr>
                                      <p:to>
                                        <p:strVal val="visible"/>
                                      </p:to>
                                    </p:set>
                                  </p:childTnLst>
                                </p:cTn>
                              </p:par>
                              <p:par>
                                <p:cTn id="100" presetID="64" presetClass="path" presetSubtype="0" fill="remove" nodeType="withEffect">
                                  <p:stCondLst>
                                    <p:cond delay="0"/>
                                  </p:stCondLst>
                                  <p:childTnLst>
                                    <p:animMotion origin="layout" path="M -4.72222E-6 -4.02405E-6 L 0.17466 0.38298 " pathEditMode="relative" rAng="0" ptsTypes="AA">
                                      <p:cBhvr>
                                        <p:cTn id="101" dur="500" spd="-100000" fill="hold"/>
                                        <p:tgtEl>
                                          <p:spTgt spid="283668"/>
                                        </p:tgtEl>
                                        <p:attrNameLst>
                                          <p:attrName>ppt_x</p:attrName>
                                          <p:attrName>ppt_y</p:attrName>
                                        </p:attrNameLst>
                                      </p:cBhvr>
                                      <p:rCtr x="8733" y="19149"/>
                                    </p:animMotion>
                                  </p:childTnLst>
                                </p:cTn>
                              </p:par>
                            </p:childTnLst>
                          </p:cTn>
                        </p:par>
                      </p:childTnLst>
                    </p:cTn>
                  </p:par>
                  <p:par>
                    <p:cTn id="102" fill="hold">
                      <p:stCondLst>
                        <p:cond delay="indefinite"/>
                      </p:stCondLst>
                      <p:childTnLst>
                        <p:par>
                          <p:cTn id="103" fill="hold">
                            <p:stCondLst>
                              <p:cond delay="0"/>
                            </p:stCondLst>
                            <p:childTnLst>
                              <p:par>
                                <p:cTn id="104" presetID="1" presetClass="entr" presetSubtype="0" fill="hold" nodeType="clickEffect">
                                  <p:stCondLst>
                                    <p:cond delay="0"/>
                                  </p:stCondLst>
                                  <p:childTnLst>
                                    <p:set>
                                      <p:cBhvr>
                                        <p:cTn id="105" dur="1" fill="hold">
                                          <p:stCondLst>
                                            <p:cond delay="0"/>
                                          </p:stCondLst>
                                        </p:cTn>
                                        <p:tgtEl>
                                          <p:spTgt spid="283670"/>
                                        </p:tgtEl>
                                        <p:attrNameLst>
                                          <p:attrName>style.visibility</p:attrName>
                                        </p:attrNameLst>
                                      </p:cBhvr>
                                      <p:to>
                                        <p:strVal val="visible"/>
                                      </p:to>
                                    </p:set>
                                  </p:childTnLst>
                                </p:cTn>
                              </p:par>
                            </p:childTnLst>
                          </p:cTn>
                        </p:par>
                      </p:childTnLst>
                    </p:cTn>
                  </p:par>
                  <p:par>
                    <p:cTn id="106" fill="hold">
                      <p:stCondLst>
                        <p:cond delay="indefinite"/>
                      </p:stCondLst>
                      <p:childTnLst>
                        <p:par>
                          <p:cTn id="107" fill="hold">
                            <p:stCondLst>
                              <p:cond delay="0"/>
                            </p:stCondLst>
                            <p:childTnLst>
                              <p:par>
                                <p:cTn id="108" presetID="1" presetClass="entr" presetSubtype="0" fill="hold" grpId="0" nodeType="clickEffect">
                                  <p:stCondLst>
                                    <p:cond delay="0"/>
                                  </p:stCondLst>
                                  <p:childTnLst>
                                    <p:set>
                                      <p:cBhvr>
                                        <p:cTn id="109" dur="1" fill="hold">
                                          <p:stCondLst>
                                            <p:cond delay="0"/>
                                          </p:stCondLst>
                                        </p:cTn>
                                        <p:tgtEl>
                                          <p:spTgt spid="79"/>
                                        </p:tgtEl>
                                        <p:attrNameLst>
                                          <p:attrName>style.visibility</p:attrName>
                                        </p:attrNameLst>
                                      </p:cBhvr>
                                      <p:to>
                                        <p:strVal val="visible"/>
                                      </p:to>
                                    </p:set>
                                  </p:childTnLst>
                                </p:cTn>
                              </p:par>
                              <p:par>
                                <p:cTn id="110" presetID="35" presetClass="emph" presetSubtype="0" repeatCount="10000" fill="hold" grpId="1" nodeType="withEffect">
                                  <p:stCondLst>
                                    <p:cond delay="0"/>
                                  </p:stCondLst>
                                  <p:childTnLst>
                                    <p:anim calcmode="discrete" valueType="str">
                                      <p:cBhvr>
                                        <p:cTn id="111" dur="500" fill="hold"/>
                                        <p:tgtEl>
                                          <p:spTgt spid="79"/>
                                        </p:tgtEl>
                                        <p:attrNameLst>
                                          <p:attrName>style.visibility</p:attrName>
                                        </p:attrNameLst>
                                      </p:cBhvr>
                                      <p:tavLst>
                                        <p:tav tm="0">
                                          <p:val>
                                            <p:strVal val="hidden"/>
                                          </p:val>
                                        </p:tav>
                                        <p:tav tm="50000">
                                          <p:val>
                                            <p:strVal val="visible"/>
                                          </p:val>
                                        </p:tav>
                                      </p:tavLst>
                                    </p:anim>
                                  </p:childTnLst>
                                </p:cTn>
                              </p:par>
                            </p:childTnLst>
                          </p:cTn>
                        </p:par>
                      </p:childTnLst>
                    </p:cTn>
                  </p:par>
                  <p:par>
                    <p:cTn id="112" fill="hold">
                      <p:stCondLst>
                        <p:cond delay="indefinite"/>
                      </p:stCondLst>
                      <p:childTnLst>
                        <p:par>
                          <p:cTn id="113" fill="hold">
                            <p:stCondLst>
                              <p:cond delay="0"/>
                            </p:stCondLst>
                            <p:childTnLst>
                              <p:par>
                                <p:cTn id="114" presetID="1" presetClass="entr" presetSubtype="0" fill="hold" nodeType="clickEffect">
                                  <p:stCondLst>
                                    <p:cond delay="0"/>
                                  </p:stCondLst>
                                  <p:childTnLst>
                                    <p:set>
                                      <p:cBhvr>
                                        <p:cTn id="115" dur="1" fill="hold">
                                          <p:stCondLst>
                                            <p:cond delay="0"/>
                                          </p:stCondLst>
                                        </p:cTn>
                                        <p:tgtEl>
                                          <p:spTgt spid="65"/>
                                        </p:tgtEl>
                                        <p:attrNameLst>
                                          <p:attrName>style.visibility</p:attrName>
                                        </p:attrNameLst>
                                      </p:cBhvr>
                                      <p:to>
                                        <p:strVal val="visible"/>
                                      </p:to>
                                    </p:set>
                                  </p:childTnLst>
                                </p:cTn>
                              </p:par>
                              <p:par>
                                <p:cTn id="116" presetID="37" presetClass="path" presetSubtype="0" fill="remove" nodeType="withEffect">
                                  <p:stCondLst>
                                    <p:cond delay="0"/>
                                  </p:stCondLst>
                                  <p:childTnLst>
                                    <p:animMotion origin="layout" path="M 4.16667E-6 -4.02405E-6 L -0.04809 0.03793 C -0.05799 0.04672 -0.07327 0.05158 -0.08872 0.05158 C -0.1066 0.05158 -0.12084 0.04672 -0.13073 0.03793 L -0.17778 -4.02405E-6 " pathEditMode="relative" rAng="0" ptsTypes="FffFF">
                                      <p:cBhvr>
                                        <p:cTn id="117" dur="500" spd="-100000" fill="hold"/>
                                        <p:tgtEl>
                                          <p:spTgt spid="65"/>
                                        </p:tgtEl>
                                        <p:attrNameLst>
                                          <p:attrName>ppt_x</p:attrName>
                                          <p:attrName>ppt_y</p:attrName>
                                        </p:attrNameLst>
                                      </p:cBhvr>
                                      <p:rCtr x="-8889" y="2567"/>
                                    </p:animMotion>
                                  </p:childTnLst>
                                </p:cTn>
                              </p:par>
                              <p:par>
                                <p:cTn id="118" presetID="1" presetClass="entr" presetSubtype="0" fill="hold" nodeType="withEffect">
                                  <p:stCondLst>
                                    <p:cond delay="0"/>
                                  </p:stCondLst>
                                  <p:childTnLst>
                                    <p:set>
                                      <p:cBhvr>
                                        <p:cTn id="119" dur="1" fill="hold">
                                          <p:stCondLst>
                                            <p:cond delay="0"/>
                                          </p:stCondLst>
                                        </p:cTn>
                                        <p:tgtEl>
                                          <p:spTgt spid="66"/>
                                        </p:tgtEl>
                                        <p:attrNameLst>
                                          <p:attrName>style.visibility</p:attrName>
                                        </p:attrNameLst>
                                      </p:cBhvr>
                                      <p:to>
                                        <p:strVal val="visible"/>
                                      </p:to>
                                    </p:set>
                                  </p:childTnLst>
                                </p:cTn>
                              </p:par>
                              <p:par>
                                <p:cTn id="120" presetID="37" presetClass="path" presetSubtype="0" fill="remove" nodeType="withEffect">
                                  <p:stCondLst>
                                    <p:cond delay="0"/>
                                  </p:stCondLst>
                                  <p:childTnLst>
                                    <p:animMotion origin="layout" path="M -2.77778E-6 4.29232E-6 L -0.06475 0.03792 C -0.0783 0.04671 -0.09861 0.05157 -0.11944 0.05157 C -0.14357 0.05157 -0.16284 0.04671 -0.17621 0.03792 L -0.23975 4.29232E-6 " pathEditMode="relative" rAng="0" ptsTypes="FffFF">
                                      <p:cBhvr>
                                        <p:cTn id="121" dur="500" spd="-100000" fill="hold"/>
                                        <p:tgtEl>
                                          <p:spTgt spid="66"/>
                                        </p:tgtEl>
                                        <p:attrNameLst>
                                          <p:attrName>ppt_x</p:attrName>
                                          <p:attrName>ppt_y</p:attrName>
                                        </p:attrNameLst>
                                      </p:cBhvr>
                                      <p:rCtr x="-11997" y="2567"/>
                                    </p:animMotion>
                                  </p:childTnLst>
                                </p:cTn>
                              </p:par>
                            </p:childTnLst>
                          </p:cTn>
                        </p:par>
                      </p:childTnLst>
                    </p:cTn>
                  </p:par>
                  <p:par>
                    <p:cTn id="122" fill="hold">
                      <p:stCondLst>
                        <p:cond delay="indefinite"/>
                      </p:stCondLst>
                      <p:childTnLst>
                        <p:par>
                          <p:cTn id="123" fill="hold">
                            <p:stCondLst>
                              <p:cond delay="0"/>
                            </p:stCondLst>
                            <p:childTnLst>
                              <p:par>
                                <p:cTn id="124" presetID="22" presetClass="entr" presetSubtype="4" fill="hold" grpId="0" nodeType="clickEffect">
                                  <p:stCondLst>
                                    <p:cond delay="0"/>
                                  </p:stCondLst>
                                  <p:childTnLst>
                                    <p:set>
                                      <p:cBhvr>
                                        <p:cTn id="125" dur="1" fill="hold">
                                          <p:stCondLst>
                                            <p:cond delay="0"/>
                                          </p:stCondLst>
                                        </p:cTn>
                                        <p:tgtEl>
                                          <p:spTgt spid="80"/>
                                        </p:tgtEl>
                                        <p:attrNameLst>
                                          <p:attrName>style.visibility</p:attrName>
                                        </p:attrNameLst>
                                      </p:cBhvr>
                                      <p:to>
                                        <p:strVal val="visible"/>
                                      </p:to>
                                    </p:set>
                                    <p:animEffect transition="in" filter="wipe(down)">
                                      <p:cBhvr>
                                        <p:cTn id="126" dur="500"/>
                                        <p:tgtEl>
                                          <p:spTgt spid="80"/>
                                        </p:tgtEl>
                                      </p:cBhvr>
                                    </p:animEffec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77"/>
                                        </p:tgtEl>
                                        <p:attrNameLst>
                                          <p:attrName>style.visibility</p:attrName>
                                        </p:attrNameLst>
                                      </p:cBhvr>
                                      <p:to>
                                        <p:strVal val="visible"/>
                                      </p:to>
                                    </p:set>
                                  </p:childTnLst>
                                </p:cTn>
                              </p:par>
                              <p:par>
                                <p:cTn id="131" presetID="35" presetClass="emph" presetSubtype="0" repeatCount="10000" fill="hold" grpId="1" nodeType="withEffect">
                                  <p:stCondLst>
                                    <p:cond delay="0"/>
                                  </p:stCondLst>
                                  <p:childTnLst>
                                    <p:anim calcmode="discrete" valueType="str">
                                      <p:cBhvr>
                                        <p:cTn id="132" dur="500" fill="hold"/>
                                        <p:tgtEl>
                                          <p:spTgt spid="77"/>
                                        </p:tgtEl>
                                        <p:attrNameLst>
                                          <p:attrName>style.visibility</p:attrName>
                                        </p:attrNameLst>
                                      </p:cBhvr>
                                      <p:tavLst>
                                        <p:tav tm="0">
                                          <p:val>
                                            <p:strVal val="hidden"/>
                                          </p:val>
                                        </p:tav>
                                        <p:tav tm="50000">
                                          <p:val>
                                            <p:strVal val="visible"/>
                                          </p:val>
                                        </p:tav>
                                      </p:tavLst>
                                    </p:anim>
                                  </p:childTnLst>
                                </p:cTn>
                              </p:par>
                            </p:childTnLst>
                          </p:cTn>
                        </p:par>
                      </p:childTnLst>
                    </p:cTn>
                  </p:par>
                  <p:par>
                    <p:cTn id="133" fill="hold">
                      <p:stCondLst>
                        <p:cond delay="indefinite"/>
                      </p:stCondLst>
                      <p:childTnLst>
                        <p:par>
                          <p:cTn id="134" fill="hold">
                            <p:stCondLst>
                              <p:cond delay="0"/>
                            </p:stCondLst>
                            <p:childTnLst>
                              <p:par>
                                <p:cTn id="135" presetID="22" presetClass="entr" presetSubtype="8" fill="hold" grpId="0" nodeType="clickEffect">
                                  <p:stCondLst>
                                    <p:cond delay="0"/>
                                  </p:stCondLst>
                                  <p:childTnLst>
                                    <p:set>
                                      <p:cBhvr>
                                        <p:cTn id="136" dur="1" fill="hold">
                                          <p:stCondLst>
                                            <p:cond delay="0"/>
                                          </p:stCondLst>
                                        </p:cTn>
                                        <p:tgtEl>
                                          <p:spTgt spid="129"/>
                                        </p:tgtEl>
                                        <p:attrNameLst>
                                          <p:attrName>style.visibility</p:attrName>
                                        </p:attrNameLst>
                                      </p:cBhvr>
                                      <p:to>
                                        <p:strVal val="visible"/>
                                      </p:to>
                                    </p:set>
                                    <p:animEffect transition="in" filter="wipe(left)">
                                      <p:cBhvr>
                                        <p:cTn id="137" dur="500"/>
                                        <p:tgtEl>
                                          <p:spTgt spid="129"/>
                                        </p:tgtEl>
                                      </p:cBhvr>
                                    </p:animEffect>
                                  </p:childTnLst>
                                </p:cTn>
                              </p:par>
                              <p:par>
                                <p:cTn id="138" presetID="1" presetClass="entr" presetSubtype="0" fill="hold" nodeType="withEffect">
                                  <p:stCondLst>
                                    <p:cond delay="0"/>
                                  </p:stCondLst>
                                  <p:childTnLst>
                                    <p:set>
                                      <p:cBhvr>
                                        <p:cTn id="139" dur="1" fill="hold">
                                          <p:stCondLst>
                                            <p:cond delay="0"/>
                                          </p:stCondLst>
                                        </p:cTn>
                                        <p:tgtEl>
                                          <p:spTgt spid="64"/>
                                        </p:tgtEl>
                                        <p:attrNameLst>
                                          <p:attrName>style.visibility</p:attrName>
                                        </p:attrNameLst>
                                      </p:cBhvr>
                                      <p:to>
                                        <p:strVal val="visible"/>
                                      </p:to>
                                    </p:set>
                                  </p:childTnLst>
                                </p:cTn>
                              </p:par>
                              <p:par>
                                <p:cTn id="140" presetID="64" presetClass="path" presetSubtype="0" fill="remove" nodeType="withEffect">
                                  <p:stCondLst>
                                    <p:cond delay="0"/>
                                  </p:stCondLst>
                                  <p:childTnLst>
                                    <p:animMotion origin="layout" path="M 5.55556E-7 1.46161E-6 L -0.09722 -0.1198 " pathEditMode="relative" rAng="0" ptsTypes="AA">
                                      <p:cBhvr>
                                        <p:cTn id="141" dur="500" spd="-100000" fill="hold"/>
                                        <p:tgtEl>
                                          <p:spTgt spid="64"/>
                                        </p:tgtEl>
                                        <p:attrNameLst>
                                          <p:attrName>ppt_x</p:attrName>
                                          <p:attrName>ppt_y</p:attrName>
                                        </p:attrNameLst>
                                      </p:cBhvr>
                                      <p:rCtr x="-4861" y="-5990"/>
                                    </p:animMotion>
                                  </p:childTnLst>
                                </p:cTn>
                              </p:par>
                            </p:childTnLst>
                          </p:cTn>
                        </p:par>
                      </p:childTnLst>
                    </p:cTn>
                  </p:par>
                  <p:par>
                    <p:cTn id="142" fill="hold">
                      <p:stCondLst>
                        <p:cond delay="indefinite"/>
                      </p:stCondLst>
                      <p:childTnLst>
                        <p:par>
                          <p:cTn id="143" fill="hold">
                            <p:stCondLst>
                              <p:cond delay="0"/>
                            </p:stCondLst>
                            <p:childTnLst>
                              <p:par>
                                <p:cTn id="144" presetID="1" presetClass="entr" presetSubtype="0" fill="hold" nodeType="clickEffect">
                                  <p:stCondLst>
                                    <p:cond delay="0"/>
                                  </p:stCondLst>
                                  <p:childTnLst>
                                    <p:set>
                                      <p:cBhvr>
                                        <p:cTn id="145" dur="1" fill="hold">
                                          <p:stCondLst>
                                            <p:cond delay="0"/>
                                          </p:stCondLst>
                                        </p:cTn>
                                        <p:tgtEl>
                                          <p:spTgt spid="283672"/>
                                        </p:tgtEl>
                                        <p:attrNameLst>
                                          <p:attrName>style.visibility</p:attrName>
                                        </p:attrNameLst>
                                      </p:cBhvr>
                                      <p:to>
                                        <p:strVal val="visible"/>
                                      </p:to>
                                    </p:set>
                                  </p:childTnLst>
                                </p:cTn>
                              </p:par>
                            </p:childTnLst>
                          </p:cTn>
                        </p:par>
                      </p:childTnLst>
                    </p:cTn>
                  </p:par>
                  <p:par>
                    <p:cTn id="146" fill="hold">
                      <p:stCondLst>
                        <p:cond delay="indefinite"/>
                      </p:stCondLst>
                      <p:childTnLst>
                        <p:par>
                          <p:cTn id="147" fill="hold">
                            <p:stCondLst>
                              <p:cond delay="0"/>
                            </p:stCondLst>
                            <p:childTnLst>
                              <p:par>
                                <p:cTn id="148" presetID="1" presetClass="entr" presetSubtype="0" fill="hold" nodeType="clickEffect">
                                  <p:stCondLst>
                                    <p:cond delay="0"/>
                                  </p:stCondLst>
                                  <p:childTnLst>
                                    <p:set>
                                      <p:cBhvr>
                                        <p:cTn id="149" dur="1" fill="hold">
                                          <p:stCondLst>
                                            <p:cond delay="0"/>
                                          </p:stCondLst>
                                        </p:cTn>
                                        <p:tgtEl>
                                          <p:spTgt spid="85"/>
                                        </p:tgtEl>
                                        <p:attrNameLst>
                                          <p:attrName>style.visibility</p:attrName>
                                        </p:attrNameLst>
                                      </p:cBhvr>
                                      <p:to>
                                        <p:strVal val="visible"/>
                                      </p:to>
                                    </p:set>
                                  </p:childTnLst>
                                </p:cTn>
                              </p:par>
                              <p:par>
                                <p:cTn id="150" presetID="64" presetClass="path" presetSubtype="0" fill="remove" nodeType="withEffect">
                                  <p:stCondLst>
                                    <p:cond delay="0"/>
                                  </p:stCondLst>
                                  <p:childTnLst>
                                    <p:animMotion origin="layout" path="M 1.11111E-6 -4.57909E-6 L -0.2467 -4.57909E-6 " pathEditMode="relative" rAng="0" ptsTypes="AA">
                                      <p:cBhvr>
                                        <p:cTn id="151" dur="500" spd="-100000" fill="hold"/>
                                        <p:tgtEl>
                                          <p:spTgt spid="85"/>
                                        </p:tgtEl>
                                        <p:attrNameLst>
                                          <p:attrName>ppt_x</p:attrName>
                                          <p:attrName>ppt_y</p:attrName>
                                        </p:attrNameLst>
                                      </p:cBhvr>
                                      <p:rCtr x="-12344" y="0"/>
                                    </p:animMotion>
                                  </p:childTnLst>
                                </p:cTn>
                              </p:par>
                              <p:par>
                                <p:cTn id="152" presetID="1" presetClass="entr" presetSubtype="0" fill="hold" nodeType="withEffect">
                                  <p:stCondLst>
                                    <p:cond delay="0"/>
                                  </p:stCondLst>
                                  <p:childTnLst>
                                    <p:set>
                                      <p:cBhvr>
                                        <p:cTn id="153" dur="1" fill="hold">
                                          <p:stCondLst>
                                            <p:cond delay="0"/>
                                          </p:stCondLst>
                                        </p:cTn>
                                        <p:tgtEl>
                                          <p:spTgt spid="83"/>
                                        </p:tgtEl>
                                        <p:attrNameLst>
                                          <p:attrName>style.visibility</p:attrName>
                                        </p:attrNameLst>
                                      </p:cBhvr>
                                      <p:to>
                                        <p:strVal val="visible"/>
                                      </p:to>
                                    </p:set>
                                  </p:childTnLst>
                                </p:cTn>
                              </p:par>
                              <p:par>
                                <p:cTn id="154" presetID="64" presetClass="path" presetSubtype="0" fill="remove" nodeType="withEffect">
                                  <p:stCondLst>
                                    <p:cond delay="0"/>
                                  </p:stCondLst>
                                  <p:childTnLst>
                                    <p:animMotion origin="layout" path="M 1.11111E-6 -4.57909E-6 L -0.2467 -4.57909E-6 " pathEditMode="relative" rAng="0" ptsTypes="AA">
                                      <p:cBhvr>
                                        <p:cTn id="155" dur="500" spd="-100000" fill="hold"/>
                                        <p:tgtEl>
                                          <p:spTgt spid="83"/>
                                        </p:tgtEl>
                                        <p:attrNameLst>
                                          <p:attrName>ppt_x</p:attrName>
                                          <p:attrName>ppt_y</p:attrName>
                                        </p:attrNameLst>
                                      </p:cBhvr>
                                      <p:rCtr x="-12344" y="0"/>
                                    </p:animMotion>
                                  </p:childTnLst>
                                </p:cTn>
                              </p:par>
                            </p:childTnLst>
                          </p:cTn>
                        </p:par>
                      </p:childTnLst>
                    </p:cTn>
                  </p:par>
                  <p:par>
                    <p:cTn id="156" fill="hold">
                      <p:stCondLst>
                        <p:cond delay="indefinite"/>
                      </p:stCondLst>
                      <p:childTnLst>
                        <p:par>
                          <p:cTn id="157" fill="hold">
                            <p:stCondLst>
                              <p:cond delay="0"/>
                            </p:stCondLst>
                            <p:childTnLst>
                              <p:par>
                                <p:cTn id="158" presetID="1" presetClass="entr" presetSubtype="0" fill="hold" grpId="0" nodeType="clickEffect">
                                  <p:stCondLst>
                                    <p:cond delay="0"/>
                                  </p:stCondLst>
                                  <p:childTnLst>
                                    <p:set>
                                      <p:cBhvr>
                                        <p:cTn id="159" dur="1" fill="hold">
                                          <p:stCondLst>
                                            <p:cond delay="0"/>
                                          </p:stCondLst>
                                        </p:cTn>
                                        <p:tgtEl>
                                          <p:spTgt spid="123"/>
                                        </p:tgtEl>
                                        <p:attrNameLst>
                                          <p:attrName>style.visibility</p:attrName>
                                        </p:attrNameLst>
                                      </p:cBhvr>
                                      <p:to>
                                        <p:strVal val="visible"/>
                                      </p:to>
                                    </p:set>
                                  </p:childTnLst>
                                </p:cTn>
                              </p:par>
                            </p:childTnLst>
                          </p:cTn>
                        </p:par>
                      </p:childTnLst>
                    </p:cTn>
                  </p:par>
                  <p:par>
                    <p:cTn id="160" fill="hold">
                      <p:stCondLst>
                        <p:cond delay="indefinite"/>
                      </p:stCondLst>
                      <p:childTnLst>
                        <p:par>
                          <p:cTn id="161" fill="hold">
                            <p:stCondLst>
                              <p:cond delay="0"/>
                            </p:stCondLst>
                            <p:childTnLst>
                              <p:par>
                                <p:cTn id="162" presetID="1" presetClass="exit" presetSubtype="0" fill="hold" nodeType="clickEffect">
                                  <p:stCondLst>
                                    <p:cond delay="0"/>
                                  </p:stCondLst>
                                  <p:childTnLst>
                                    <p:set>
                                      <p:cBhvr>
                                        <p:cTn id="163" dur="1" fill="hold">
                                          <p:stCondLst>
                                            <p:cond delay="0"/>
                                          </p:stCondLst>
                                        </p:cTn>
                                        <p:tgtEl>
                                          <p:spTgt spid="83"/>
                                        </p:tgtEl>
                                        <p:attrNameLst>
                                          <p:attrName>style.visibility</p:attrName>
                                        </p:attrNameLst>
                                      </p:cBhvr>
                                      <p:to>
                                        <p:strVal val="hidden"/>
                                      </p:to>
                                    </p:set>
                                  </p:childTnLst>
                                </p:cTn>
                              </p:par>
                              <p:par>
                                <p:cTn id="164" presetID="1" presetClass="entr" presetSubtype="0" fill="hold" nodeType="withEffect">
                                  <p:stCondLst>
                                    <p:cond delay="0"/>
                                  </p:stCondLst>
                                  <p:childTnLst>
                                    <p:set>
                                      <p:cBhvr>
                                        <p:cTn id="165" dur="1" fill="hold">
                                          <p:stCondLst>
                                            <p:cond delay="0"/>
                                          </p:stCondLst>
                                        </p:cTn>
                                        <p:tgtEl>
                                          <p:spTgt spid="84"/>
                                        </p:tgtEl>
                                        <p:attrNameLst>
                                          <p:attrName>style.visibility</p:attrName>
                                        </p:attrNameLst>
                                      </p:cBhvr>
                                      <p:to>
                                        <p:strVal val="visible"/>
                                      </p:to>
                                    </p:set>
                                  </p:childTnLst>
                                </p:cTn>
                              </p:par>
                              <p:par>
                                <p:cTn id="166" presetID="64" presetClass="path" presetSubtype="0" fill="remove" nodeType="withEffect">
                                  <p:stCondLst>
                                    <p:cond delay="0"/>
                                  </p:stCondLst>
                                  <p:childTnLst>
                                    <p:animMotion origin="layout" path="M 2.5E-6 -0.00023 L 2.5E-6 0.02823 " pathEditMode="relative" rAng="0" ptsTypes="AA">
                                      <p:cBhvr>
                                        <p:cTn id="167" dur="200" spd="-100000" fill="hold"/>
                                        <p:tgtEl>
                                          <p:spTgt spid="84"/>
                                        </p:tgtEl>
                                        <p:attrNameLst>
                                          <p:attrName>ppt_x</p:attrName>
                                          <p:attrName>ppt_y</p:attrName>
                                        </p:attrNameLst>
                                      </p:cBhvr>
                                      <p:rCtr x="0" y="1412"/>
                                    </p:animMotion>
                                  </p:childTnLst>
                                </p:cTn>
                              </p:par>
                            </p:childTnLst>
                          </p:cTn>
                        </p:par>
                      </p:childTnLst>
                    </p:cTn>
                  </p:par>
                  <p:par>
                    <p:cTn id="168" fill="hold">
                      <p:stCondLst>
                        <p:cond delay="indefinite"/>
                      </p:stCondLst>
                      <p:childTnLst>
                        <p:par>
                          <p:cTn id="169" fill="hold">
                            <p:stCondLst>
                              <p:cond delay="0"/>
                            </p:stCondLst>
                            <p:childTnLst>
                              <p:par>
                                <p:cTn id="170" presetID="1" presetClass="entr" presetSubtype="0" fill="hold" nodeType="clickEffect">
                                  <p:stCondLst>
                                    <p:cond delay="0"/>
                                  </p:stCondLst>
                                  <p:childTnLst>
                                    <p:set>
                                      <p:cBhvr>
                                        <p:cTn id="171" dur="1" fill="hold">
                                          <p:stCondLst>
                                            <p:cond delay="0"/>
                                          </p:stCondLst>
                                        </p:cTn>
                                        <p:tgtEl>
                                          <p:spTgt spid="8"/>
                                        </p:tgtEl>
                                        <p:attrNameLst>
                                          <p:attrName>style.visibility</p:attrName>
                                        </p:attrNameLst>
                                      </p:cBhvr>
                                      <p:to>
                                        <p:strVal val="visible"/>
                                      </p:to>
                                    </p:set>
                                  </p:childTnLst>
                                </p:cTn>
                              </p:par>
                              <p:par>
                                <p:cTn id="172" presetID="1" presetClass="entr" presetSubtype="0" fill="hold" grpId="2" nodeType="withEffect">
                                  <p:stCondLst>
                                    <p:cond delay="0"/>
                                  </p:stCondLst>
                                  <p:childTnLst>
                                    <p:set>
                                      <p:cBhvr>
                                        <p:cTn id="173" dur="1" fill="hold">
                                          <p:stCondLst>
                                            <p:cond delay="0"/>
                                          </p:stCondLst>
                                        </p:cTn>
                                        <p:tgtEl>
                                          <p:spTgt spid="81"/>
                                        </p:tgtEl>
                                        <p:attrNameLst>
                                          <p:attrName>style.visibility</p:attrName>
                                        </p:attrNameLst>
                                      </p:cBhvr>
                                      <p:to>
                                        <p:strVal val="visible"/>
                                      </p:to>
                                    </p:set>
                                  </p:childTnLst>
                                </p:cTn>
                              </p:par>
                              <p:par>
                                <p:cTn id="174" presetID="1" presetClass="entr" presetSubtype="0" fill="hold" grpId="2" nodeType="withEffect">
                                  <p:stCondLst>
                                    <p:cond delay="0"/>
                                  </p:stCondLst>
                                  <p:childTnLst>
                                    <p:set>
                                      <p:cBhvr>
                                        <p:cTn id="175" dur="1" fill="hold">
                                          <p:stCondLst>
                                            <p:cond delay="0"/>
                                          </p:stCondLst>
                                        </p:cTn>
                                        <p:tgtEl>
                                          <p:spTgt spid="82"/>
                                        </p:tgtEl>
                                        <p:attrNameLst>
                                          <p:attrName>style.visibility</p:attrName>
                                        </p:attrNameLst>
                                      </p:cBhvr>
                                      <p:to>
                                        <p:strVal val="visible"/>
                                      </p:to>
                                    </p:set>
                                  </p:childTnLst>
                                </p:cTn>
                              </p:par>
                            </p:childTnLst>
                          </p:cTn>
                        </p:par>
                      </p:childTnLst>
                    </p:cTn>
                  </p:par>
                  <p:par>
                    <p:cTn id="176" fill="hold">
                      <p:stCondLst>
                        <p:cond delay="indefinite"/>
                      </p:stCondLst>
                      <p:childTnLst>
                        <p:par>
                          <p:cTn id="177" fill="hold">
                            <p:stCondLst>
                              <p:cond delay="0"/>
                            </p:stCondLst>
                            <p:childTnLst>
                              <p:par>
                                <p:cTn id="178" presetID="1" presetClass="entr" presetSubtype="0" fill="hold" grpId="0" nodeType="clickEffect">
                                  <p:stCondLst>
                                    <p:cond delay="0"/>
                                  </p:stCondLst>
                                  <p:childTnLst>
                                    <p:set>
                                      <p:cBhvr>
                                        <p:cTn id="179" dur="1" fill="hold">
                                          <p:stCondLst>
                                            <p:cond delay="0"/>
                                          </p:stCondLst>
                                        </p:cTn>
                                        <p:tgtEl>
                                          <p:spTgt spid="126"/>
                                        </p:tgtEl>
                                        <p:attrNameLst>
                                          <p:attrName>style.visibility</p:attrName>
                                        </p:attrNameLst>
                                      </p:cBhvr>
                                      <p:to>
                                        <p:strVal val="visible"/>
                                      </p:to>
                                    </p:set>
                                  </p:childTnLst>
                                </p:cTn>
                              </p:par>
                              <p:par>
                                <p:cTn id="180" presetID="1" presetClass="entr" presetSubtype="0" fill="hold" grpId="1" nodeType="withEffect">
                                  <p:stCondLst>
                                    <p:cond delay="0"/>
                                  </p:stCondLst>
                                  <p:childTnLst>
                                    <p:set>
                                      <p:cBhvr>
                                        <p:cTn id="181" dur="1" fill="hold">
                                          <p:stCondLst>
                                            <p:cond delay="0"/>
                                          </p:stCondLst>
                                        </p:cTn>
                                        <p:tgtEl>
                                          <p:spTgt spid="124"/>
                                        </p:tgtEl>
                                        <p:attrNameLst>
                                          <p:attrName>style.visibility</p:attrName>
                                        </p:attrNameLst>
                                      </p:cBhvr>
                                      <p:to>
                                        <p:strVal val="visible"/>
                                      </p:to>
                                    </p:set>
                                  </p:childTnLst>
                                </p:cTn>
                              </p:par>
                            </p:childTnLst>
                          </p:cTn>
                        </p:par>
                      </p:childTnLst>
                    </p:cTn>
                  </p:par>
                  <p:par>
                    <p:cTn id="182" fill="hold">
                      <p:stCondLst>
                        <p:cond delay="indefinite"/>
                      </p:stCondLst>
                      <p:childTnLst>
                        <p:par>
                          <p:cTn id="183" fill="hold">
                            <p:stCondLst>
                              <p:cond delay="0"/>
                            </p:stCondLst>
                            <p:childTnLst>
                              <p:par>
                                <p:cTn id="184" presetID="7" presetClass="emph" presetSubtype="2" fill="hold" nodeType="clickEffect">
                                  <p:stCondLst>
                                    <p:cond delay="0"/>
                                  </p:stCondLst>
                                  <p:childTnLst>
                                    <p:animClr clrSpc="rgb" dir="cw">
                                      <p:cBhvr>
                                        <p:cTn id="185" dur="500" fill="hold"/>
                                        <p:tgtEl>
                                          <p:spTgt spid="8"/>
                                        </p:tgtEl>
                                        <p:attrNameLst>
                                          <p:attrName>stroke.color</p:attrName>
                                        </p:attrNameLst>
                                      </p:cBhvr>
                                      <p:to>
                                        <a:schemeClr val="tx1"/>
                                      </p:to>
                                    </p:animClr>
                                    <p:set>
                                      <p:cBhvr>
                                        <p:cTn id="186" dur="500" fill="hold"/>
                                        <p:tgtEl>
                                          <p:spTgt spid="8"/>
                                        </p:tgtEl>
                                        <p:attrNameLst>
                                          <p:attrName>stroke.on</p:attrName>
                                        </p:attrNameLst>
                                      </p:cBhvr>
                                      <p:to>
                                        <p:strVal val="true"/>
                                      </p:to>
                                    </p:set>
                                  </p:childTnLst>
                                </p:cTn>
                              </p:par>
                              <p:par>
                                <p:cTn id="187" presetID="3" presetClass="emph" presetSubtype="2" fill="hold" grpId="1" nodeType="withEffect">
                                  <p:stCondLst>
                                    <p:cond delay="0"/>
                                  </p:stCondLst>
                                  <p:childTnLst>
                                    <p:animClr clrSpc="rgb" dir="cw">
                                      <p:cBhvr override="childStyle">
                                        <p:cTn id="188" dur="500" fill="hold"/>
                                        <p:tgtEl>
                                          <p:spTgt spid="81"/>
                                        </p:tgtEl>
                                        <p:attrNameLst>
                                          <p:attrName>style.color</p:attrName>
                                        </p:attrNameLst>
                                      </p:cBhvr>
                                      <p:to>
                                        <a:schemeClr val="tx1"/>
                                      </p:to>
                                    </p:animClr>
                                  </p:childTnLst>
                                </p:cTn>
                              </p:par>
                              <p:par>
                                <p:cTn id="189" presetID="3" presetClass="emph" presetSubtype="2" fill="hold" grpId="1" nodeType="withEffect">
                                  <p:stCondLst>
                                    <p:cond delay="0"/>
                                  </p:stCondLst>
                                  <p:childTnLst>
                                    <p:animClr clrSpc="rgb" dir="cw">
                                      <p:cBhvr override="childStyle">
                                        <p:cTn id="190" dur="500" fill="hold"/>
                                        <p:tgtEl>
                                          <p:spTgt spid="82"/>
                                        </p:tgtEl>
                                        <p:attrNameLst>
                                          <p:attrName>style.color</p:attrName>
                                        </p:attrNameLst>
                                      </p:cBhvr>
                                      <p:to>
                                        <a:schemeClr val="tx1"/>
                                      </p:to>
                                    </p:animClr>
                                  </p:childTnLst>
                                </p:cTn>
                              </p:par>
                              <p:par>
                                <p:cTn id="191" presetID="3" presetClass="emph" presetSubtype="2" fill="hold" grpId="0" nodeType="withEffect">
                                  <p:stCondLst>
                                    <p:cond delay="0"/>
                                  </p:stCondLst>
                                  <p:childTnLst>
                                    <p:animClr clrSpc="rgb" dir="cw">
                                      <p:cBhvr override="childStyle">
                                        <p:cTn id="192" dur="500" fill="hold"/>
                                        <p:tgtEl>
                                          <p:spTgt spid="124"/>
                                        </p:tgtEl>
                                        <p:attrNameLst>
                                          <p:attrName>style.color</p:attrName>
                                        </p:attrNameLst>
                                      </p:cBhvr>
                                      <p:to>
                                        <a:schemeClr val="tx1"/>
                                      </p:to>
                                    </p:animClr>
                                  </p:childTnLst>
                                </p:cTn>
                              </p:par>
                              <p:par>
                                <p:cTn id="193" presetID="3" presetClass="emph" presetSubtype="2" fill="hold" grpId="1" nodeType="withEffect">
                                  <p:stCondLst>
                                    <p:cond delay="0"/>
                                  </p:stCondLst>
                                  <p:childTnLst>
                                    <p:animClr clrSpc="rgb" dir="cw">
                                      <p:cBhvr override="childStyle">
                                        <p:cTn id="194" dur="500" fill="hold"/>
                                        <p:tgtEl>
                                          <p:spTgt spid="126"/>
                                        </p:tgtEl>
                                        <p:attrNameLst>
                                          <p:attrName>style.color</p:attrName>
                                        </p:attrNameLst>
                                      </p:cBhvr>
                                      <p:to>
                                        <a:schemeClr val="tx1"/>
                                      </p:to>
                                    </p:animClr>
                                  </p:childTnLst>
                                </p:cTn>
                              </p:par>
                            </p:childTnLst>
                          </p:cTn>
                        </p:par>
                      </p:childTnLst>
                    </p:cTn>
                  </p:par>
                  <p:par>
                    <p:cTn id="195" fill="hold">
                      <p:stCondLst>
                        <p:cond delay="indefinite"/>
                      </p:stCondLst>
                      <p:childTnLst>
                        <p:par>
                          <p:cTn id="196" fill="hold">
                            <p:stCondLst>
                              <p:cond delay="0"/>
                            </p:stCondLst>
                            <p:childTnLst>
                              <p:par>
                                <p:cTn id="197" presetID="1" presetClass="entr" presetSubtype="0" fill="hold" grpId="0" nodeType="clickEffect">
                                  <p:stCondLst>
                                    <p:cond delay="0"/>
                                  </p:stCondLst>
                                  <p:childTnLst>
                                    <p:set>
                                      <p:cBhvr>
                                        <p:cTn id="198" dur="1" fill="hold">
                                          <p:stCondLst>
                                            <p:cond delay="0"/>
                                          </p:stCondLst>
                                        </p:cTn>
                                        <p:tgtEl>
                                          <p:spTgt spid="103"/>
                                        </p:tgtEl>
                                        <p:attrNameLst>
                                          <p:attrName>style.visibility</p:attrName>
                                        </p:attrNameLst>
                                      </p:cBhvr>
                                      <p:to>
                                        <p:strVal val="visible"/>
                                      </p:to>
                                    </p:set>
                                  </p:childTnLst>
                                </p:cTn>
                              </p:par>
                              <p:par>
                                <p:cTn id="199" presetID="35" presetClass="emph" presetSubtype="0" repeatCount="10000" fill="hold" grpId="1" nodeType="withEffect">
                                  <p:stCondLst>
                                    <p:cond delay="0"/>
                                  </p:stCondLst>
                                  <p:childTnLst>
                                    <p:anim calcmode="discrete" valueType="str">
                                      <p:cBhvr>
                                        <p:cTn id="200" dur="500" fill="hold"/>
                                        <p:tgtEl>
                                          <p:spTgt spid="103"/>
                                        </p:tgtEl>
                                        <p:attrNameLst>
                                          <p:attrName>style.visibility</p:attrName>
                                        </p:attrNameLst>
                                      </p:cBhvr>
                                      <p:tavLst>
                                        <p:tav tm="0">
                                          <p:val>
                                            <p:strVal val="hidden"/>
                                          </p:val>
                                        </p:tav>
                                        <p:tav tm="50000">
                                          <p:val>
                                            <p:strVal val="visible"/>
                                          </p:val>
                                        </p:tav>
                                      </p:tavLst>
                                    </p:anim>
                                  </p:childTnLst>
                                </p:cTn>
                              </p:par>
                            </p:childTnLst>
                          </p:cTn>
                        </p:par>
                      </p:childTnLst>
                    </p:cTn>
                  </p:par>
                  <p:par>
                    <p:cTn id="201" fill="hold">
                      <p:stCondLst>
                        <p:cond delay="indefinite"/>
                      </p:stCondLst>
                      <p:childTnLst>
                        <p:par>
                          <p:cTn id="202" fill="hold">
                            <p:stCondLst>
                              <p:cond delay="0"/>
                            </p:stCondLst>
                            <p:childTnLst>
                              <p:par>
                                <p:cTn id="203" presetID="22" presetClass="entr" presetSubtype="4" fill="hold" grpId="0" nodeType="clickEffect">
                                  <p:stCondLst>
                                    <p:cond delay="0"/>
                                  </p:stCondLst>
                                  <p:childTnLst>
                                    <p:set>
                                      <p:cBhvr>
                                        <p:cTn id="204" dur="1" fill="hold">
                                          <p:stCondLst>
                                            <p:cond delay="0"/>
                                          </p:stCondLst>
                                        </p:cTn>
                                        <p:tgtEl>
                                          <p:spTgt spid="104"/>
                                        </p:tgtEl>
                                        <p:attrNameLst>
                                          <p:attrName>style.visibility</p:attrName>
                                        </p:attrNameLst>
                                      </p:cBhvr>
                                      <p:to>
                                        <p:strVal val="visible"/>
                                      </p:to>
                                    </p:set>
                                    <p:animEffect transition="in" filter="wipe(down)">
                                      <p:cBhvr>
                                        <p:cTn id="205" dur="500"/>
                                        <p:tgtEl>
                                          <p:spTgt spid="104"/>
                                        </p:tgtEl>
                                      </p:cBhvr>
                                    </p:animEffect>
                                  </p:childTnLst>
                                </p:cTn>
                              </p:par>
                              <p:par>
                                <p:cTn id="206" presetID="10" presetClass="entr" presetSubtype="0" fill="hold" grpId="0" nodeType="withEffect">
                                  <p:stCondLst>
                                    <p:cond delay="0"/>
                                  </p:stCondLst>
                                  <p:childTnLst>
                                    <p:set>
                                      <p:cBhvr>
                                        <p:cTn id="207" dur="1" fill="hold">
                                          <p:stCondLst>
                                            <p:cond delay="0"/>
                                          </p:stCondLst>
                                        </p:cTn>
                                        <p:tgtEl>
                                          <p:spTgt spid="22"/>
                                        </p:tgtEl>
                                        <p:attrNameLst>
                                          <p:attrName>style.visibility</p:attrName>
                                        </p:attrNameLst>
                                      </p:cBhvr>
                                      <p:to>
                                        <p:strVal val="visible"/>
                                      </p:to>
                                    </p:set>
                                    <p:animEffect transition="in" filter="fade">
                                      <p:cBhvr>
                                        <p:cTn id="208" dur="500"/>
                                        <p:tgtEl>
                                          <p:spTgt spid="22"/>
                                        </p:tgtEl>
                                      </p:cBhvr>
                                    </p:animEffect>
                                  </p:childTnLst>
                                </p:cTn>
                              </p:par>
                            </p:childTnLst>
                          </p:cTn>
                        </p:par>
                      </p:childTnLst>
                    </p:cTn>
                  </p:par>
                  <p:par>
                    <p:cTn id="209" fill="hold">
                      <p:stCondLst>
                        <p:cond delay="indefinite"/>
                      </p:stCondLst>
                      <p:childTnLst>
                        <p:par>
                          <p:cTn id="210" fill="hold">
                            <p:stCondLst>
                              <p:cond delay="0"/>
                            </p:stCondLst>
                            <p:childTnLst>
                              <p:par>
                                <p:cTn id="211" presetID="1" presetClass="entr" presetSubtype="0" fill="hold" grpId="0" nodeType="clickEffect">
                                  <p:stCondLst>
                                    <p:cond delay="0"/>
                                  </p:stCondLst>
                                  <p:childTnLst>
                                    <p:set>
                                      <p:cBhvr>
                                        <p:cTn id="212" dur="1" fill="hold">
                                          <p:stCondLst>
                                            <p:cond delay="0"/>
                                          </p:stCondLst>
                                        </p:cTn>
                                        <p:tgtEl>
                                          <p:spTgt spid="101"/>
                                        </p:tgtEl>
                                        <p:attrNameLst>
                                          <p:attrName>style.visibility</p:attrName>
                                        </p:attrNameLst>
                                      </p:cBhvr>
                                      <p:to>
                                        <p:strVal val="visible"/>
                                      </p:to>
                                    </p:set>
                                  </p:childTnLst>
                                </p:cTn>
                              </p:par>
                              <p:par>
                                <p:cTn id="213" presetID="35" presetClass="emph" presetSubtype="0" repeatCount="10000" fill="hold" grpId="1" nodeType="withEffect">
                                  <p:stCondLst>
                                    <p:cond delay="0"/>
                                  </p:stCondLst>
                                  <p:childTnLst>
                                    <p:anim calcmode="discrete" valueType="str">
                                      <p:cBhvr>
                                        <p:cTn id="214" dur="500" fill="hold"/>
                                        <p:tgtEl>
                                          <p:spTgt spid="101"/>
                                        </p:tgtEl>
                                        <p:attrNameLst>
                                          <p:attrName>style.visibility</p:attrName>
                                        </p:attrNameLst>
                                      </p:cBhvr>
                                      <p:tavLst>
                                        <p:tav tm="0">
                                          <p:val>
                                            <p:strVal val="hidden"/>
                                          </p:val>
                                        </p:tav>
                                        <p:tav tm="50000">
                                          <p:val>
                                            <p:strVal val="visible"/>
                                          </p:val>
                                        </p:tav>
                                      </p:tavLst>
                                    </p:anim>
                                  </p:childTnLst>
                                </p:cTn>
                              </p:par>
                            </p:childTnLst>
                          </p:cTn>
                        </p:par>
                      </p:childTnLst>
                    </p:cTn>
                  </p:par>
                  <p:par>
                    <p:cTn id="215" fill="hold">
                      <p:stCondLst>
                        <p:cond delay="indefinite"/>
                      </p:stCondLst>
                      <p:childTnLst>
                        <p:par>
                          <p:cTn id="216" fill="hold">
                            <p:stCondLst>
                              <p:cond delay="0"/>
                            </p:stCondLst>
                            <p:childTnLst>
                              <p:par>
                                <p:cTn id="217" presetID="22" presetClass="entr" presetSubtype="1" fill="hold" grpId="0" nodeType="clickEffect">
                                  <p:stCondLst>
                                    <p:cond delay="0"/>
                                  </p:stCondLst>
                                  <p:childTnLst>
                                    <p:set>
                                      <p:cBhvr>
                                        <p:cTn id="218" dur="1" fill="hold">
                                          <p:stCondLst>
                                            <p:cond delay="0"/>
                                          </p:stCondLst>
                                        </p:cTn>
                                        <p:tgtEl>
                                          <p:spTgt spid="102"/>
                                        </p:tgtEl>
                                        <p:attrNameLst>
                                          <p:attrName>style.visibility</p:attrName>
                                        </p:attrNameLst>
                                      </p:cBhvr>
                                      <p:to>
                                        <p:strVal val="visible"/>
                                      </p:to>
                                    </p:set>
                                    <p:animEffect transition="in" filter="wipe(up)">
                                      <p:cBhvr>
                                        <p:cTn id="219" dur="500"/>
                                        <p:tgtEl>
                                          <p:spTgt spid="102"/>
                                        </p:tgtEl>
                                      </p:cBhvr>
                                    </p:animEffect>
                                  </p:childTnLst>
                                </p:cTn>
                              </p:par>
                              <p:par>
                                <p:cTn id="220" presetID="1" presetClass="entr" presetSubtype="0" fill="hold" grpId="0" nodeType="withEffect">
                                  <p:stCondLst>
                                    <p:cond delay="0"/>
                                  </p:stCondLst>
                                  <p:childTnLst>
                                    <p:set>
                                      <p:cBhvr>
                                        <p:cTn id="221" dur="1" fill="hold">
                                          <p:stCondLst>
                                            <p:cond delay="0"/>
                                          </p:stCondLst>
                                        </p:cTn>
                                        <p:tgtEl>
                                          <p:spTgt spid="23"/>
                                        </p:tgtEl>
                                        <p:attrNameLst>
                                          <p:attrName>style.visibility</p:attrName>
                                        </p:attrNameLst>
                                      </p:cBhvr>
                                      <p:to>
                                        <p:strVal val="visible"/>
                                      </p:to>
                                    </p:set>
                                  </p:childTnLst>
                                </p:cTn>
                              </p:par>
                              <p:par>
                                <p:cTn id="222" presetID="64" presetClass="path" presetSubtype="0" fill="remove" grpId="1" nodeType="withEffect">
                                  <p:stCondLst>
                                    <p:cond delay="0"/>
                                  </p:stCondLst>
                                  <p:childTnLst>
                                    <p:animMotion origin="layout" path="M -8.33333E-7 4.81481E-6 L -0.08924 -0.1757 " pathEditMode="relative" rAng="0" ptsTypes="AA">
                                      <p:cBhvr>
                                        <p:cTn id="223" dur="500" spd="-100000" fill="hold"/>
                                        <p:tgtEl>
                                          <p:spTgt spid="23"/>
                                        </p:tgtEl>
                                        <p:attrNameLst>
                                          <p:attrName>ppt_x</p:attrName>
                                          <p:attrName>ppt_y</p:attrName>
                                        </p:attrNameLst>
                                      </p:cBhvr>
                                      <p:rCtr x="-4462" y="-8796"/>
                                    </p:animMotion>
                                  </p:childTnLst>
                                </p:cTn>
                              </p:par>
                            </p:childTnLst>
                          </p:cTn>
                        </p:par>
                        <p:par>
                          <p:cTn id="224" fill="hold">
                            <p:stCondLst>
                              <p:cond delay="500"/>
                            </p:stCondLst>
                            <p:childTnLst>
                              <p:par>
                                <p:cTn id="225" presetID="1" presetClass="entr" presetSubtype="0" fill="hold" grpId="0" nodeType="afterEffect">
                                  <p:stCondLst>
                                    <p:cond delay="0"/>
                                  </p:stCondLst>
                                  <p:childTnLst>
                                    <p:set>
                                      <p:cBhvr>
                                        <p:cTn id="226" dur="1" fill="hold">
                                          <p:stCondLst>
                                            <p:cond delay="0"/>
                                          </p:stCondLst>
                                        </p:cTn>
                                        <p:tgtEl>
                                          <p:spTgt spid="24"/>
                                        </p:tgtEl>
                                        <p:attrNameLst>
                                          <p:attrName>style.visibility</p:attrName>
                                        </p:attrNameLst>
                                      </p:cBhvr>
                                      <p:to>
                                        <p:strVal val="visible"/>
                                      </p:to>
                                    </p:set>
                                  </p:childTnLst>
                                </p:cTn>
                              </p:par>
                            </p:childTnLst>
                          </p:cTn>
                        </p:par>
                      </p:childTnLst>
                    </p:cTn>
                  </p:par>
                  <p:par>
                    <p:cTn id="227" fill="hold">
                      <p:stCondLst>
                        <p:cond delay="indefinite"/>
                      </p:stCondLst>
                      <p:childTnLst>
                        <p:par>
                          <p:cTn id="228" fill="hold">
                            <p:stCondLst>
                              <p:cond delay="0"/>
                            </p:stCondLst>
                            <p:childTnLst>
                              <p:par>
                                <p:cTn id="229" presetID="1" presetClass="exit" presetSubtype="0" fill="hold" grpId="1" nodeType="clickEffect">
                                  <p:stCondLst>
                                    <p:cond delay="0"/>
                                  </p:stCondLst>
                                  <p:childTnLst>
                                    <p:set>
                                      <p:cBhvr>
                                        <p:cTn id="230" dur="1" fill="hold">
                                          <p:stCondLst>
                                            <p:cond delay="0"/>
                                          </p:stCondLst>
                                        </p:cTn>
                                        <p:tgtEl>
                                          <p:spTgt spid="104"/>
                                        </p:tgtEl>
                                        <p:attrNameLst>
                                          <p:attrName>style.visibility</p:attrName>
                                        </p:attrNameLst>
                                      </p:cBhvr>
                                      <p:to>
                                        <p:strVal val="hidden"/>
                                      </p:to>
                                    </p:set>
                                  </p:childTnLst>
                                </p:cTn>
                              </p:par>
                              <p:par>
                                <p:cTn id="231" presetID="1" presetClass="exit" presetSubtype="0" fill="hold" grpId="2" nodeType="withEffect">
                                  <p:stCondLst>
                                    <p:cond delay="0"/>
                                  </p:stCondLst>
                                  <p:childTnLst>
                                    <p:set>
                                      <p:cBhvr>
                                        <p:cTn id="232" dur="1" fill="hold">
                                          <p:stCondLst>
                                            <p:cond delay="0"/>
                                          </p:stCondLst>
                                        </p:cTn>
                                        <p:tgtEl>
                                          <p:spTgt spid="101"/>
                                        </p:tgtEl>
                                        <p:attrNameLst>
                                          <p:attrName>style.visibility</p:attrName>
                                        </p:attrNameLst>
                                      </p:cBhvr>
                                      <p:to>
                                        <p:strVal val="hidden"/>
                                      </p:to>
                                    </p:set>
                                  </p:childTnLst>
                                </p:cTn>
                              </p:par>
                              <p:par>
                                <p:cTn id="233" presetID="1" presetClass="exit" presetSubtype="0" fill="hold" grpId="1" nodeType="withEffect">
                                  <p:stCondLst>
                                    <p:cond delay="0"/>
                                  </p:stCondLst>
                                  <p:childTnLst>
                                    <p:set>
                                      <p:cBhvr>
                                        <p:cTn id="234" dur="1" fill="hold">
                                          <p:stCondLst>
                                            <p:cond delay="0"/>
                                          </p:stCondLst>
                                        </p:cTn>
                                        <p:tgtEl>
                                          <p:spTgt spid="102"/>
                                        </p:tgtEl>
                                        <p:attrNameLst>
                                          <p:attrName>style.visibility</p:attrName>
                                        </p:attrNameLst>
                                      </p:cBhvr>
                                      <p:to>
                                        <p:strVal val="hidden"/>
                                      </p:to>
                                    </p:set>
                                  </p:childTnLst>
                                </p:cTn>
                              </p:par>
                            </p:childTnLst>
                          </p:cTn>
                        </p:par>
                      </p:childTnLst>
                    </p:cTn>
                  </p:par>
                  <p:par>
                    <p:cTn id="235" fill="hold">
                      <p:stCondLst>
                        <p:cond delay="indefinite"/>
                      </p:stCondLst>
                      <p:childTnLst>
                        <p:par>
                          <p:cTn id="236" fill="hold">
                            <p:stCondLst>
                              <p:cond delay="0"/>
                            </p:stCondLst>
                            <p:childTnLst>
                              <p:par>
                                <p:cTn id="237" presetID="1" presetClass="entr" presetSubtype="0" fill="hold" grpId="0" nodeType="clickEffect">
                                  <p:stCondLst>
                                    <p:cond delay="0"/>
                                  </p:stCondLst>
                                  <p:childTnLst>
                                    <p:set>
                                      <p:cBhvr>
                                        <p:cTn id="238" dur="1" fill="hold">
                                          <p:stCondLst>
                                            <p:cond delay="0"/>
                                          </p:stCondLst>
                                        </p:cTn>
                                        <p:tgtEl>
                                          <p:spTgt spid="110"/>
                                        </p:tgtEl>
                                        <p:attrNameLst>
                                          <p:attrName>style.visibility</p:attrName>
                                        </p:attrNameLst>
                                      </p:cBhvr>
                                      <p:to>
                                        <p:strVal val="visible"/>
                                      </p:to>
                                    </p:set>
                                  </p:childTnLst>
                                </p:cTn>
                              </p:par>
                              <p:par>
                                <p:cTn id="239" presetID="35" presetClass="emph" presetSubtype="0" repeatCount="10000" fill="hold" grpId="1" nodeType="withEffect">
                                  <p:stCondLst>
                                    <p:cond delay="0"/>
                                  </p:stCondLst>
                                  <p:childTnLst>
                                    <p:anim calcmode="discrete" valueType="str">
                                      <p:cBhvr>
                                        <p:cTn id="240" dur="500" fill="hold"/>
                                        <p:tgtEl>
                                          <p:spTgt spid="110"/>
                                        </p:tgtEl>
                                        <p:attrNameLst>
                                          <p:attrName>style.visibility</p:attrName>
                                        </p:attrNameLst>
                                      </p:cBhvr>
                                      <p:tavLst>
                                        <p:tav tm="0">
                                          <p:val>
                                            <p:strVal val="hidden"/>
                                          </p:val>
                                        </p:tav>
                                        <p:tav tm="50000">
                                          <p:val>
                                            <p:strVal val="visible"/>
                                          </p:val>
                                        </p:tav>
                                      </p:tavLst>
                                    </p:anim>
                                  </p:childTnLst>
                                </p:cTn>
                              </p:par>
                            </p:childTnLst>
                          </p:cTn>
                        </p:par>
                      </p:childTnLst>
                    </p:cTn>
                  </p:par>
                  <p:par>
                    <p:cTn id="241" fill="hold">
                      <p:stCondLst>
                        <p:cond delay="indefinite"/>
                      </p:stCondLst>
                      <p:childTnLst>
                        <p:par>
                          <p:cTn id="242" fill="hold">
                            <p:stCondLst>
                              <p:cond delay="0"/>
                            </p:stCondLst>
                            <p:childTnLst>
                              <p:par>
                                <p:cTn id="243" presetID="22" presetClass="entr" presetSubtype="4" fill="hold" grpId="0" nodeType="clickEffect">
                                  <p:stCondLst>
                                    <p:cond delay="0"/>
                                  </p:stCondLst>
                                  <p:childTnLst>
                                    <p:set>
                                      <p:cBhvr>
                                        <p:cTn id="244" dur="1" fill="hold">
                                          <p:stCondLst>
                                            <p:cond delay="0"/>
                                          </p:stCondLst>
                                        </p:cTn>
                                        <p:tgtEl>
                                          <p:spTgt spid="112"/>
                                        </p:tgtEl>
                                        <p:attrNameLst>
                                          <p:attrName>style.visibility</p:attrName>
                                        </p:attrNameLst>
                                      </p:cBhvr>
                                      <p:to>
                                        <p:strVal val="visible"/>
                                      </p:to>
                                    </p:set>
                                    <p:animEffect transition="in" filter="wipe(down)">
                                      <p:cBhvr>
                                        <p:cTn id="245" dur="500"/>
                                        <p:tgtEl>
                                          <p:spTgt spid="112"/>
                                        </p:tgtEl>
                                      </p:cBhvr>
                                    </p:animEffect>
                                  </p:childTnLst>
                                </p:cTn>
                              </p:par>
                            </p:childTnLst>
                          </p:cTn>
                        </p:par>
                      </p:childTnLst>
                    </p:cTn>
                  </p:par>
                  <p:par>
                    <p:cTn id="246" fill="hold">
                      <p:stCondLst>
                        <p:cond delay="indefinite"/>
                      </p:stCondLst>
                      <p:childTnLst>
                        <p:par>
                          <p:cTn id="247" fill="hold">
                            <p:stCondLst>
                              <p:cond delay="0"/>
                            </p:stCondLst>
                            <p:childTnLst>
                              <p:par>
                                <p:cTn id="248" presetID="1" presetClass="entr" presetSubtype="0" fill="hold" grpId="0" nodeType="clickEffect">
                                  <p:stCondLst>
                                    <p:cond delay="0"/>
                                  </p:stCondLst>
                                  <p:childTnLst>
                                    <p:set>
                                      <p:cBhvr>
                                        <p:cTn id="249" dur="1" fill="hold">
                                          <p:stCondLst>
                                            <p:cond delay="0"/>
                                          </p:stCondLst>
                                        </p:cTn>
                                        <p:tgtEl>
                                          <p:spTgt spid="109"/>
                                        </p:tgtEl>
                                        <p:attrNameLst>
                                          <p:attrName>style.visibility</p:attrName>
                                        </p:attrNameLst>
                                      </p:cBhvr>
                                      <p:to>
                                        <p:strVal val="visible"/>
                                      </p:to>
                                    </p:set>
                                  </p:childTnLst>
                                </p:cTn>
                              </p:par>
                              <p:par>
                                <p:cTn id="250" presetID="35" presetClass="emph" presetSubtype="0" repeatCount="10000" fill="hold" grpId="1" nodeType="withEffect">
                                  <p:stCondLst>
                                    <p:cond delay="0"/>
                                  </p:stCondLst>
                                  <p:childTnLst>
                                    <p:anim calcmode="discrete" valueType="str">
                                      <p:cBhvr>
                                        <p:cTn id="251" dur="500" fill="hold"/>
                                        <p:tgtEl>
                                          <p:spTgt spid="109"/>
                                        </p:tgtEl>
                                        <p:attrNameLst>
                                          <p:attrName>style.visibility</p:attrName>
                                        </p:attrNameLst>
                                      </p:cBhvr>
                                      <p:tavLst>
                                        <p:tav tm="0">
                                          <p:val>
                                            <p:strVal val="hidden"/>
                                          </p:val>
                                        </p:tav>
                                        <p:tav tm="50000">
                                          <p:val>
                                            <p:strVal val="visible"/>
                                          </p:val>
                                        </p:tav>
                                      </p:tavLst>
                                    </p:anim>
                                  </p:childTnLst>
                                </p:cTn>
                              </p:par>
                            </p:childTnLst>
                          </p:cTn>
                        </p:par>
                      </p:childTnLst>
                    </p:cTn>
                  </p:par>
                  <p:par>
                    <p:cTn id="252" fill="hold">
                      <p:stCondLst>
                        <p:cond delay="indefinite"/>
                      </p:stCondLst>
                      <p:childTnLst>
                        <p:par>
                          <p:cTn id="253" fill="hold">
                            <p:stCondLst>
                              <p:cond delay="0"/>
                            </p:stCondLst>
                            <p:childTnLst>
                              <p:par>
                                <p:cTn id="254" presetID="22" presetClass="entr" presetSubtype="1" fill="hold" grpId="0" nodeType="clickEffect">
                                  <p:stCondLst>
                                    <p:cond delay="0"/>
                                  </p:stCondLst>
                                  <p:childTnLst>
                                    <p:set>
                                      <p:cBhvr>
                                        <p:cTn id="255" dur="1" fill="hold">
                                          <p:stCondLst>
                                            <p:cond delay="0"/>
                                          </p:stCondLst>
                                        </p:cTn>
                                        <p:tgtEl>
                                          <p:spTgt spid="111"/>
                                        </p:tgtEl>
                                        <p:attrNameLst>
                                          <p:attrName>style.visibility</p:attrName>
                                        </p:attrNameLst>
                                      </p:cBhvr>
                                      <p:to>
                                        <p:strVal val="visible"/>
                                      </p:to>
                                    </p:set>
                                    <p:animEffect transition="in" filter="wipe(up)">
                                      <p:cBhvr>
                                        <p:cTn id="256" dur="500"/>
                                        <p:tgtEl>
                                          <p:spTgt spid="111"/>
                                        </p:tgtEl>
                                      </p:cBhvr>
                                    </p:animEffect>
                                  </p:childTnLst>
                                </p:cTn>
                              </p:par>
                            </p:childTnLst>
                          </p:cTn>
                        </p:par>
                      </p:childTnLst>
                    </p:cTn>
                  </p:par>
                  <p:par>
                    <p:cTn id="257" fill="hold">
                      <p:stCondLst>
                        <p:cond delay="indefinite"/>
                      </p:stCondLst>
                      <p:childTnLst>
                        <p:par>
                          <p:cTn id="258" fill="hold">
                            <p:stCondLst>
                              <p:cond delay="0"/>
                            </p:stCondLst>
                            <p:childTnLst>
                              <p:par>
                                <p:cTn id="259" presetID="1" presetClass="entr" presetSubtype="0" fill="hold" grpId="0" nodeType="clickEffect">
                                  <p:stCondLst>
                                    <p:cond delay="0"/>
                                  </p:stCondLst>
                                  <p:childTnLst>
                                    <p:set>
                                      <p:cBhvr>
                                        <p:cTn id="260" dur="1" fill="hold">
                                          <p:stCondLst>
                                            <p:cond delay="0"/>
                                          </p:stCondLst>
                                        </p:cTn>
                                        <p:tgtEl>
                                          <p:spTgt spid="108"/>
                                        </p:tgtEl>
                                        <p:attrNameLst>
                                          <p:attrName>style.visibility</p:attrName>
                                        </p:attrNameLst>
                                      </p:cBhvr>
                                      <p:to>
                                        <p:strVal val="visible"/>
                                      </p:to>
                                    </p:set>
                                  </p:childTnLst>
                                </p:cTn>
                              </p:par>
                              <p:par>
                                <p:cTn id="261" presetID="1" presetClass="entr" presetSubtype="0" fill="hold" grpId="0" nodeType="withEffect">
                                  <p:stCondLst>
                                    <p:cond delay="0"/>
                                  </p:stCondLst>
                                  <p:childTnLst>
                                    <p:set>
                                      <p:cBhvr>
                                        <p:cTn id="262" dur="1" fill="hold">
                                          <p:stCondLst>
                                            <p:cond delay="0"/>
                                          </p:stCondLst>
                                        </p:cTn>
                                        <p:tgtEl>
                                          <p:spTgt spid="113"/>
                                        </p:tgtEl>
                                        <p:attrNameLst>
                                          <p:attrName>style.visibility</p:attrName>
                                        </p:attrNameLst>
                                      </p:cBhvr>
                                      <p:to>
                                        <p:strVal val="visible"/>
                                      </p:to>
                                    </p:set>
                                  </p:childTnLst>
                                </p:cTn>
                              </p:par>
                            </p:childTnLst>
                          </p:cTn>
                        </p:par>
                      </p:childTnLst>
                    </p:cTn>
                  </p:par>
                  <p:par>
                    <p:cTn id="263" fill="hold">
                      <p:stCondLst>
                        <p:cond delay="indefinite"/>
                      </p:stCondLst>
                      <p:childTnLst>
                        <p:par>
                          <p:cTn id="264" fill="hold">
                            <p:stCondLst>
                              <p:cond delay="0"/>
                            </p:stCondLst>
                            <p:childTnLst>
                              <p:par>
                                <p:cTn id="265" presetID="1" presetClass="exit" presetSubtype="0" fill="hold" grpId="1" nodeType="clickEffect">
                                  <p:stCondLst>
                                    <p:cond delay="0"/>
                                  </p:stCondLst>
                                  <p:childTnLst>
                                    <p:set>
                                      <p:cBhvr>
                                        <p:cTn id="266" dur="1" fill="hold">
                                          <p:stCondLst>
                                            <p:cond delay="0"/>
                                          </p:stCondLst>
                                        </p:cTn>
                                        <p:tgtEl>
                                          <p:spTgt spid="112"/>
                                        </p:tgtEl>
                                        <p:attrNameLst>
                                          <p:attrName>style.visibility</p:attrName>
                                        </p:attrNameLst>
                                      </p:cBhvr>
                                      <p:to>
                                        <p:strVal val="hidden"/>
                                      </p:to>
                                    </p:set>
                                  </p:childTnLst>
                                </p:cTn>
                              </p:par>
                              <p:par>
                                <p:cTn id="267" presetID="1" presetClass="exit" presetSubtype="0" fill="hold" grpId="2" nodeType="withEffect">
                                  <p:stCondLst>
                                    <p:cond delay="0"/>
                                  </p:stCondLst>
                                  <p:childTnLst>
                                    <p:set>
                                      <p:cBhvr>
                                        <p:cTn id="268" dur="1" fill="hold">
                                          <p:stCondLst>
                                            <p:cond delay="0"/>
                                          </p:stCondLst>
                                        </p:cTn>
                                        <p:tgtEl>
                                          <p:spTgt spid="109"/>
                                        </p:tgtEl>
                                        <p:attrNameLst>
                                          <p:attrName>style.visibility</p:attrName>
                                        </p:attrNameLst>
                                      </p:cBhvr>
                                      <p:to>
                                        <p:strVal val="hidden"/>
                                      </p:to>
                                    </p:set>
                                  </p:childTnLst>
                                </p:cTn>
                              </p:par>
                              <p:par>
                                <p:cTn id="269" presetID="1" presetClass="exit" presetSubtype="0" fill="hold" grpId="1" nodeType="withEffect">
                                  <p:stCondLst>
                                    <p:cond delay="0"/>
                                  </p:stCondLst>
                                  <p:childTnLst>
                                    <p:set>
                                      <p:cBhvr>
                                        <p:cTn id="270" dur="1" fill="hold">
                                          <p:stCondLst>
                                            <p:cond delay="0"/>
                                          </p:stCondLst>
                                        </p:cTn>
                                        <p:tgtEl>
                                          <p:spTgt spid="111"/>
                                        </p:tgtEl>
                                        <p:attrNameLst>
                                          <p:attrName>style.visibility</p:attrName>
                                        </p:attrNameLst>
                                      </p:cBhvr>
                                      <p:to>
                                        <p:strVal val="hidden"/>
                                      </p:to>
                                    </p:set>
                                  </p:childTnLst>
                                </p:cTn>
                              </p:par>
                            </p:childTnLst>
                          </p:cTn>
                        </p:par>
                      </p:childTnLst>
                    </p:cTn>
                  </p:par>
                  <p:par>
                    <p:cTn id="271" fill="hold">
                      <p:stCondLst>
                        <p:cond delay="indefinite"/>
                      </p:stCondLst>
                      <p:childTnLst>
                        <p:par>
                          <p:cTn id="272" fill="hold">
                            <p:stCondLst>
                              <p:cond delay="0"/>
                            </p:stCondLst>
                            <p:childTnLst>
                              <p:par>
                                <p:cTn id="273" presetID="1" presetClass="exit" presetSubtype="0" fill="hold" grpId="1" nodeType="clickEffect">
                                  <p:stCondLst>
                                    <p:cond delay="0"/>
                                  </p:stCondLst>
                                  <p:childTnLst>
                                    <p:set>
                                      <p:cBhvr>
                                        <p:cTn id="274" dur="1" fill="hold">
                                          <p:stCondLst>
                                            <p:cond delay="0"/>
                                          </p:stCondLst>
                                        </p:cTn>
                                        <p:tgtEl>
                                          <p:spTgt spid="76"/>
                                        </p:tgtEl>
                                        <p:attrNameLst>
                                          <p:attrName>style.visibility</p:attrName>
                                        </p:attrNameLst>
                                      </p:cBhvr>
                                      <p:to>
                                        <p:strVal val="hidden"/>
                                      </p:to>
                                    </p:set>
                                  </p:childTnLst>
                                </p:cTn>
                              </p:par>
                              <p:par>
                                <p:cTn id="275" presetID="1" presetClass="exit" presetSubtype="0" fill="hold" grpId="2" nodeType="withEffect">
                                  <p:stCondLst>
                                    <p:cond delay="0"/>
                                  </p:stCondLst>
                                  <p:childTnLst>
                                    <p:set>
                                      <p:cBhvr>
                                        <p:cTn id="276" dur="1" fill="hold">
                                          <p:stCondLst>
                                            <p:cond delay="0"/>
                                          </p:stCondLst>
                                        </p:cTn>
                                        <p:tgtEl>
                                          <p:spTgt spid="73"/>
                                        </p:tgtEl>
                                        <p:attrNameLst>
                                          <p:attrName>style.visibility</p:attrName>
                                        </p:attrNameLst>
                                      </p:cBhvr>
                                      <p:to>
                                        <p:strVal val="hidden"/>
                                      </p:to>
                                    </p:set>
                                  </p:childTnLst>
                                </p:cTn>
                              </p:par>
                              <p:par>
                                <p:cTn id="277" presetID="1" presetClass="exit" presetSubtype="0" fill="hold" grpId="1" nodeType="withEffect">
                                  <p:stCondLst>
                                    <p:cond delay="0"/>
                                  </p:stCondLst>
                                  <p:childTnLst>
                                    <p:set>
                                      <p:cBhvr>
                                        <p:cTn id="278" dur="1" fill="hold">
                                          <p:stCondLst>
                                            <p:cond delay="0"/>
                                          </p:stCondLst>
                                        </p:cTn>
                                        <p:tgtEl>
                                          <p:spTgt spid="74"/>
                                        </p:tgtEl>
                                        <p:attrNameLst>
                                          <p:attrName>style.visibility</p:attrName>
                                        </p:attrNameLst>
                                      </p:cBhvr>
                                      <p:to>
                                        <p:strVal val="hidden"/>
                                      </p:to>
                                    </p:set>
                                  </p:childTnLst>
                                </p:cTn>
                              </p:par>
                              <p:par>
                                <p:cTn id="279" presetID="1" presetClass="exit" presetSubtype="0" fill="hold" grpId="2" nodeType="withEffect">
                                  <p:stCondLst>
                                    <p:cond delay="0"/>
                                  </p:stCondLst>
                                  <p:childTnLst>
                                    <p:set>
                                      <p:cBhvr>
                                        <p:cTn id="280" dur="1" fill="hold">
                                          <p:stCondLst>
                                            <p:cond delay="0"/>
                                          </p:stCondLst>
                                        </p:cTn>
                                        <p:tgtEl>
                                          <p:spTgt spid="79"/>
                                        </p:tgtEl>
                                        <p:attrNameLst>
                                          <p:attrName>style.visibility</p:attrName>
                                        </p:attrNameLst>
                                      </p:cBhvr>
                                      <p:to>
                                        <p:strVal val="hidden"/>
                                      </p:to>
                                    </p:set>
                                  </p:childTnLst>
                                </p:cTn>
                              </p:par>
                              <p:par>
                                <p:cTn id="281" presetID="1" presetClass="exit" presetSubtype="0" fill="hold" grpId="1" nodeType="withEffect">
                                  <p:stCondLst>
                                    <p:cond delay="0"/>
                                  </p:stCondLst>
                                  <p:childTnLst>
                                    <p:set>
                                      <p:cBhvr>
                                        <p:cTn id="282" dur="1" fill="hold">
                                          <p:stCondLst>
                                            <p:cond delay="0"/>
                                          </p:stCondLst>
                                        </p:cTn>
                                        <p:tgtEl>
                                          <p:spTgt spid="80"/>
                                        </p:tgtEl>
                                        <p:attrNameLst>
                                          <p:attrName>style.visibility</p:attrName>
                                        </p:attrNameLst>
                                      </p:cBhvr>
                                      <p:to>
                                        <p:strVal val="hidden"/>
                                      </p:to>
                                    </p:set>
                                  </p:childTnLst>
                                </p:cTn>
                              </p:par>
                              <p:par>
                                <p:cTn id="283" presetID="1" presetClass="exit" presetSubtype="0" fill="hold" grpId="2" nodeType="withEffect">
                                  <p:stCondLst>
                                    <p:cond delay="0"/>
                                  </p:stCondLst>
                                  <p:childTnLst>
                                    <p:set>
                                      <p:cBhvr>
                                        <p:cTn id="284" dur="1" fill="hold">
                                          <p:stCondLst>
                                            <p:cond delay="0"/>
                                          </p:stCondLst>
                                        </p:cTn>
                                        <p:tgtEl>
                                          <p:spTgt spid="77"/>
                                        </p:tgtEl>
                                        <p:attrNameLst>
                                          <p:attrName>style.visibility</p:attrName>
                                        </p:attrNameLst>
                                      </p:cBhvr>
                                      <p:to>
                                        <p:strVal val="hidden"/>
                                      </p:to>
                                    </p:set>
                                  </p:childTnLst>
                                </p:cTn>
                              </p:par>
                            </p:childTnLst>
                          </p:cTn>
                        </p:par>
                      </p:childTnLst>
                    </p:cTn>
                  </p:par>
                  <p:par>
                    <p:cTn id="285" fill="hold">
                      <p:stCondLst>
                        <p:cond delay="indefinite"/>
                      </p:stCondLst>
                      <p:childTnLst>
                        <p:par>
                          <p:cTn id="286" fill="hold">
                            <p:stCondLst>
                              <p:cond delay="0"/>
                            </p:stCondLst>
                            <p:childTnLst>
                              <p:par>
                                <p:cTn id="287" presetID="1" presetClass="entr" presetSubtype="0" fill="hold" grpId="0" nodeType="clickEffect">
                                  <p:stCondLst>
                                    <p:cond delay="0"/>
                                  </p:stCondLst>
                                  <p:childTnLst>
                                    <p:set>
                                      <p:cBhvr>
                                        <p:cTn id="288" dur="1" fill="hold">
                                          <p:stCondLst>
                                            <p:cond delay="0"/>
                                          </p:stCondLst>
                                        </p:cTn>
                                        <p:tgtEl>
                                          <p:spTgt spid="81"/>
                                        </p:tgtEl>
                                        <p:attrNameLst>
                                          <p:attrName>style.visibility</p:attrName>
                                        </p:attrNameLst>
                                      </p:cBhvr>
                                      <p:to>
                                        <p:strVal val="visible"/>
                                      </p:to>
                                    </p:set>
                                  </p:childTnLst>
                                </p:cTn>
                              </p:par>
                              <p:par>
                                <p:cTn id="289" presetID="1" presetClass="entr" presetSubtype="0" fill="hold" grpId="0" nodeType="withEffect">
                                  <p:stCondLst>
                                    <p:cond delay="0"/>
                                  </p:stCondLst>
                                  <p:childTnLst>
                                    <p:set>
                                      <p:cBhvr>
                                        <p:cTn id="290" dur="1" fill="hold">
                                          <p:stCondLst>
                                            <p:cond delay="0"/>
                                          </p:stCondLst>
                                        </p:cTn>
                                        <p:tgtEl>
                                          <p:spTgt spid="82"/>
                                        </p:tgtEl>
                                        <p:attrNameLst>
                                          <p:attrName>style.visibility</p:attrName>
                                        </p:attrNameLst>
                                      </p:cBhvr>
                                      <p:to>
                                        <p:strVal val="visible"/>
                                      </p:to>
                                    </p:set>
                                  </p:childTnLst>
                                </p:cTn>
                              </p:par>
                              <p:par>
                                <p:cTn id="291" presetID="1" presetClass="entr" presetSubtype="0" fill="hold" nodeType="withEffect">
                                  <p:stCondLst>
                                    <p:cond delay="0"/>
                                  </p:stCondLst>
                                  <p:childTnLst>
                                    <p:set>
                                      <p:cBhvr>
                                        <p:cTn id="292" dur="1" fill="hold">
                                          <p:stCondLst>
                                            <p:cond delay="0"/>
                                          </p:stCondLst>
                                        </p:cTn>
                                        <p:tgtEl>
                                          <p:spTgt spid="8"/>
                                        </p:tgtEl>
                                        <p:attrNameLst>
                                          <p:attrName>style.visibility</p:attrName>
                                        </p:attrNameLst>
                                      </p:cBhvr>
                                      <p:to>
                                        <p:strVal val="visible"/>
                                      </p:to>
                                    </p:set>
                                  </p:childTnLst>
                                </p:cTn>
                              </p:par>
                            </p:childTnLst>
                          </p:cTn>
                        </p:par>
                      </p:childTnLst>
                    </p:cTn>
                  </p:par>
                  <p:par>
                    <p:cTn id="293" fill="hold">
                      <p:stCondLst>
                        <p:cond delay="indefinite"/>
                      </p:stCondLst>
                      <p:childTnLst>
                        <p:par>
                          <p:cTn id="294" fill="hold">
                            <p:stCondLst>
                              <p:cond delay="0"/>
                            </p:stCondLst>
                            <p:childTnLst>
                              <p:par>
                                <p:cTn id="295" presetID="1" presetClass="entr" presetSubtype="0" fill="hold" nodeType="clickEffect">
                                  <p:stCondLst>
                                    <p:cond delay="0"/>
                                  </p:stCondLst>
                                  <p:childTnLst>
                                    <p:set>
                                      <p:cBhvr>
                                        <p:cTn id="296" dur="1" fill="hold">
                                          <p:stCondLst>
                                            <p:cond delay="0"/>
                                          </p:stCondLst>
                                        </p:cTn>
                                        <p:tgtEl>
                                          <p:spTgt spid="283695"/>
                                        </p:tgtEl>
                                        <p:attrNameLst>
                                          <p:attrName>style.visibility</p:attrName>
                                        </p:attrNameLst>
                                      </p:cBhvr>
                                      <p:to>
                                        <p:strVal val="visible"/>
                                      </p:to>
                                    </p:set>
                                  </p:childTnLst>
                                </p:cTn>
                              </p:par>
                            </p:childTnLst>
                          </p:cTn>
                        </p:par>
                      </p:childTnLst>
                    </p:cTn>
                  </p:par>
                  <p:par>
                    <p:cTn id="297" fill="hold">
                      <p:stCondLst>
                        <p:cond delay="indefinite"/>
                      </p:stCondLst>
                      <p:childTnLst>
                        <p:par>
                          <p:cTn id="298" fill="hold">
                            <p:stCondLst>
                              <p:cond delay="0"/>
                            </p:stCondLst>
                            <p:childTnLst>
                              <p:par>
                                <p:cTn id="299" presetID="1" presetClass="entr" presetSubtype="0" fill="hold" grpId="0" nodeType="clickEffect">
                                  <p:stCondLst>
                                    <p:cond delay="0"/>
                                  </p:stCondLst>
                                  <p:childTnLst>
                                    <p:set>
                                      <p:cBhvr>
                                        <p:cTn id="300" dur="1" fill="hold">
                                          <p:stCondLst>
                                            <p:cond delay="0"/>
                                          </p:stCondLst>
                                        </p:cTn>
                                        <p:tgtEl>
                                          <p:spTgt spid="86"/>
                                        </p:tgtEl>
                                        <p:attrNameLst>
                                          <p:attrName>style.visibility</p:attrName>
                                        </p:attrNameLst>
                                      </p:cBhvr>
                                      <p:to>
                                        <p:strVal val="visible"/>
                                      </p:to>
                                    </p:set>
                                  </p:childTnLst>
                                </p:cTn>
                              </p:par>
                              <p:par>
                                <p:cTn id="301" presetID="35" presetClass="emph" presetSubtype="0" repeatCount="10000" fill="hold" grpId="1" nodeType="withEffect">
                                  <p:stCondLst>
                                    <p:cond delay="0"/>
                                  </p:stCondLst>
                                  <p:childTnLst>
                                    <p:anim calcmode="discrete" valueType="str">
                                      <p:cBhvr>
                                        <p:cTn id="302" dur="500" fill="hold"/>
                                        <p:tgtEl>
                                          <p:spTgt spid="86"/>
                                        </p:tgtEl>
                                        <p:attrNameLst>
                                          <p:attrName>style.visibility</p:attrName>
                                        </p:attrNameLst>
                                      </p:cBhvr>
                                      <p:tavLst>
                                        <p:tav tm="0">
                                          <p:val>
                                            <p:strVal val="hidden"/>
                                          </p:val>
                                        </p:tav>
                                        <p:tav tm="50000">
                                          <p:val>
                                            <p:strVal val="visible"/>
                                          </p:val>
                                        </p:tav>
                                      </p:tavLst>
                                    </p:anim>
                                  </p:childTnLst>
                                </p:cTn>
                              </p:par>
                              <p:par>
                                <p:cTn id="303" presetID="1" presetClass="entr" presetSubtype="0" fill="hold" grpId="0" nodeType="withEffect">
                                  <p:stCondLst>
                                    <p:cond delay="0"/>
                                  </p:stCondLst>
                                  <p:childTnLst>
                                    <p:set>
                                      <p:cBhvr>
                                        <p:cTn id="304" dur="1" fill="hold">
                                          <p:stCondLst>
                                            <p:cond delay="0"/>
                                          </p:stCondLst>
                                        </p:cTn>
                                        <p:tgtEl>
                                          <p:spTgt spid="88"/>
                                        </p:tgtEl>
                                        <p:attrNameLst>
                                          <p:attrName>style.visibility</p:attrName>
                                        </p:attrNameLst>
                                      </p:cBhvr>
                                      <p:to>
                                        <p:strVal val="visible"/>
                                      </p:to>
                                    </p:set>
                                  </p:childTnLst>
                                </p:cTn>
                              </p:par>
                              <p:par>
                                <p:cTn id="305" presetID="35" presetClass="emph" presetSubtype="0" repeatCount="10000" fill="hold" grpId="1" nodeType="withEffect">
                                  <p:stCondLst>
                                    <p:cond delay="0"/>
                                  </p:stCondLst>
                                  <p:childTnLst>
                                    <p:anim calcmode="discrete" valueType="str">
                                      <p:cBhvr>
                                        <p:cTn id="306" dur="500" fill="hold"/>
                                        <p:tgtEl>
                                          <p:spTgt spid="88"/>
                                        </p:tgtEl>
                                        <p:attrNameLst>
                                          <p:attrName>style.visibility</p:attrName>
                                        </p:attrNameLst>
                                      </p:cBhvr>
                                      <p:tavLst>
                                        <p:tav tm="0">
                                          <p:val>
                                            <p:strVal val="hidden"/>
                                          </p:val>
                                        </p:tav>
                                        <p:tav tm="50000">
                                          <p:val>
                                            <p:strVal val="visible"/>
                                          </p:val>
                                        </p:tav>
                                      </p:tavLst>
                                    </p:anim>
                                  </p:childTnLst>
                                </p:cTn>
                              </p:par>
                              <p:par>
                                <p:cTn id="307" presetID="1" presetClass="entr" presetSubtype="0" fill="hold" grpId="0" nodeType="withEffect">
                                  <p:stCondLst>
                                    <p:cond delay="0"/>
                                  </p:stCondLst>
                                  <p:childTnLst>
                                    <p:set>
                                      <p:cBhvr>
                                        <p:cTn id="308" dur="1" fill="hold">
                                          <p:stCondLst>
                                            <p:cond delay="0"/>
                                          </p:stCondLst>
                                        </p:cTn>
                                        <p:tgtEl>
                                          <p:spTgt spid="90"/>
                                        </p:tgtEl>
                                        <p:attrNameLst>
                                          <p:attrName>style.visibility</p:attrName>
                                        </p:attrNameLst>
                                      </p:cBhvr>
                                      <p:to>
                                        <p:strVal val="visible"/>
                                      </p:to>
                                    </p:set>
                                  </p:childTnLst>
                                </p:cTn>
                              </p:par>
                              <p:par>
                                <p:cTn id="309" presetID="35" presetClass="emph" presetSubtype="0" repeatCount="10000" fill="hold" grpId="1" nodeType="withEffect">
                                  <p:stCondLst>
                                    <p:cond delay="0"/>
                                  </p:stCondLst>
                                  <p:childTnLst>
                                    <p:anim calcmode="discrete" valueType="str">
                                      <p:cBhvr>
                                        <p:cTn id="310" dur="500" fill="hold"/>
                                        <p:tgtEl>
                                          <p:spTgt spid="90"/>
                                        </p:tgtEl>
                                        <p:attrNameLst>
                                          <p:attrName>style.visibility</p:attrName>
                                        </p:attrNameLst>
                                      </p:cBhvr>
                                      <p:tavLst>
                                        <p:tav tm="0">
                                          <p:val>
                                            <p:strVal val="hidden"/>
                                          </p:val>
                                        </p:tav>
                                        <p:tav tm="50000">
                                          <p:val>
                                            <p:strVal val="visible"/>
                                          </p:val>
                                        </p:tav>
                                      </p:tavLst>
                                    </p:anim>
                                  </p:childTnLst>
                                </p:cTn>
                              </p:par>
                            </p:childTnLst>
                          </p:cTn>
                        </p:par>
                      </p:childTnLst>
                    </p:cTn>
                  </p:par>
                  <p:par>
                    <p:cTn id="311" fill="hold">
                      <p:stCondLst>
                        <p:cond delay="indefinite"/>
                      </p:stCondLst>
                      <p:childTnLst>
                        <p:par>
                          <p:cTn id="312" fill="hold">
                            <p:stCondLst>
                              <p:cond delay="0"/>
                            </p:stCondLst>
                            <p:childTnLst>
                              <p:par>
                                <p:cTn id="313" presetID="22" presetClass="entr" presetSubtype="2" fill="hold" grpId="0" nodeType="clickEffect">
                                  <p:stCondLst>
                                    <p:cond delay="0"/>
                                  </p:stCondLst>
                                  <p:childTnLst>
                                    <p:set>
                                      <p:cBhvr>
                                        <p:cTn id="314" dur="1" fill="hold">
                                          <p:stCondLst>
                                            <p:cond delay="0"/>
                                          </p:stCondLst>
                                        </p:cTn>
                                        <p:tgtEl>
                                          <p:spTgt spid="87"/>
                                        </p:tgtEl>
                                        <p:attrNameLst>
                                          <p:attrName>style.visibility</p:attrName>
                                        </p:attrNameLst>
                                      </p:cBhvr>
                                      <p:to>
                                        <p:strVal val="visible"/>
                                      </p:to>
                                    </p:set>
                                    <p:animEffect transition="in" filter="wipe(right)">
                                      <p:cBhvr>
                                        <p:cTn id="315" dur="500"/>
                                        <p:tgtEl>
                                          <p:spTgt spid="87"/>
                                        </p:tgtEl>
                                      </p:cBhvr>
                                    </p:animEffect>
                                  </p:childTnLst>
                                </p:cTn>
                              </p:par>
                              <p:par>
                                <p:cTn id="316" presetID="1" presetClass="entr" presetSubtype="0" fill="hold" nodeType="withEffect">
                                  <p:stCondLst>
                                    <p:cond delay="0"/>
                                  </p:stCondLst>
                                  <p:childTnLst>
                                    <p:set>
                                      <p:cBhvr>
                                        <p:cTn id="317" dur="1" fill="hold">
                                          <p:stCondLst>
                                            <p:cond delay="0"/>
                                          </p:stCondLst>
                                        </p:cTn>
                                        <p:tgtEl>
                                          <p:spTgt spid="114"/>
                                        </p:tgtEl>
                                        <p:attrNameLst>
                                          <p:attrName>style.visibility</p:attrName>
                                        </p:attrNameLst>
                                      </p:cBhvr>
                                      <p:to>
                                        <p:strVal val="visible"/>
                                      </p:to>
                                    </p:set>
                                  </p:childTnLst>
                                </p:cTn>
                              </p:par>
                              <p:par>
                                <p:cTn id="318" presetID="64" presetClass="path" presetSubtype="0" fill="remove" nodeType="withEffect">
                                  <p:stCondLst>
                                    <p:cond delay="0"/>
                                  </p:stCondLst>
                                  <p:childTnLst>
                                    <p:animMotion origin="layout" path="M 1.11111E-6 3.45051E-6 L 0.46632 -0.13298 " pathEditMode="relative" rAng="0" ptsTypes="AA">
                                      <p:cBhvr>
                                        <p:cTn id="319" dur="500" spd="-100000" fill="hold"/>
                                        <p:tgtEl>
                                          <p:spTgt spid="114"/>
                                        </p:tgtEl>
                                        <p:attrNameLst>
                                          <p:attrName>ppt_x</p:attrName>
                                          <p:attrName>ppt_y</p:attrName>
                                        </p:attrNameLst>
                                      </p:cBhvr>
                                      <p:rCtr x="23316" y="-6660"/>
                                    </p:animMotion>
                                  </p:childTnLst>
                                </p:cTn>
                              </p:par>
                            </p:childTnLst>
                          </p:cTn>
                        </p:par>
                      </p:childTnLst>
                    </p:cTn>
                  </p:par>
                  <p:par>
                    <p:cTn id="320" fill="hold">
                      <p:stCondLst>
                        <p:cond delay="indefinite"/>
                      </p:stCondLst>
                      <p:childTnLst>
                        <p:par>
                          <p:cTn id="321" fill="hold">
                            <p:stCondLst>
                              <p:cond delay="0"/>
                            </p:stCondLst>
                            <p:childTnLst>
                              <p:par>
                                <p:cTn id="322" presetID="22" presetClass="entr" presetSubtype="2" fill="hold" grpId="0" nodeType="clickEffect">
                                  <p:stCondLst>
                                    <p:cond delay="0"/>
                                  </p:stCondLst>
                                  <p:childTnLst>
                                    <p:set>
                                      <p:cBhvr>
                                        <p:cTn id="323" dur="1" fill="hold">
                                          <p:stCondLst>
                                            <p:cond delay="0"/>
                                          </p:stCondLst>
                                        </p:cTn>
                                        <p:tgtEl>
                                          <p:spTgt spid="89"/>
                                        </p:tgtEl>
                                        <p:attrNameLst>
                                          <p:attrName>style.visibility</p:attrName>
                                        </p:attrNameLst>
                                      </p:cBhvr>
                                      <p:to>
                                        <p:strVal val="visible"/>
                                      </p:to>
                                    </p:set>
                                    <p:animEffect transition="in" filter="wipe(right)">
                                      <p:cBhvr>
                                        <p:cTn id="324" dur="500"/>
                                        <p:tgtEl>
                                          <p:spTgt spid="89"/>
                                        </p:tgtEl>
                                      </p:cBhvr>
                                    </p:animEffect>
                                  </p:childTnLst>
                                </p:cTn>
                              </p:par>
                              <p:par>
                                <p:cTn id="325" presetID="1" presetClass="entr" presetSubtype="0" fill="hold" nodeType="withEffect">
                                  <p:stCondLst>
                                    <p:cond delay="0"/>
                                  </p:stCondLst>
                                  <p:childTnLst>
                                    <p:set>
                                      <p:cBhvr>
                                        <p:cTn id="326" dur="1" fill="hold">
                                          <p:stCondLst>
                                            <p:cond delay="0"/>
                                          </p:stCondLst>
                                        </p:cTn>
                                        <p:tgtEl>
                                          <p:spTgt spid="116"/>
                                        </p:tgtEl>
                                        <p:attrNameLst>
                                          <p:attrName>style.visibility</p:attrName>
                                        </p:attrNameLst>
                                      </p:cBhvr>
                                      <p:to>
                                        <p:strVal val="visible"/>
                                      </p:to>
                                    </p:set>
                                  </p:childTnLst>
                                </p:cTn>
                              </p:par>
                              <p:par>
                                <p:cTn id="327" presetID="64" presetClass="path" presetSubtype="0" fill="remove" nodeType="withEffect">
                                  <p:stCondLst>
                                    <p:cond delay="0"/>
                                  </p:stCondLst>
                                  <p:childTnLst>
                                    <p:animMotion origin="layout" path="M 3.88889E-6 -1.20259E-6 L 0.42847 -0.26804 " pathEditMode="relative" rAng="0" ptsTypes="AA">
                                      <p:cBhvr>
                                        <p:cTn id="328" dur="500" spd="-100000" fill="hold"/>
                                        <p:tgtEl>
                                          <p:spTgt spid="116"/>
                                        </p:tgtEl>
                                        <p:attrNameLst>
                                          <p:attrName>ppt_x</p:attrName>
                                          <p:attrName>ppt_y</p:attrName>
                                        </p:attrNameLst>
                                      </p:cBhvr>
                                      <p:rCtr x="21424" y="-13414"/>
                                    </p:animMotion>
                                  </p:childTnLst>
                                </p:cTn>
                              </p:par>
                            </p:childTnLst>
                          </p:cTn>
                        </p:par>
                      </p:childTnLst>
                    </p:cTn>
                  </p:par>
                  <p:par>
                    <p:cTn id="329" fill="hold">
                      <p:stCondLst>
                        <p:cond delay="indefinite"/>
                      </p:stCondLst>
                      <p:childTnLst>
                        <p:par>
                          <p:cTn id="330" fill="hold">
                            <p:stCondLst>
                              <p:cond delay="0"/>
                            </p:stCondLst>
                            <p:childTnLst>
                              <p:par>
                                <p:cTn id="331" presetID="1" presetClass="entr" presetSubtype="0" fill="hold" nodeType="clickEffect">
                                  <p:stCondLst>
                                    <p:cond delay="0"/>
                                  </p:stCondLst>
                                  <p:childTnLst>
                                    <p:set>
                                      <p:cBhvr>
                                        <p:cTn id="332" dur="1" fill="hold">
                                          <p:stCondLst>
                                            <p:cond delay="0"/>
                                          </p:stCondLst>
                                        </p:cTn>
                                        <p:tgtEl>
                                          <p:spTgt spid="117"/>
                                        </p:tgtEl>
                                        <p:attrNameLst>
                                          <p:attrName>style.visibility</p:attrName>
                                        </p:attrNameLst>
                                      </p:cBhvr>
                                      <p:to>
                                        <p:strVal val="visible"/>
                                      </p:to>
                                    </p:set>
                                  </p:childTnLst>
                                </p:cTn>
                              </p:par>
                              <p:par>
                                <p:cTn id="333" presetID="64" presetClass="path" presetSubtype="0" fill="remove" nodeType="withEffect">
                                  <p:stCondLst>
                                    <p:cond delay="0"/>
                                  </p:stCondLst>
                                  <p:childTnLst>
                                    <p:animMotion origin="layout" path="M 0.00017 0.00092 L 0.43924 -0.2426 " pathEditMode="relative" rAng="0" ptsTypes="AA">
                                      <p:cBhvr>
                                        <p:cTn id="334" dur="500" spd="-100000" fill="hold"/>
                                        <p:tgtEl>
                                          <p:spTgt spid="117"/>
                                        </p:tgtEl>
                                        <p:attrNameLst>
                                          <p:attrName>ppt_x</p:attrName>
                                          <p:attrName>ppt_y</p:attrName>
                                        </p:attrNameLst>
                                      </p:cBhvr>
                                      <p:rCtr x="21944" y="-12188"/>
                                    </p:animMotion>
                                  </p:childTnLst>
                                </p:cTn>
                              </p:par>
                            </p:childTnLst>
                          </p:cTn>
                        </p:par>
                      </p:childTnLst>
                    </p:cTn>
                  </p:par>
                  <p:par>
                    <p:cTn id="335" fill="hold">
                      <p:stCondLst>
                        <p:cond delay="indefinite"/>
                      </p:stCondLst>
                      <p:childTnLst>
                        <p:par>
                          <p:cTn id="336" fill="hold">
                            <p:stCondLst>
                              <p:cond delay="0"/>
                            </p:stCondLst>
                            <p:childTnLst>
                              <p:par>
                                <p:cTn id="337" presetID="22" presetClass="entr" presetSubtype="2" fill="hold" grpId="0" nodeType="clickEffect">
                                  <p:stCondLst>
                                    <p:cond delay="0"/>
                                  </p:stCondLst>
                                  <p:childTnLst>
                                    <p:set>
                                      <p:cBhvr>
                                        <p:cTn id="338" dur="1" fill="hold">
                                          <p:stCondLst>
                                            <p:cond delay="0"/>
                                          </p:stCondLst>
                                        </p:cTn>
                                        <p:tgtEl>
                                          <p:spTgt spid="91"/>
                                        </p:tgtEl>
                                        <p:attrNameLst>
                                          <p:attrName>style.visibility</p:attrName>
                                        </p:attrNameLst>
                                      </p:cBhvr>
                                      <p:to>
                                        <p:strVal val="visible"/>
                                      </p:to>
                                    </p:set>
                                    <p:animEffect transition="in" filter="wipe(right)">
                                      <p:cBhvr>
                                        <p:cTn id="339" dur="500"/>
                                        <p:tgtEl>
                                          <p:spTgt spid="91"/>
                                        </p:tgtEl>
                                      </p:cBhvr>
                                    </p:animEffect>
                                  </p:childTnLst>
                                </p:cTn>
                              </p:par>
                              <p:par>
                                <p:cTn id="340" presetID="1" presetClass="entr" presetSubtype="0" fill="hold" nodeType="withEffect">
                                  <p:stCondLst>
                                    <p:cond delay="0"/>
                                  </p:stCondLst>
                                  <p:childTnLst>
                                    <p:set>
                                      <p:cBhvr>
                                        <p:cTn id="341" dur="1" fill="hold">
                                          <p:stCondLst>
                                            <p:cond delay="0"/>
                                          </p:stCondLst>
                                        </p:cTn>
                                        <p:tgtEl>
                                          <p:spTgt spid="115"/>
                                        </p:tgtEl>
                                        <p:attrNameLst>
                                          <p:attrName>style.visibility</p:attrName>
                                        </p:attrNameLst>
                                      </p:cBhvr>
                                      <p:to>
                                        <p:strVal val="visible"/>
                                      </p:to>
                                    </p:set>
                                  </p:childTnLst>
                                </p:cTn>
                              </p:par>
                              <p:par>
                                <p:cTn id="342" presetID="64" presetClass="path" presetSubtype="0" fill="remove" nodeType="withEffect">
                                  <p:stCondLst>
                                    <p:cond delay="0"/>
                                  </p:stCondLst>
                                  <p:childTnLst>
                                    <p:animMotion origin="layout" path="M 1.94444E-6 -2.46994E-6 L 0.50625 -0.13066 " pathEditMode="relative" rAng="0" ptsTypes="AA">
                                      <p:cBhvr>
                                        <p:cTn id="343" dur="500" spd="-100000" fill="hold"/>
                                        <p:tgtEl>
                                          <p:spTgt spid="115"/>
                                        </p:tgtEl>
                                        <p:attrNameLst>
                                          <p:attrName>ppt_x</p:attrName>
                                          <p:attrName>ppt_y</p:attrName>
                                        </p:attrNameLst>
                                      </p:cBhvr>
                                      <p:rCtr x="25313" y="-6545"/>
                                    </p:animMotion>
                                  </p:childTnLst>
                                </p:cTn>
                              </p:par>
                            </p:childTnLst>
                          </p:cTn>
                        </p:par>
                      </p:childTnLst>
                    </p:cTn>
                  </p:par>
                  <p:par>
                    <p:cTn id="344" fill="hold">
                      <p:stCondLst>
                        <p:cond delay="indefinite"/>
                      </p:stCondLst>
                      <p:childTnLst>
                        <p:par>
                          <p:cTn id="345" fill="hold">
                            <p:stCondLst>
                              <p:cond delay="0"/>
                            </p:stCondLst>
                            <p:childTnLst>
                              <p:par>
                                <p:cTn id="346" presetID="1" presetClass="exit" presetSubtype="0" fill="hold" grpId="2" nodeType="clickEffect">
                                  <p:stCondLst>
                                    <p:cond delay="0"/>
                                  </p:stCondLst>
                                  <p:childTnLst>
                                    <p:set>
                                      <p:cBhvr>
                                        <p:cTn id="347" dur="1" fill="hold">
                                          <p:stCondLst>
                                            <p:cond delay="0"/>
                                          </p:stCondLst>
                                        </p:cTn>
                                        <p:tgtEl>
                                          <p:spTgt spid="86"/>
                                        </p:tgtEl>
                                        <p:attrNameLst>
                                          <p:attrName>style.visibility</p:attrName>
                                        </p:attrNameLst>
                                      </p:cBhvr>
                                      <p:to>
                                        <p:strVal val="hidden"/>
                                      </p:to>
                                    </p:set>
                                  </p:childTnLst>
                                </p:cTn>
                              </p:par>
                              <p:par>
                                <p:cTn id="348" presetID="1" presetClass="exit" presetSubtype="0" fill="hold" grpId="1" nodeType="withEffect">
                                  <p:stCondLst>
                                    <p:cond delay="0"/>
                                  </p:stCondLst>
                                  <p:childTnLst>
                                    <p:set>
                                      <p:cBhvr>
                                        <p:cTn id="349" dur="1" fill="hold">
                                          <p:stCondLst>
                                            <p:cond delay="0"/>
                                          </p:stCondLst>
                                        </p:cTn>
                                        <p:tgtEl>
                                          <p:spTgt spid="87"/>
                                        </p:tgtEl>
                                        <p:attrNameLst>
                                          <p:attrName>style.visibility</p:attrName>
                                        </p:attrNameLst>
                                      </p:cBhvr>
                                      <p:to>
                                        <p:strVal val="hidden"/>
                                      </p:to>
                                    </p:set>
                                  </p:childTnLst>
                                </p:cTn>
                              </p:par>
                              <p:par>
                                <p:cTn id="350" presetID="1" presetClass="exit" presetSubtype="0" fill="hold" grpId="2" nodeType="withEffect">
                                  <p:stCondLst>
                                    <p:cond delay="0"/>
                                  </p:stCondLst>
                                  <p:childTnLst>
                                    <p:set>
                                      <p:cBhvr>
                                        <p:cTn id="351" dur="1" fill="hold">
                                          <p:stCondLst>
                                            <p:cond delay="0"/>
                                          </p:stCondLst>
                                        </p:cTn>
                                        <p:tgtEl>
                                          <p:spTgt spid="88"/>
                                        </p:tgtEl>
                                        <p:attrNameLst>
                                          <p:attrName>style.visibility</p:attrName>
                                        </p:attrNameLst>
                                      </p:cBhvr>
                                      <p:to>
                                        <p:strVal val="hidden"/>
                                      </p:to>
                                    </p:set>
                                  </p:childTnLst>
                                </p:cTn>
                              </p:par>
                              <p:par>
                                <p:cTn id="352" presetID="1" presetClass="exit" presetSubtype="0" fill="hold" grpId="1" nodeType="withEffect">
                                  <p:stCondLst>
                                    <p:cond delay="0"/>
                                  </p:stCondLst>
                                  <p:childTnLst>
                                    <p:set>
                                      <p:cBhvr>
                                        <p:cTn id="353" dur="1" fill="hold">
                                          <p:stCondLst>
                                            <p:cond delay="0"/>
                                          </p:stCondLst>
                                        </p:cTn>
                                        <p:tgtEl>
                                          <p:spTgt spid="89"/>
                                        </p:tgtEl>
                                        <p:attrNameLst>
                                          <p:attrName>style.visibility</p:attrName>
                                        </p:attrNameLst>
                                      </p:cBhvr>
                                      <p:to>
                                        <p:strVal val="hidden"/>
                                      </p:to>
                                    </p:set>
                                  </p:childTnLst>
                                </p:cTn>
                              </p:par>
                              <p:par>
                                <p:cTn id="354" presetID="1" presetClass="exit" presetSubtype="0" fill="hold" grpId="2" nodeType="withEffect">
                                  <p:stCondLst>
                                    <p:cond delay="0"/>
                                  </p:stCondLst>
                                  <p:childTnLst>
                                    <p:set>
                                      <p:cBhvr>
                                        <p:cTn id="355" dur="1" fill="hold">
                                          <p:stCondLst>
                                            <p:cond delay="0"/>
                                          </p:stCondLst>
                                        </p:cTn>
                                        <p:tgtEl>
                                          <p:spTgt spid="90"/>
                                        </p:tgtEl>
                                        <p:attrNameLst>
                                          <p:attrName>style.visibility</p:attrName>
                                        </p:attrNameLst>
                                      </p:cBhvr>
                                      <p:to>
                                        <p:strVal val="hidden"/>
                                      </p:to>
                                    </p:set>
                                  </p:childTnLst>
                                </p:cTn>
                              </p:par>
                              <p:par>
                                <p:cTn id="356" presetID="1" presetClass="exit" presetSubtype="0" fill="hold" grpId="1" nodeType="withEffect">
                                  <p:stCondLst>
                                    <p:cond delay="0"/>
                                  </p:stCondLst>
                                  <p:childTnLst>
                                    <p:set>
                                      <p:cBhvr>
                                        <p:cTn id="357" dur="1" fill="hold">
                                          <p:stCondLst>
                                            <p:cond delay="0"/>
                                          </p:stCondLst>
                                        </p:cTn>
                                        <p:tgtEl>
                                          <p:spTgt spid="91"/>
                                        </p:tgtEl>
                                        <p:attrNameLst>
                                          <p:attrName>style.visibility</p:attrName>
                                        </p:attrNameLst>
                                      </p:cBhvr>
                                      <p:to>
                                        <p:strVal val="hidden"/>
                                      </p:to>
                                    </p:set>
                                  </p:childTnLst>
                                </p:cTn>
                              </p:par>
                              <p:par>
                                <p:cTn id="358" presetID="1" presetClass="exit" presetSubtype="0" fill="hold" grpId="2" nodeType="withEffect">
                                  <p:stCondLst>
                                    <p:cond delay="0"/>
                                  </p:stCondLst>
                                  <p:childTnLst>
                                    <p:set>
                                      <p:cBhvr>
                                        <p:cTn id="359" dur="1" fill="hold">
                                          <p:stCondLst>
                                            <p:cond delay="0"/>
                                          </p:stCondLst>
                                        </p:cTn>
                                        <p:tgtEl>
                                          <p:spTgt spid="23"/>
                                        </p:tgtEl>
                                        <p:attrNameLst>
                                          <p:attrName>style.visibility</p:attrName>
                                        </p:attrNameLst>
                                      </p:cBhvr>
                                      <p:to>
                                        <p:strVal val="hidden"/>
                                      </p:to>
                                    </p:set>
                                  </p:childTnLst>
                                </p:cTn>
                              </p:par>
                              <p:par>
                                <p:cTn id="360" presetID="1" presetClass="exit" presetSubtype="0" fill="hold" grpId="1" nodeType="withEffect">
                                  <p:stCondLst>
                                    <p:cond delay="0"/>
                                  </p:stCondLst>
                                  <p:childTnLst>
                                    <p:set>
                                      <p:cBhvr>
                                        <p:cTn id="361" dur="1" fill="hold">
                                          <p:stCondLst>
                                            <p:cond delay="0"/>
                                          </p:stCondLst>
                                        </p:cTn>
                                        <p:tgtEl>
                                          <p:spTgt spid="24"/>
                                        </p:tgtEl>
                                        <p:attrNameLst>
                                          <p:attrName>style.visibility</p:attrName>
                                        </p:attrNameLst>
                                      </p:cBhvr>
                                      <p:to>
                                        <p:strVal val="hidden"/>
                                      </p:to>
                                    </p:set>
                                  </p:childTnLst>
                                </p:cTn>
                              </p:par>
                              <p:par>
                                <p:cTn id="362" presetID="1" presetClass="exit" presetSubtype="0" fill="hold" grpId="1" nodeType="withEffect">
                                  <p:stCondLst>
                                    <p:cond delay="0"/>
                                  </p:stCondLst>
                                  <p:childTnLst>
                                    <p:set>
                                      <p:cBhvr>
                                        <p:cTn id="363" dur="1" fill="hold">
                                          <p:stCondLst>
                                            <p:cond delay="0"/>
                                          </p:stCondLst>
                                        </p:cTn>
                                        <p:tgtEl>
                                          <p:spTgt spid="108"/>
                                        </p:tgtEl>
                                        <p:attrNameLst>
                                          <p:attrName>style.visibility</p:attrName>
                                        </p:attrNameLst>
                                      </p:cBhvr>
                                      <p:to>
                                        <p:strVal val="hidden"/>
                                      </p:to>
                                    </p:set>
                                  </p:childTnLst>
                                </p:cTn>
                              </p:par>
                              <p:par>
                                <p:cTn id="364" presetID="1" presetClass="exit" presetSubtype="0" fill="hold" grpId="1" nodeType="withEffect">
                                  <p:stCondLst>
                                    <p:cond delay="0"/>
                                  </p:stCondLst>
                                  <p:childTnLst>
                                    <p:set>
                                      <p:cBhvr>
                                        <p:cTn id="365" dur="1" fill="hold">
                                          <p:stCondLst>
                                            <p:cond delay="0"/>
                                          </p:stCondLst>
                                        </p:cTn>
                                        <p:tgtEl>
                                          <p:spTgt spid="113"/>
                                        </p:tgtEl>
                                        <p:attrNameLst>
                                          <p:attrName>style.visibility</p:attrName>
                                        </p:attrNameLst>
                                      </p:cBhvr>
                                      <p:to>
                                        <p:strVal val="hidden"/>
                                      </p:to>
                                    </p:set>
                                  </p:childTnLst>
                                </p:cTn>
                              </p:par>
                              <p:par>
                                <p:cTn id="366" presetID="10" presetClass="exit" presetSubtype="0" fill="hold" grpId="1" nodeType="withEffect">
                                  <p:stCondLst>
                                    <p:cond delay="0"/>
                                  </p:stCondLst>
                                  <p:childTnLst>
                                    <p:animEffect transition="out" filter="fade">
                                      <p:cBhvr>
                                        <p:cTn id="367" dur="500"/>
                                        <p:tgtEl>
                                          <p:spTgt spid="22"/>
                                        </p:tgtEl>
                                      </p:cBhvr>
                                    </p:animEffect>
                                    <p:set>
                                      <p:cBhvr>
                                        <p:cTn id="368" dur="1" fill="hold">
                                          <p:stCondLst>
                                            <p:cond delay="499"/>
                                          </p:stCondLst>
                                        </p:cTn>
                                        <p:tgtEl>
                                          <p:spTgt spid="22"/>
                                        </p:tgtEl>
                                        <p:attrNameLst>
                                          <p:attrName>style.visibility</p:attrName>
                                        </p:attrNameLst>
                                      </p:cBhvr>
                                      <p:to>
                                        <p:strVal val="hidden"/>
                                      </p:to>
                                    </p:set>
                                  </p:childTnLst>
                                </p:cTn>
                              </p:par>
                              <p:par>
                                <p:cTn id="369" presetID="1" presetClass="exit" presetSubtype="0" fill="hold" grpId="2" nodeType="withEffect">
                                  <p:stCondLst>
                                    <p:cond delay="0"/>
                                  </p:stCondLst>
                                  <p:childTnLst>
                                    <p:set>
                                      <p:cBhvr>
                                        <p:cTn id="370" dur="1" fill="hold">
                                          <p:stCondLst>
                                            <p:cond delay="0"/>
                                          </p:stCondLst>
                                        </p:cTn>
                                        <p:tgtEl>
                                          <p:spTgt spid="103"/>
                                        </p:tgtEl>
                                        <p:attrNameLst>
                                          <p:attrName>style.visibility</p:attrName>
                                        </p:attrNameLst>
                                      </p:cBhvr>
                                      <p:to>
                                        <p:strVal val="hidden"/>
                                      </p:to>
                                    </p:set>
                                  </p:childTnLst>
                                </p:cTn>
                              </p:par>
                              <p:par>
                                <p:cTn id="371" presetID="1" presetClass="exit" presetSubtype="0" fill="hold" grpId="2" nodeType="withEffect">
                                  <p:stCondLst>
                                    <p:cond delay="0"/>
                                  </p:stCondLst>
                                  <p:childTnLst>
                                    <p:set>
                                      <p:cBhvr>
                                        <p:cTn id="372" dur="1" fill="hold">
                                          <p:stCondLst>
                                            <p:cond delay="0"/>
                                          </p:stCondLst>
                                        </p:cTn>
                                        <p:tgtEl>
                                          <p:spTgt spid="110"/>
                                        </p:tgtEl>
                                        <p:attrNameLst>
                                          <p:attrName>style.visibility</p:attrName>
                                        </p:attrNameLst>
                                      </p:cBhvr>
                                      <p:to>
                                        <p:strVal val="hidden"/>
                                      </p:to>
                                    </p:set>
                                  </p:childTnLst>
                                </p:cTn>
                              </p:par>
                            </p:childTnLst>
                          </p:cTn>
                        </p:par>
                      </p:childTnLst>
                    </p:cTn>
                  </p:par>
                  <p:par>
                    <p:cTn id="373" fill="hold">
                      <p:stCondLst>
                        <p:cond delay="indefinite"/>
                      </p:stCondLst>
                      <p:childTnLst>
                        <p:par>
                          <p:cTn id="374" fill="hold">
                            <p:stCondLst>
                              <p:cond delay="0"/>
                            </p:stCondLst>
                            <p:childTnLst>
                              <p:par>
                                <p:cTn id="375" presetID="1" presetClass="entr" presetSubtype="0" fill="hold" grpId="0" nodeType="clickEffect">
                                  <p:stCondLst>
                                    <p:cond delay="0"/>
                                  </p:stCondLst>
                                  <p:childTnLst>
                                    <p:set>
                                      <p:cBhvr>
                                        <p:cTn id="376" dur="1" fill="hold">
                                          <p:stCondLst>
                                            <p:cond delay="0"/>
                                          </p:stCondLst>
                                        </p:cTn>
                                        <p:tgtEl>
                                          <p:spTgt spid="127"/>
                                        </p:tgtEl>
                                        <p:attrNameLst>
                                          <p:attrName>style.visibility</p:attrName>
                                        </p:attrNameLst>
                                      </p:cBhvr>
                                      <p:to>
                                        <p:strVal val="visible"/>
                                      </p:to>
                                    </p:set>
                                  </p:childTnLst>
                                </p:cTn>
                              </p:par>
                              <p:par>
                                <p:cTn id="377" presetID="1" presetClass="entr" presetSubtype="0" fill="hold" grpId="0" nodeType="withEffect">
                                  <p:stCondLst>
                                    <p:cond delay="0"/>
                                  </p:stCondLst>
                                  <p:childTnLst>
                                    <p:set>
                                      <p:cBhvr>
                                        <p:cTn id="378" dur="1" fill="hold">
                                          <p:stCondLst>
                                            <p:cond delay="0"/>
                                          </p:stCondLst>
                                        </p:cTn>
                                        <p:tgtEl>
                                          <p:spTgt spid="119"/>
                                        </p:tgtEl>
                                        <p:attrNameLst>
                                          <p:attrName>style.visibility</p:attrName>
                                        </p:attrNameLst>
                                      </p:cBhvr>
                                      <p:to>
                                        <p:strVal val="visible"/>
                                      </p:to>
                                    </p:set>
                                  </p:childTnLst>
                                </p:cTn>
                              </p:par>
                              <p:par>
                                <p:cTn id="379" presetID="35" presetClass="emph" presetSubtype="0" repeatCount="10000" fill="hold" grpId="2" nodeType="withEffect">
                                  <p:stCondLst>
                                    <p:cond delay="0"/>
                                  </p:stCondLst>
                                  <p:childTnLst>
                                    <p:anim calcmode="discrete" valueType="str">
                                      <p:cBhvr>
                                        <p:cTn id="380" dur="500" fill="hold"/>
                                        <p:tgtEl>
                                          <p:spTgt spid="119"/>
                                        </p:tgtEl>
                                        <p:attrNameLst>
                                          <p:attrName>style.visibility</p:attrName>
                                        </p:attrNameLst>
                                      </p:cBhvr>
                                      <p:tavLst>
                                        <p:tav tm="0">
                                          <p:val>
                                            <p:strVal val="hidden"/>
                                          </p:val>
                                        </p:tav>
                                        <p:tav tm="50000">
                                          <p:val>
                                            <p:strVal val="visible"/>
                                          </p:val>
                                        </p:tav>
                                      </p:tavLst>
                                    </p:anim>
                                  </p:childTnLst>
                                </p:cTn>
                              </p:par>
                              <p:par>
                                <p:cTn id="381" presetID="1" presetClass="entr" presetSubtype="0" fill="hold" grpId="0" nodeType="withEffect">
                                  <p:stCondLst>
                                    <p:cond delay="0"/>
                                  </p:stCondLst>
                                  <p:childTnLst>
                                    <p:set>
                                      <p:cBhvr>
                                        <p:cTn id="382" dur="1" fill="hold">
                                          <p:stCondLst>
                                            <p:cond delay="0"/>
                                          </p:stCondLst>
                                        </p:cTn>
                                        <p:tgtEl>
                                          <p:spTgt spid="105"/>
                                        </p:tgtEl>
                                        <p:attrNameLst>
                                          <p:attrName>style.visibility</p:attrName>
                                        </p:attrNameLst>
                                      </p:cBhvr>
                                      <p:to>
                                        <p:strVal val="visible"/>
                                      </p:to>
                                    </p:set>
                                  </p:childTnLst>
                                </p:cTn>
                              </p:par>
                              <p:par>
                                <p:cTn id="383" presetID="35" presetClass="emph" presetSubtype="0" repeatCount="10000" fill="hold" grpId="2" nodeType="withEffect">
                                  <p:stCondLst>
                                    <p:cond delay="0"/>
                                  </p:stCondLst>
                                  <p:childTnLst>
                                    <p:anim calcmode="discrete" valueType="str">
                                      <p:cBhvr>
                                        <p:cTn id="384" dur="500" fill="hold"/>
                                        <p:tgtEl>
                                          <p:spTgt spid="105"/>
                                        </p:tgtEl>
                                        <p:attrNameLst>
                                          <p:attrName>style.visibility</p:attrName>
                                        </p:attrNameLst>
                                      </p:cBhvr>
                                      <p:tavLst>
                                        <p:tav tm="0">
                                          <p:val>
                                            <p:strVal val="hidden"/>
                                          </p:val>
                                        </p:tav>
                                        <p:tav tm="50000">
                                          <p:val>
                                            <p:strVal val="visible"/>
                                          </p:val>
                                        </p:tav>
                                      </p:tavLst>
                                    </p:anim>
                                  </p:childTnLst>
                                </p:cTn>
                              </p:par>
                            </p:childTnLst>
                          </p:cTn>
                        </p:par>
                      </p:childTnLst>
                    </p:cTn>
                  </p:par>
                  <p:par>
                    <p:cTn id="385" fill="hold">
                      <p:stCondLst>
                        <p:cond delay="indefinite"/>
                      </p:stCondLst>
                      <p:childTnLst>
                        <p:par>
                          <p:cTn id="386" fill="hold">
                            <p:stCondLst>
                              <p:cond delay="0"/>
                            </p:stCondLst>
                            <p:childTnLst>
                              <p:par>
                                <p:cTn id="387" presetID="1" presetClass="entr" presetSubtype="0" fill="hold" nodeType="clickEffect">
                                  <p:stCondLst>
                                    <p:cond delay="0"/>
                                  </p:stCondLst>
                                  <p:childTnLst>
                                    <p:set>
                                      <p:cBhvr>
                                        <p:cTn id="388" dur="1" fill="hold">
                                          <p:stCondLst>
                                            <p:cond delay="0"/>
                                          </p:stCondLst>
                                        </p:cTn>
                                        <p:tgtEl>
                                          <p:spTgt spid="283676"/>
                                        </p:tgtEl>
                                        <p:attrNameLst>
                                          <p:attrName>style.visibility</p:attrName>
                                        </p:attrNameLst>
                                      </p:cBhvr>
                                      <p:to>
                                        <p:strVal val="visible"/>
                                      </p:to>
                                    </p:set>
                                  </p:childTnLst>
                                </p:cTn>
                              </p:par>
                            </p:childTnLst>
                          </p:cTn>
                        </p:par>
                      </p:childTnLst>
                    </p:cTn>
                  </p:par>
                  <p:par>
                    <p:cTn id="389" fill="hold">
                      <p:stCondLst>
                        <p:cond delay="indefinite"/>
                      </p:stCondLst>
                      <p:childTnLst>
                        <p:par>
                          <p:cTn id="390" fill="hold">
                            <p:stCondLst>
                              <p:cond delay="0"/>
                            </p:stCondLst>
                            <p:childTnLst>
                              <p:par>
                                <p:cTn id="391" presetID="1" presetClass="entr" presetSubtype="0" fill="hold" grpId="0" nodeType="clickEffect">
                                  <p:stCondLst>
                                    <p:cond delay="0"/>
                                  </p:stCondLst>
                                  <p:childTnLst>
                                    <p:set>
                                      <p:cBhvr>
                                        <p:cTn id="392" dur="1" fill="hold">
                                          <p:stCondLst>
                                            <p:cond delay="0"/>
                                          </p:stCondLst>
                                        </p:cTn>
                                        <p:tgtEl>
                                          <p:spTgt spid="93"/>
                                        </p:tgtEl>
                                        <p:attrNameLst>
                                          <p:attrName>style.visibility</p:attrName>
                                        </p:attrNameLst>
                                      </p:cBhvr>
                                      <p:to>
                                        <p:strVal val="visible"/>
                                      </p:to>
                                    </p:set>
                                  </p:childTnLst>
                                </p:cTn>
                              </p:par>
                              <p:par>
                                <p:cTn id="393" presetID="35" presetClass="emph" presetSubtype="0" repeatCount="10000" fill="hold" grpId="1" nodeType="withEffect">
                                  <p:stCondLst>
                                    <p:cond delay="0"/>
                                  </p:stCondLst>
                                  <p:childTnLst>
                                    <p:anim calcmode="discrete" valueType="str">
                                      <p:cBhvr>
                                        <p:cTn id="394" dur="500" fill="hold"/>
                                        <p:tgtEl>
                                          <p:spTgt spid="93"/>
                                        </p:tgtEl>
                                        <p:attrNameLst>
                                          <p:attrName>style.visibility</p:attrName>
                                        </p:attrNameLst>
                                      </p:cBhvr>
                                      <p:tavLst>
                                        <p:tav tm="0">
                                          <p:val>
                                            <p:strVal val="hidden"/>
                                          </p:val>
                                        </p:tav>
                                        <p:tav tm="50000">
                                          <p:val>
                                            <p:strVal val="visible"/>
                                          </p:val>
                                        </p:tav>
                                      </p:tavLst>
                                    </p:anim>
                                  </p:childTnLst>
                                </p:cTn>
                              </p:par>
                              <p:par>
                                <p:cTn id="395" presetID="1" presetClass="entr" presetSubtype="0" fill="hold" grpId="0" nodeType="withEffect">
                                  <p:stCondLst>
                                    <p:cond delay="0"/>
                                  </p:stCondLst>
                                  <p:childTnLst>
                                    <p:set>
                                      <p:cBhvr>
                                        <p:cTn id="396" dur="1" fill="hold">
                                          <p:stCondLst>
                                            <p:cond delay="0"/>
                                          </p:stCondLst>
                                        </p:cTn>
                                        <p:tgtEl>
                                          <p:spTgt spid="95"/>
                                        </p:tgtEl>
                                        <p:attrNameLst>
                                          <p:attrName>style.visibility</p:attrName>
                                        </p:attrNameLst>
                                      </p:cBhvr>
                                      <p:to>
                                        <p:strVal val="visible"/>
                                      </p:to>
                                    </p:set>
                                  </p:childTnLst>
                                </p:cTn>
                              </p:par>
                              <p:par>
                                <p:cTn id="397" presetID="35" presetClass="emph" presetSubtype="0" repeatCount="10000" fill="hold" grpId="1" nodeType="withEffect">
                                  <p:stCondLst>
                                    <p:cond delay="0"/>
                                  </p:stCondLst>
                                  <p:childTnLst>
                                    <p:anim calcmode="discrete" valueType="str">
                                      <p:cBhvr>
                                        <p:cTn id="398" dur="500" fill="hold"/>
                                        <p:tgtEl>
                                          <p:spTgt spid="95"/>
                                        </p:tgtEl>
                                        <p:attrNameLst>
                                          <p:attrName>style.visibility</p:attrName>
                                        </p:attrNameLst>
                                      </p:cBhvr>
                                      <p:tavLst>
                                        <p:tav tm="0">
                                          <p:val>
                                            <p:strVal val="hidden"/>
                                          </p:val>
                                        </p:tav>
                                        <p:tav tm="50000">
                                          <p:val>
                                            <p:strVal val="visible"/>
                                          </p:val>
                                        </p:tav>
                                      </p:tavLst>
                                    </p:anim>
                                  </p:childTnLst>
                                </p:cTn>
                              </p:par>
                              <p:par>
                                <p:cTn id="399" presetID="1" presetClass="entr" presetSubtype="0" fill="hold" grpId="0" nodeType="withEffect">
                                  <p:stCondLst>
                                    <p:cond delay="0"/>
                                  </p:stCondLst>
                                  <p:childTnLst>
                                    <p:set>
                                      <p:cBhvr>
                                        <p:cTn id="400" dur="1" fill="hold">
                                          <p:stCondLst>
                                            <p:cond delay="0"/>
                                          </p:stCondLst>
                                        </p:cTn>
                                        <p:tgtEl>
                                          <p:spTgt spid="97"/>
                                        </p:tgtEl>
                                        <p:attrNameLst>
                                          <p:attrName>style.visibility</p:attrName>
                                        </p:attrNameLst>
                                      </p:cBhvr>
                                      <p:to>
                                        <p:strVal val="visible"/>
                                      </p:to>
                                    </p:set>
                                  </p:childTnLst>
                                </p:cTn>
                              </p:par>
                              <p:par>
                                <p:cTn id="401" presetID="35" presetClass="emph" presetSubtype="0" repeatCount="10000" fill="hold" grpId="1" nodeType="withEffect">
                                  <p:stCondLst>
                                    <p:cond delay="0"/>
                                  </p:stCondLst>
                                  <p:childTnLst>
                                    <p:anim calcmode="discrete" valueType="str">
                                      <p:cBhvr>
                                        <p:cTn id="402" dur="500" fill="hold"/>
                                        <p:tgtEl>
                                          <p:spTgt spid="97"/>
                                        </p:tgtEl>
                                        <p:attrNameLst>
                                          <p:attrName>style.visibility</p:attrName>
                                        </p:attrNameLst>
                                      </p:cBhvr>
                                      <p:tavLst>
                                        <p:tav tm="0">
                                          <p:val>
                                            <p:strVal val="hidden"/>
                                          </p:val>
                                        </p:tav>
                                        <p:tav tm="50000">
                                          <p:val>
                                            <p:strVal val="visible"/>
                                          </p:val>
                                        </p:tav>
                                      </p:tavLst>
                                    </p:anim>
                                  </p:childTnLst>
                                </p:cTn>
                              </p:par>
                            </p:childTnLst>
                          </p:cTn>
                        </p:par>
                      </p:childTnLst>
                    </p:cTn>
                  </p:par>
                  <p:par>
                    <p:cTn id="403" fill="hold">
                      <p:stCondLst>
                        <p:cond delay="indefinite"/>
                      </p:stCondLst>
                      <p:childTnLst>
                        <p:par>
                          <p:cTn id="404" fill="hold">
                            <p:stCondLst>
                              <p:cond delay="0"/>
                            </p:stCondLst>
                            <p:childTnLst>
                              <p:par>
                                <p:cTn id="405" presetID="22" presetClass="entr" presetSubtype="8" fill="hold" grpId="0" nodeType="clickEffect">
                                  <p:stCondLst>
                                    <p:cond delay="0"/>
                                  </p:stCondLst>
                                  <p:childTnLst>
                                    <p:set>
                                      <p:cBhvr>
                                        <p:cTn id="406" dur="1" fill="hold">
                                          <p:stCondLst>
                                            <p:cond delay="0"/>
                                          </p:stCondLst>
                                        </p:cTn>
                                        <p:tgtEl>
                                          <p:spTgt spid="92"/>
                                        </p:tgtEl>
                                        <p:attrNameLst>
                                          <p:attrName>style.visibility</p:attrName>
                                        </p:attrNameLst>
                                      </p:cBhvr>
                                      <p:to>
                                        <p:strVal val="visible"/>
                                      </p:to>
                                    </p:set>
                                    <p:animEffect transition="in" filter="wipe(left)">
                                      <p:cBhvr>
                                        <p:cTn id="407" dur="500"/>
                                        <p:tgtEl>
                                          <p:spTgt spid="92"/>
                                        </p:tgtEl>
                                      </p:cBhvr>
                                    </p:animEffect>
                                  </p:childTnLst>
                                </p:cTn>
                              </p:par>
                              <p:par>
                                <p:cTn id="408" presetID="1" presetClass="entr" presetSubtype="0" fill="hold" nodeType="withEffect">
                                  <p:stCondLst>
                                    <p:cond delay="0"/>
                                  </p:stCondLst>
                                  <p:childTnLst>
                                    <p:set>
                                      <p:cBhvr>
                                        <p:cTn id="409" dur="1" fill="hold">
                                          <p:stCondLst>
                                            <p:cond delay="0"/>
                                          </p:stCondLst>
                                        </p:cTn>
                                        <p:tgtEl>
                                          <p:spTgt spid="120"/>
                                        </p:tgtEl>
                                        <p:attrNameLst>
                                          <p:attrName>style.visibility</p:attrName>
                                        </p:attrNameLst>
                                      </p:cBhvr>
                                      <p:to>
                                        <p:strVal val="visible"/>
                                      </p:to>
                                    </p:set>
                                  </p:childTnLst>
                                </p:cTn>
                              </p:par>
                              <p:par>
                                <p:cTn id="410" presetID="37" presetClass="path" presetSubtype="0" fill="remove" nodeType="withEffect">
                                  <p:stCondLst>
                                    <p:cond delay="0"/>
                                  </p:stCondLst>
                                  <p:childTnLst>
                                    <p:animMotion origin="layout" path="M 0.00069 -0.00093 L -0.06736 0.03702 C -0.0816 0.04581 -0.10278 0.05067 -0.12466 0.05067 C -0.15 0.05067 -0.17032 0.04581 -0.18421 0.03702 L -0.25087 -0.00093 " pathEditMode="relative" rAng="0" ptsTypes="FffFF">
                                      <p:cBhvr>
                                        <p:cTn id="411" dur="500" spd="-100000" fill="hold"/>
                                        <p:tgtEl>
                                          <p:spTgt spid="120"/>
                                        </p:tgtEl>
                                        <p:attrNameLst>
                                          <p:attrName>ppt_x</p:attrName>
                                          <p:attrName>ppt_y</p:attrName>
                                        </p:attrNameLst>
                                      </p:cBhvr>
                                      <p:rCtr x="-12587" y="2568"/>
                                    </p:animMotion>
                                  </p:childTnLst>
                                </p:cTn>
                              </p:par>
                            </p:childTnLst>
                          </p:cTn>
                        </p:par>
                      </p:childTnLst>
                    </p:cTn>
                  </p:par>
                  <p:par>
                    <p:cTn id="412" fill="hold">
                      <p:stCondLst>
                        <p:cond delay="indefinite"/>
                      </p:stCondLst>
                      <p:childTnLst>
                        <p:par>
                          <p:cTn id="413" fill="hold">
                            <p:stCondLst>
                              <p:cond delay="0"/>
                            </p:stCondLst>
                            <p:childTnLst>
                              <p:par>
                                <p:cTn id="414" presetID="22" presetClass="entr" presetSubtype="8" fill="hold" grpId="0" nodeType="clickEffect">
                                  <p:stCondLst>
                                    <p:cond delay="0"/>
                                  </p:stCondLst>
                                  <p:childTnLst>
                                    <p:set>
                                      <p:cBhvr>
                                        <p:cTn id="415" dur="1" fill="hold">
                                          <p:stCondLst>
                                            <p:cond delay="0"/>
                                          </p:stCondLst>
                                        </p:cTn>
                                        <p:tgtEl>
                                          <p:spTgt spid="94"/>
                                        </p:tgtEl>
                                        <p:attrNameLst>
                                          <p:attrName>style.visibility</p:attrName>
                                        </p:attrNameLst>
                                      </p:cBhvr>
                                      <p:to>
                                        <p:strVal val="visible"/>
                                      </p:to>
                                    </p:set>
                                    <p:animEffect transition="in" filter="wipe(left)">
                                      <p:cBhvr>
                                        <p:cTn id="416" dur="500"/>
                                        <p:tgtEl>
                                          <p:spTgt spid="94"/>
                                        </p:tgtEl>
                                      </p:cBhvr>
                                    </p:animEffect>
                                  </p:childTnLst>
                                </p:cTn>
                              </p:par>
                              <p:par>
                                <p:cTn id="417" presetID="1" presetClass="entr" presetSubtype="0" fill="hold" nodeType="withEffect">
                                  <p:stCondLst>
                                    <p:cond delay="0"/>
                                  </p:stCondLst>
                                  <p:childTnLst>
                                    <p:set>
                                      <p:cBhvr>
                                        <p:cTn id="418" dur="1" fill="hold">
                                          <p:stCondLst>
                                            <p:cond delay="0"/>
                                          </p:stCondLst>
                                        </p:cTn>
                                        <p:tgtEl>
                                          <p:spTgt spid="121"/>
                                        </p:tgtEl>
                                        <p:attrNameLst>
                                          <p:attrName>style.visibility</p:attrName>
                                        </p:attrNameLst>
                                      </p:cBhvr>
                                      <p:to>
                                        <p:strVal val="visible"/>
                                      </p:to>
                                    </p:set>
                                  </p:childTnLst>
                                </p:cTn>
                              </p:par>
                              <p:par>
                                <p:cTn id="419" presetID="37" presetClass="path" presetSubtype="0" fill="remove" nodeType="withEffect">
                                  <p:stCondLst>
                                    <p:cond delay="0"/>
                                  </p:stCondLst>
                                  <p:childTnLst>
                                    <p:animMotion origin="layout" path="M -0.00313 0.00046 L -0.05087 0.03843 C -0.06094 0.04722 -0.07587 0.05208 -0.09115 0.05208 C -0.10903 0.05208 -0.12326 0.04722 -0.13299 0.03843 L -0.17969 0.00046 " pathEditMode="relative" rAng="0" ptsTypes="FffFF">
                                      <p:cBhvr>
                                        <p:cTn id="420" dur="500" spd="-100000" fill="hold"/>
                                        <p:tgtEl>
                                          <p:spTgt spid="121"/>
                                        </p:tgtEl>
                                        <p:attrNameLst>
                                          <p:attrName>ppt_x</p:attrName>
                                          <p:attrName>ppt_y</p:attrName>
                                        </p:attrNameLst>
                                      </p:cBhvr>
                                      <p:rCtr x="-8837" y="2569"/>
                                    </p:animMotion>
                                  </p:childTnLst>
                                </p:cTn>
                              </p:par>
                            </p:childTnLst>
                          </p:cTn>
                        </p:par>
                      </p:childTnLst>
                    </p:cTn>
                  </p:par>
                  <p:par>
                    <p:cTn id="421" fill="hold">
                      <p:stCondLst>
                        <p:cond delay="indefinite"/>
                      </p:stCondLst>
                      <p:childTnLst>
                        <p:par>
                          <p:cTn id="422" fill="hold">
                            <p:stCondLst>
                              <p:cond delay="0"/>
                            </p:stCondLst>
                            <p:childTnLst>
                              <p:par>
                                <p:cTn id="423" presetID="22" presetClass="entr" presetSubtype="8" fill="hold" grpId="0" nodeType="clickEffect">
                                  <p:stCondLst>
                                    <p:cond delay="0"/>
                                  </p:stCondLst>
                                  <p:childTnLst>
                                    <p:set>
                                      <p:cBhvr>
                                        <p:cTn id="424" dur="1" fill="hold">
                                          <p:stCondLst>
                                            <p:cond delay="0"/>
                                          </p:stCondLst>
                                        </p:cTn>
                                        <p:tgtEl>
                                          <p:spTgt spid="96"/>
                                        </p:tgtEl>
                                        <p:attrNameLst>
                                          <p:attrName>style.visibility</p:attrName>
                                        </p:attrNameLst>
                                      </p:cBhvr>
                                      <p:to>
                                        <p:strVal val="visible"/>
                                      </p:to>
                                    </p:set>
                                    <p:animEffect transition="in" filter="wipe(left)">
                                      <p:cBhvr>
                                        <p:cTn id="425" dur="500"/>
                                        <p:tgtEl>
                                          <p:spTgt spid="96"/>
                                        </p:tgtEl>
                                      </p:cBhvr>
                                    </p:animEffect>
                                  </p:childTnLst>
                                </p:cTn>
                              </p:par>
                              <p:par>
                                <p:cTn id="426" presetID="1" presetClass="entr" presetSubtype="0" fill="hold" nodeType="withEffect">
                                  <p:stCondLst>
                                    <p:cond delay="0"/>
                                  </p:stCondLst>
                                  <p:childTnLst>
                                    <p:set>
                                      <p:cBhvr>
                                        <p:cTn id="427" dur="1" fill="hold">
                                          <p:stCondLst>
                                            <p:cond delay="0"/>
                                          </p:stCondLst>
                                        </p:cTn>
                                        <p:tgtEl>
                                          <p:spTgt spid="122"/>
                                        </p:tgtEl>
                                        <p:attrNameLst>
                                          <p:attrName>style.visibility</p:attrName>
                                        </p:attrNameLst>
                                      </p:cBhvr>
                                      <p:to>
                                        <p:strVal val="visible"/>
                                      </p:to>
                                    </p:set>
                                  </p:childTnLst>
                                </p:cTn>
                              </p:par>
                              <p:par>
                                <p:cTn id="428" presetID="37" presetClass="path" presetSubtype="0" fill="remove" nodeType="withEffect">
                                  <p:stCondLst>
                                    <p:cond delay="0"/>
                                  </p:stCondLst>
                                  <p:childTnLst>
                                    <p:animMotion origin="layout" path="M 3.61111E-6 -3.99352E-6 L -0.05382 -0.03401 C -0.06684 -0.04095 -0.08559 -0.04604 -0.10573 -0.04604 C -0.129 -0.04604 -0.15643 -0.04303 -0.1717 -0.04303 L -0.26181 -0.03331 " pathEditMode="relative" rAng="0" ptsTypes="FffFF">
                                      <p:cBhvr>
                                        <p:cTn id="429" dur="500" spd="-100000" fill="hold"/>
                                        <p:tgtEl>
                                          <p:spTgt spid="122"/>
                                        </p:tgtEl>
                                        <p:attrNameLst>
                                          <p:attrName>ppt_x</p:attrName>
                                          <p:attrName>ppt_y</p:attrName>
                                        </p:attrNameLst>
                                      </p:cBhvr>
                                      <p:rCtr x="-13090" y="-2314"/>
                                    </p:animMotion>
                                  </p:childTnLst>
                                </p:cTn>
                              </p:par>
                            </p:childTnLst>
                          </p:cTn>
                        </p:par>
                      </p:childTnLst>
                    </p:cTn>
                  </p:par>
                  <p:par>
                    <p:cTn id="430" fill="hold">
                      <p:stCondLst>
                        <p:cond delay="indefinite"/>
                      </p:stCondLst>
                      <p:childTnLst>
                        <p:par>
                          <p:cTn id="431" fill="hold">
                            <p:stCondLst>
                              <p:cond delay="0"/>
                            </p:stCondLst>
                            <p:childTnLst>
                              <p:par>
                                <p:cTn id="432" presetID="1" presetClass="exit" presetSubtype="0" fill="hold" grpId="2" nodeType="clickEffect">
                                  <p:stCondLst>
                                    <p:cond delay="0"/>
                                  </p:stCondLst>
                                  <p:childTnLst>
                                    <p:set>
                                      <p:cBhvr>
                                        <p:cTn id="433" dur="1" fill="hold">
                                          <p:stCondLst>
                                            <p:cond delay="0"/>
                                          </p:stCondLst>
                                        </p:cTn>
                                        <p:tgtEl>
                                          <p:spTgt spid="93"/>
                                        </p:tgtEl>
                                        <p:attrNameLst>
                                          <p:attrName>style.visibility</p:attrName>
                                        </p:attrNameLst>
                                      </p:cBhvr>
                                      <p:to>
                                        <p:strVal val="hidden"/>
                                      </p:to>
                                    </p:set>
                                  </p:childTnLst>
                                </p:cTn>
                              </p:par>
                              <p:par>
                                <p:cTn id="434" presetID="1" presetClass="exit" presetSubtype="0" fill="hold" grpId="1" nodeType="withEffect">
                                  <p:stCondLst>
                                    <p:cond delay="0"/>
                                  </p:stCondLst>
                                  <p:childTnLst>
                                    <p:set>
                                      <p:cBhvr>
                                        <p:cTn id="435" dur="1" fill="hold">
                                          <p:stCondLst>
                                            <p:cond delay="0"/>
                                          </p:stCondLst>
                                        </p:cTn>
                                        <p:tgtEl>
                                          <p:spTgt spid="92"/>
                                        </p:tgtEl>
                                        <p:attrNameLst>
                                          <p:attrName>style.visibility</p:attrName>
                                        </p:attrNameLst>
                                      </p:cBhvr>
                                      <p:to>
                                        <p:strVal val="hidden"/>
                                      </p:to>
                                    </p:set>
                                  </p:childTnLst>
                                </p:cTn>
                              </p:par>
                              <p:par>
                                <p:cTn id="436" presetID="1" presetClass="exit" presetSubtype="0" fill="hold" grpId="2" nodeType="withEffect">
                                  <p:stCondLst>
                                    <p:cond delay="0"/>
                                  </p:stCondLst>
                                  <p:childTnLst>
                                    <p:set>
                                      <p:cBhvr>
                                        <p:cTn id="437" dur="1" fill="hold">
                                          <p:stCondLst>
                                            <p:cond delay="0"/>
                                          </p:stCondLst>
                                        </p:cTn>
                                        <p:tgtEl>
                                          <p:spTgt spid="95"/>
                                        </p:tgtEl>
                                        <p:attrNameLst>
                                          <p:attrName>style.visibility</p:attrName>
                                        </p:attrNameLst>
                                      </p:cBhvr>
                                      <p:to>
                                        <p:strVal val="hidden"/>
                                      </p:to>
                                    </p:set>
                                  </p:childTnLst>
                                </p:cTn>
                              </p:par>
                              <p:par>
                                <p:cTn id="438" presetID="1" presetClass="exit" presetSubtype="0" fill="hold" grpId="1" nodeType="withEffect">
                                  <p:stCondLst>
                                    <p:cond delay="0"/>
                                  </p:stCondLst>
                                  <p:childTnLst>
                                    <p:set>
                                      <p:cBhvr>
                                        <p:cTn id="439" dur="1" fill="hold">
                                          <p:stCondLst>
                                            <p:cond delay="0"/>
                                          </p:stCondLst>
                                        </p:cTn>
                                        <p:tgtEl>
                                          <p:spTgt spid="94"/>
                                        </p:tgtEl>
                                        <p:attrNameLst>
                                          <p:attrName>style.visibility</p:attrName>
                                        </p:attrNameLst>
                                      </p:cBhvr>
                                      <p:to>
                                        <p:strVal val="hidden"/>
                                      </p:to>
                                    </p:set>
                                  </p:childTnLst>
                                </p:cTn>
                              </p:par>
                              <p:par>
                                <p:cTn id="440" presetID="1" presetClass="exit" presetSubtype="0" fill="hold" grpId="2" nodeType="withEffect">
                                  <p:stCondLst>
                                    <p:cond delay="0"/>
                                  </p:stCondLst>
                                  <p:childTnLst>
                                    <p:set>
                                      <p:cBhvr>
                                        <p:cTn id="441" dur="1" fill="hold">
                                          <p:stCondLst>
                                            <p:cond delay="0"/>
                                          </p:stCondLst>
                                        </p:cTn>
                                        <p:tgtEl>
                                          <p:spTgt spid="97"/>
                                        </p:tgtEl>
                                        <p:attrNameLst>
                                          <p:attrName>style.visibility</p:attrName>
                                        </p:attrNameLst>
                                      </p:cBhvr>
                                      <p:to>
                                        <p:strVal val="hidden"/>
                                      </p:to>
                                    </p:set>
                                  </p:childTnLst>
                                </p:cTn>
                              </p:par>
                              <p:par>
                                <p:cTn id="442" presetID="1" presetClass="exit" presetSubtype="0" fill="hold" grpId="1" nodeType="withEffect">
                                  <p:stCondLst>
                                    <p:cond delay="0"/>
                                  </p:stCondLst>
                                  <p:childTnLst>
                                    <p:set>
                                      <p:cBhvr>
                                        <p:cTn id="443" dur="1" fill="hold">
                                          <p:stCondLst>
                                            <p:cond delay="0"/>
                                          </p:stCondLst>
                                        </p:cTn>
                                        <p:tgtEl>
                                          <p:spTgt spid="96"/>
                                        </p:tgtEl>
                                        <p:attrNameLst>
                                          <p:attrName>style.visibility</p:attrName>
                                        </p:attrNameLst>
                                      </p:cBhvr>
                                      <p:to>
                                        <p:strVal val="hidden"/>
                                      </p:to>
                                    </p:set>
                                  </p:childTnLst>
                                </p:cTn>
                              </p:par>
                              <p:par>
                                <p:cTn id="444" presetID="1" presetClass="exit" presetSubtype="0" fill="hold" grpId="1" nodeType="withEffect">
                                  <p:stCondLst>
                                    <p:cond delay="0"/>
                                  </p:stCondLst>
                                  <p:childTnLst>
                                    <p:set>
                                      <p:cBhvr>
                                        <p:cTn id="445" dur="1" fill="hold">
                                          <p:stCondLst>
                                            <p:cond delay="0"/>
                                          </p:stCondLst>
                                        </p:cTn>
                                        <p:tgtEl>
                                          <p:spTgt spid="119"/>
                                        </p:tgtEl>
                                        <p:attrNameLst>
                                          <p:attrName>style.visibility</p:attrName>
                                        </p:attrNameLst>
                                      </p:cBhvr>
                                      <p:to>
                                        <p:strVal val="hidden"/>
                                      </p:to>
                                    </p:set>
                                  </p:childTnLst>
                                </p:cTn>
                              </p:par>
                              <p:par>
                                <p:cTn id="446" presetID="1" presetClass="exit" presetSubtype="0" fill="hold" grpId="1" nodeType="withEffect">
                                  <p:stCondLst>
                                    <p:cond delay="0"/>
                                  </p:stCondLst>
                                  <p:childTnLst>
                                    <p:set>
                                      <p:cBhvr>
                                        <p:cTn id="447" dur="1" fill="hold">
                                          <p:stCondLst>
                                            <p:cond delay="0"/>
                                          </p:stCondLst>
                                        </p:cTn>
                                        <p:tgtEl>
                                          <p:spTgt spid="105"/>
                                        </p:tgtEl>
                                        <p:attrNameLst>
                                          <p:attrName>style.visibility</p:attrName>
                                        </p:attrNameLst>
                                      </p:cBhvr>
                                      <p:to>
                                        <p:strVal val="hidden"/>
                                      </p:to>
                                    </p:set>
                                  </p:childTnLst>
                                </p:cTn>
                              </p:par>
                            </p:childTnLst>
                          </p:cTn>
                        </p:par>
                      </p:childTnLst>
                    </p:cTn>
                  </p:par>
                  <p:par>
                    <p:cTn id="448" fill="hold">
                      <p:stCondLst>
                        <p:cond delay="indefinite"/>
                      </p:stCondLst>
                      <p:childTnLst>
                        <p:par>
                          <p:cTn id="449" fill="hold">
                            <p:stCondLst>
                              <p:cond delay="0"/>
                            </p:stCondLst>
                            <p:childTnLst>
                              <p:par>
                                <p:cTn id="450" presetID="1" presetClass="entr" presetSubtype="0" fill="hold" nodeType="clickEffect">
                                  <p:stCondLst>
                                    <p:cond delay="0"/>
                                  </p:stCondLst>
                                  <p:childTnLst>
                                    <p:set>
                                      <p:cBhvr>
                                        <p:cTn id="451" dur="1" fill="hold">
                                          <p:stCondLst>
                                            <p:cond delay="0"/>
                                          </p:stCondLst>
                                        </p:cTn>
                                        <p:tgtEl>
                                          <p:spTgt spid="283666"/>
                                        </p:tgtEl>
                                        <p:attrNameLst>
                                          <p:attrName>style.visibility</p:attrName>
                                        </p:attrNameLst>
                                      </p:cBhvr>
                                      <p:to>
                                        <p:strVal val="visible"/>
                                      </p:to>
                                    </p:set>
                                  </p:childTnLst>
                                </p:cTn>
                              </p:par>
                              <p:par>
                                <p:cTn id="452" presetID="1" presetClass="entr" presetSubtype="0" fill="hold" nodeType="withEffect">
                                  <p:stCondLst>
                                    <p:cond delay="0"/>
                                  </p:stCondLst>
                                  <p:childTnLst>
                                    <p:set>
                                      <p:cBhvr>
                                        <p:cTn id="453" dur="1" fill="hold">
                                          <p:stCondLst>
                                            <p:cond delay="0"/>
                                          </p:stCondLst>
                                        </p:cTn>
                                        <p:tgtEl>
                                          <p:spTgt spid="283677"/>
                                        </p:tgtEl>
                                        <p:attrNameLst>
                                          <p:attrName>style.visibility</p:attrName>
                                        </p:attrNameLst>
                                      </p:cBhvr>
                                      <p:to>
                                        <p:strVal val="visible"/>
                                      </p:to>
                                    </p:set>
                                  </p:childTnLst>
                                </p:cTn>
                              </p:par>
                            </p:childTnLst>
                          </p:cTn>
                        </p:par>
                      </p:childTnLst>
                    </p:cTn>
                  </p:par>
                  <p:par>
                    <p:cTn id="454" fill="hold">
                      <p:stCondLst>
                        <p:cond delay="indefinite"/>
                      </p:stCondLst>
                      <p:childTnLst>
                        <p:par>
                          <p:cTn id="455" fill="hold">
                            <p:stCondLst>
                              <p:cond delay="0"/>
                            </p:stCondLst>
                            <p:childTnLst>
                              <p:par>
                                <p:cTn id="456" presetID="1" presetClass="entr" presetSubtype="0" fill="hold" nodeType="clickEffect">
                                  <p:stCondLst>
                                    <p:cond delay="0"/>
                                  </p:stCondLst>
                                  <p:childTnLst>
                                    <p:set>
                                      <p:cBhvr>
                                        <p:cTn id="457" dur="1" fill="hold">
                                          <p:stCondLst>
                                            <p:cond delay="0"/>
                                          </p:stCondLst>
                                        </p:cTn>
                                        <p:tgtEl>
                                          <p:spTgt spid="283680"/>
                                        </p:tgtEl>
                                        <p:attrNameLst>
                                          <p:attrName>style.visibility</p:attrName>
                                        </p:attrNameLst>
                                      </p:cBhvr>
                                      <p:to>
                                        <p:strVal val="visible"/>
                                      </p:to>
                                    </p:set>
                                  </p:childTnLst>
                                </p:cTn>
                              </p:par>
                            </p:childTnLst>
                          </p:cTn>
                        </p:par>
                      </p:childTnLst>
                    </p:cTn>
                  </p:par>
                  <p:par>
                    <p:cTn id="458" fill="hold">
                      <p:stCondLst>
                        <p:cond delay="indefinite"/>
                      </p:stCondLst>
                      <p:childTnLst>
                        <p:par>
                          <p:cTn id="459" fill="hold">
                            <p:stCondLst>
                              <p:cond delay="0"/>
                            </p:stCondLst>
                            <p:childTnLst>
                              <p:par>
                                <p:cTn id="460" presetID="1" presetClass="entr" presetSubtype="0" fill="hold" nodeType="clickEffect">
                                  <p:stCondLst>
                                    <p:cond delay="0"/>
                                  </p:stCondLst>
                                  <p:childTnLst>
                                    <p:set>
                                      <p:cBhvr>
                                        <p:cTn id="461" dur="1" fill="hold">
                                          <p:stCondLst>
                                            <p:cond delay="0"/>
                                          </p:stCondLst>
                                        </p:cTn>
                                        <p:tgtEl>
                                          <p:spTgt spid="130"/>
                                        </p:tgtEl>
                                        <p:attrNameLst>
                                          <p:attrName>style.visibility</p:attrName>
                                        </p:attrNameLst>
                                      </p:cBhvr>
                                      <p:to>
                                        <p:strVal val="visible"/>
                                      </p:to>
                                    </p:set>
                                  </p:childTnLst>
                                </p:cTn>
                              </p:par>
                            </p:childTnLst>
                          </p:cTn>
                        </p:par>
                      </p:childTnLst>
                    </p:cTn>
                  </p:par>
                  <p:par>
                    <p:cTn id="462" fill="hold">
                      <p:stCondLst>
                        <p:cond delay="indefinite"/>
                      </p:stCondLst>
                      <p:childTnLst>
                        <p:par>
                          <p:cTn id="463" fill="hold">
                            <p:stCondLst>
                              <p:cond delay="0"/>
                            </p:stCondLst>
                            <p:childTnLst>
                              <p:par>
                                <p:cTn id="464" presetID="2" presetClass="exit" presetSubtype="4" fill="hold" nodeType="clickEffect">
                                  <p:stCondLst>
                                    <p:cond delay="0"/>
                                  </p:stCondLst>
                                  <p:childTnLst>
                                    <p:anim calcmode="lin" valueType="num">
                                      <p:cBhvr additive="base">
                                        <p:cTn id="465" dur="500"/>
                                        <p:tgtEl>
                                          <p:spTgt spid="6"/>
                                        </p:tgtEl>
                                        <p:attrNameLst>
                                          <p:attrName>ppt_x</p:attrName>
                                        </p:attrNameLst>
                                      </p:cBhvr>
                                      <p:tavLst>
                                        <p:tav tm="0">
                                          <p:val>
                                            <p:strVal val="ppt_x"/>
                                          </p:val>
                                        </p:tav>
                                        <p:tav tm="100000">
                                          <p:val>
                                            <p:strVal val="ppt_x"/>
                                          </p:val>
                                        </p:tav>
                                      </p:tavLst>
                                    </p:anim>
                                    <p:anim calcmode="lin" valueType="num">
                                      <p:cBhvr additive="base">
                                        <p:cTn id="466" dur="500"/>
                                        <p:tgtEl>
                                          <p:spTgt spid="6"/>
                                        </p:tgtEl>
                                        <p:attrNameLst>
                                          <p:attrName>ppt_y</p:attrName>
                                        </p:attrNameLst>
                                      </p:cBhvr>
                                      <p:tavLst>
                                        <p:tav tm="0">
                                          <p:val>
                                            <p:strVal val="ppt_y"/>
                                          </p:val>
                                        </p:tav>
                                        <p:tav tm="100000">
                                          <p:val>
                                            <p:strVal val="1+ppt_h/2"/>
                                          </p:val>
                                        </p:tav>
                                      </p:tavLst>
                                    </p:anim>
                                    <p:set>
                                      <p:cBhvr>
                                        <p:cTn id="467"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73" grpId="0" animBg="1"/>
      <p:bldP spid="73" grpId="1" animBg="1"/>
      <p:bldP spid="73" grpId="2" animBg="1"/>
      <p:bldP spid="283654" grpId="0"/>
      <p:bldP spid="283659" grpId="0"/>
      <p:bldP spid="283678" grpId="0"/>
      <p:bldP spid="283687" grpId="0" animBg="1"/>
      <p:bldP spid="283690" grpId="0"/>
      <p:bldP spid="283691" grpId="0"/>
      <p:bldP spid="283691" grpId="1"/>
      <p:bldP spid="283692" grpId="0"/>
      <p:bldP spid="283692" grpId="1"/>
      <p:bldP spid="283694" grpId="0"/>
      <p:bldP spid="283696" grpId="0"/>
      <p:bldP spid="41" grpId="0"/>
      <p:bldP spid="2" grpId="0" animBg="1"/>
      <p:bldP spid="51" grpId="0"/>
      <p:bldP spid="74" grpId="0" animBg="1"/>
      <p:bldP spid="74" grpId="1" animBg="1"/>
      <p:bldP spid="76" grpId="0" animBg="1"/>
      <p:bldP spid="76" grpId="1" animBg="1"/>
      <p:bldP spid="77" grpId="0" animBg="1"/>
      <p:bldP spid="77" grpId="1" animBg="1"/>
      <p:bldP spid="77" grpId="2" animBg="1"/>
      <p:bldP spid="79" grpId="0" animBg="1"/>
      <p:bldP spid="79" grpId="1" animBg="1"/>
      <p:bldP spid="79" grpId="2" animBg="1"/>
      <p:bldP spid="80" grpId="0" animBg="1"/>
      <p:bldP spid="80" grpId="1" animBg="1"/>
      <p:bldP spid="81" grpId="0"/>
      <p:bldP spid="81" grpId="1"/>
      <p:bldP spid="81" grpId="2"/>
      <p:bldP spid="82" grpId="0"/>
      <p:bldP spid="82" grpId="1"/>
      <p:bldP spid="82" grpId="2"/>
      <p:bldP spid="101" grpId="0" animBg="1"/>
      <p:bldP spid="101" grpId="1" animBg="1"/>
      <p:bldP spid="101" grpId="2" animBg="1"/>
      <p:bldP spid="103" grpId="0" animBg="1"/>
      <p:bldP spid="103" grpId="1" animBg="1"/>
      <p:bldP spid="103" grpId="2" animBg="1"/>
      <p:bldP spid="22" grpId="0" animBg="1"/>
      <p:bldP spid="22" grpId="1" animBg="1"/>
      <p:bldP spid="102" grpId="0" animBg="1"/>
      <p:bldP spid="102" grpId="1" animBg="1"/>
      <p:bldP spid="104" grpId="0" animBg="1"/>
      <p:bldP spid="104" grpId="1" animBg="1"/>
      <p:bldP spid="23" grpId="0"/>
      <p:bldP spid="23" grpId="1"/>
      <p:bldP spid="23" grpId="2"/>
      <p:bldP spid="24" grpId="0"/>
      <p:bldP spid="24" grpId="1"/>
      <p:bldP spid="108" grpId="0"/>
      <p:bldP spid="108" grpId="1"/>
      <p:bldP spid="109" grpId="0" animBg="1"/>
      <p:bldP spid="109" grpId="1" animBg="1"/>
      <p:bldP spid="109" grpId="2" animBg="1"/>
      <p:bldP spid="110" grpId="0" animBg="1"/>
      <p:bldP spid="110" grpId="1" animBg="1"/>
      <p:bldP spid="110" grpId="2" animBg="1"/>
      <p:bldP spid="111" grpId="0" animBg="1"/>
      <p:bldP spid="111" grpId="1" animBg="1"/>
      <p:bldP spid="112" grpId="0" animBg="1"/>
      <p:bldP spid="112" grpId="1" animBg="1"/>
      <p:bldP spid="113" grpId="0"/>
      <p:bldP spid="113" grpId="1"/>
      <p:bldP spid="119" grpId="0" animBg="1"/>
      <p:bldP spid="119" grpId="1" animBg="1"/>
      <p:bldP spid="119" grpId="2" animBg="1"/>
      <p:bldP spid="123" grpId="0" animBg="1"/>
      <p:bldP spid="124" grpId="0" animBg="1"/>
      <p:bldP spid="124" grpId="1" animBg="1"/>
      <p:bldP spid="126" grpId="0" animBg="1"/>
      <p:bldP spid="126" grpId="1" animBg="1"/>
      <p:bldP spid="127" grpId="0" animBg="1"/>
      <p:bldP spid="129" grpId="0" animBg="1"/>
      <p:bldP spid="100" grpId="0" animBg="1"/>
      <p:bldP spid="283693" grpId="0" animBg="1"/>
      <p:bldP spid="283693" grpId="1" animBg="1"/>
      <p:bldP spid="105" grpId="0" animBg="1"/>
      <p:bldP spid="105" grpId="1" animBg="1"/>
      <p:bldP spid="105" grpId="2" animBg="1"/>
      <p:bldP spid="86" grpId="0" animBg="1"/>
      <p:bldP spid="86" grpId="1" animBg="1"/>
      <p:bldP spid="86" grpId="2" animBg="1"/>
      <p:bldP spid="87" grpId="0" animBg="1"/>
      <p:bldP spid="87" grpId="1" animBg="1"/>
      <p:bldP spid="88" grpId="0" animBg="1"/>
      <p:bldP spid="88" grpId="1" animBg="1"/>
      <p:bldP spid="88" grpId="2" animBg="1"/>
      <p:bldP spid="89" grpId="0" animBg="1"/>
      <p:bldP spid="89" grpId="1" animBg="1"/>
      <p:bldP spid="90" grpId="0" animBg="1"/>
      <p:bldP spid="90" grpId="1" animBg="1"/>
      <p:bldP spid="90" grpId="2" animBg="1"/>
      <p:bldP spid="91" grpId="0" animBg="1"/>
      <p:bldP spid="91" grpId="1" animBg="1"/>
      <p:bldP spid="92" grpId="0" animBg="1"/>
      <p:bldP spid="92" grpId="1" animBg="1"/>
      <p:bldP spid="93" grpId="0" animBg="1"/>
      <p:bldP spid="93" grpId="1" animBg="1"/>
      <p:bldP spid="93" grpId="2" animBg="1"/>
      <p:bldP spid="94" grpId="0" animBg="1"/>
      <p:bldP spid="94" grpId="1" animBg="1"/>
      <p:bldP spid="95" grpId="0" animBg="1"/>
      <p:bldP spid="95" grpId="1" animBg="1"/>
      <p:bldP spid="95" grpId="2" animBg="1"/>
      <p:bldP spid="96" grpId="0" animBg="1"/>
      <p:bldP spid="96" grpId="1" animBg="1"/>
      <p:bldP spid="97" grpId="0" animBg="1"/>
      <p:bldP spid="97" grpId="1" animBg="1"/>
      <p:bldP spid="97" grpId="2" animBg="1"/>
      <p:bldP spid="9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82" name="Rectangle 34"/>
          <p:cNvSpPr>
            <a:spLocks noChangeArrowheads="1"/>
          </p:cNvSpPr>
          <p:nvPr/>
        </p:nvSpPr>
        <p:spPr bwMode="auto">
          <a:xfrm>
            <a:off x="229961" y="5735031"/>
            <a:ext cx="4224233"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ja-JP" altLang="en-US" dirty="0">
                <a:solidFill>
                  <a:srgbClr val="CC00FF"/>
                </a:solidFill>
                <a:latin typeface="ＭＳ ゴシック" pitchFamily="49" charset="-128"/>
                <a:ea typeface="ＭＳ ゴシック" pitchFamily="49" charset="-128"/>
                <a:cs typeface="Times New Roman" pitchFamily="18" charset="0"/>
              </a:rPr>
              <a:t>加えた仕事 </a:t>
            </a:r>
            <a:endParaRPr lang="en-US" altLang="ja-JP" dirty="0">
              <a:solidFill>
                <a:srgbClr val="CC00FF"/>
              </a:solidFill>
              <a:latin typeface="ＭＳ ゴシック" pitchFamily="49" charset="-128"/>
              <a:ea typeface="ＭＳ ゴシック" pitchFamily="49" charset="-128"/>
              <a:cs typeface="Times New Roman" pitchFamily="18" charset="0"/>
            </a:endParaRPr>
          </a:p>
          <a:p>
            <a:pPr>
              <a:spcBef>
                <a:spcPct val="0"/>
              </a:spcBef>
            </a:pPr>
            <a:r>
              <a:rPr lang="en-US" altLang="ja-JP" dirty="0">
                <a:solidFill>
                  <a:srgbClr val="CC00FF"/>
                </a:solidFill>
                <a:latin typeface="ＭＳ ゴシック" pitchFamily="49" charset="-128"/>
                <a:ea typeface="ＭＳ ゴシック" pitchFamily="49" charset="-128"/>
                <a:cs typeface="Times New Roman" pitchFamily="18" charset="0"/>
              </a:rPr>
              <a:t>= </a:t>
            </a:r>
            <a:r>
              <a:rPr lang="ja-JP" altLang="en-US" dirty="0">
                <a:solidFill>
                  <a:srgbClr val="CC00FF"/>
                </a:solidFill>
                <a:latin typeface="ＭＳ ゴシック" pitchFamily="49" charset="-128"/>
                <a:ea typeface="ＭＳ ゴシック" pitchFamily="49" charset="-128"/>
                <a:cs typeface="Times New Roman" pitchFamily="18" charset="0"/>
              </a:rPr>
              <a:t>運動エネルギーの増加</a:t>
            </a:r>
            <a:r>
              <a:rPr lang="ja-JP" altLang="en-US" dirty="0">
                <a:solidFill>
                  <a:srgbClr val="CC00FF"/>
                </a:solidFill>
                <a:ea typeface="ＭＳ ゴシック" pitchFamily="49" charset="-128"/>
                <a:cs typeface="Times New Roman" pitchFamily="18" charset="0"/>
              </a:rPr>
              <a:t> </a:t>
            </a:r>
          </a:p>
        </p:txBody>
      </p:sp>
      <p:sp>
        <p:nvSpPr>
          <p:cNvPr id="283683" name="Rectangle 35"/>
          <p:cNvSpPr>
            <a:spLocks noChangeArrowheads="1"/>
          </p:cNvSpPr>
          <p:nvPr/>
        </p:nvSpPr>
        <p:spPr bwMode="auto">
          <a:xfrm>
            <a:off x="256343" y="5794292"/>
            <a:ext cx="4140293" cy="899547"/>
          </a:xfrm>
          <a:prstGeom prst="rect">
            <a:avLst/>
          </a:prstGeom>
          <a:noFill/>
          <a:ln w="6350">
            <a:solidFill>
              <a:srgbClr val="00CCFF"/>
            </a:solidFill>
            <a:prstDash val="dash"/>
            <a:miter lim="800000"/>
            <a:headEnd/>
            <a:tailEnd/>
          </a:ln>
          <a:extLst>
            <a:ext uri="{909E8E84-426E-40DD-AFC4-6F175D3DCCD1}">
              <a14:hiddenFill xmlns:a14="http://schemas.microsoft.com/office/drawing/2010/main">
                <a:solidFill>
                  <a:srgbClr val="FFFFFF"/>
                </a:solidFill>
              </a14:hiddenFill>
            </a:ext>
          </a:extLst>
        </p:spPr>
        <p:txBody>
          <a:bodyPr lIns="74295" tIns="8890" rIns="74295" bIns="8890"/>
          <a:lstStyle/>
          <a:p>
            <a:endParaRPr lang="ja-JP" altLang="en-US" b="1">
              <a:solidFill>
                <a:srgbClr val="000000"/>
              </a:solidFill>
            </a:endParaRPr>
          </a:p>
        </p:txBody>
      </p:sp>
      <p:sp>
        <p:nvSpPr>
          <p:cNvPr id="283654" name="Rectangle 6"/>
          <p:cNvSpPr>
            <a:spLocks noChangeArrowheads="1"/>
          </p:cNvSpPr>
          <p:nvPr/>
        </p:nvSpPr>
        <p:spPr bwMode="auto">
          <a:xfrm>
            <a:off x="0" y="556072"/>
            <a:ext cx="644366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nchor="ctr">
            <a:spAutoFit/>
          </a:bodyPr>
          <a:lstStyle/>
          <a:p>
            <a:pPr>
              <a:spcBef>
                <a:spcPct val="0"/>
              </a:spcBef>
            </a:pPr>
            <a:r>
              <a:rPr lang="ja-JP" altLang="en-US" dirty="0">
                <a:solidFill>
                  <a:srgbClr val="0000FF"/>
                </a:solidFill>
                <a:latin typeface="ＭＳ ゴシック" pitchFamily="49" charset="-128"/>
                <a:ea typeface="ＭＳ ゴシック" pitchFamily="49" charset="-128"/>
                <a:cs typeface="Times New Roman" pitchFamily="18" charset="0"/>
              </a:rPr>
              <a:t>運動エネルギー </a:t>
            </a:r>
            <a:r>
              <a:rPr lang="ja-JP" altLang="en-US" dirty="0">
                <a:solidFill>
                  <a:srgbClr val="000000"/>
                </a:solidFill>
                <a:latin typeface="ＭＳ ゴシック" pitchFamily="49" charset="-128"/>
                <a:ea typeface="ＭＳ ゴシック" pitchFamily="49" charset="-128"/>
                <a:cs typeface="Times New Roman" pitchFamily="18" charset="0"/>
              </a:rPr>
              <a:t>運動によるエネルギー</a:t>
            </a:r>
            <a:endParaRPr lang="ja-JP" altLang="en-US" dirty="0">
              <a:solidFill>
                <a:srgbClr val="000000"/>
              </a:solidFill>
              <a:ea typeface="ＭＳ ゴシック" pitchFamily="49" charset="-128"/>
              <a:cs typeface="Times New Roman" pitchFamily="18" charset="0"/>
            </a:endParaRPr>
          </a:p>
        </p:txBody>
      </p:sp>
      <p:sp>
        <p:nvSpPr>
          <p:cNvPr id="283659" name="Rectangle 11"/>
          <p:cNvSpPr>
            <a:spLocks noChangeArrowheads="1"/>
          </p:cNvSpPr>
          <p:nvPr/>
        </p:nvSpPr>
        <p:spPr bwMode="auto">
          <a:xfrm>
            <a:off x="4803188" y="1551039"/>
            <a:ext cx="90281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ja-JP" altLang="en-US" dirty="0">
                <a:solidFill>
                  <a:srgbClr val="000000"/>
                </a:solidFill>
                <a:ea typeface="ＭＳ ゴシック" pitchFamily="49" charset="-128"/>
                <a:cs typeface="Times New Roman" pitchFamily="18" charset="0"/>
              </a:rPr>
              <a:t>速度</a:t>
            </a:r>
          </a:p>
        </p:txBody>
      </p:sp>
      <p:graphicFrame>
        <p:nvGraphicFramePr>
          <p:cNvPr id="283660" name="Object 12"/>
          <p:cNvGraphicFramePr>
            <a:graphicFrameLocks noChangeAspect="1"/>
          </p:cNvGraphicFramePr>
          <p:nvPr>
            <p:extLst>
              <p:ext uri="{D42A27DB-BD31-4B8C-83A1-F6EECF244321}">
                <p14:modId xmlns:p14="http://schemas.microsoft.com/office/powerpoint/2010/main" val="1983431328"/>
              </p:ext>
            </p:extLst>
          </p:nvPr>
        </p:nvGraphicFramePr>
        <p:xfrm>
          <a:off x="5644361" y="1380661"/>
          <a:ext cx="1131048" cy="909299"/>
        </p:xfrm>
        <a:graphic>
          <a:graphicData uri="http://schemas.openxmlformats.org/presentationml/2006/ole">
            <mc:AlternateContent xmlns:mc="http://schemas.openxmlformats.org/markup-compatibility/2006">
              <mc:Choice xmlns:v="urn:schemas-microsoft-com:vml" Requires="v">
                <p:oleObj spid="_x0000_s310599" name="数式" r:id="rId3" imgW="482391" imgH="393529" progId="Equation.3">
                  <p:embed/>
                </p:oleObj>
              </mc:Choice>
              <mc:Fallback>
                <p:oleObj name="数式" r:id="rId3" imgW="482391" imgH="39352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44361" y="1380661"/>
                        <a:ext cx="1131048" cy="909299"/>
                      </a:xfrm>
                      <a:prstGeom prst="rect">
                        <a:avLst/>
                      </a:prstGeom>
                      <a:noFill/>
                      <a:ln>
                        <a:noFill/>
                      </a:ln>
                    </p:spPr>
                  </p:pic>
                </p:oleObj>
              </mc:Fallback>
            </mc:AlternateContent>
          </a:graphicData>
        </a:graphic>
      </p:graphicFrame>
      <p:sp>
        <p:nvSpPr>
          <p:cNvPr id="283665" name="Rectangle 17"/>
          <p:cNvSpPr>
            <a:spLocks noChangeArrowheads="1"/>
          </p:cNvSpPr>
          <p:nvPr/>
        </p:nvSpPr>
        <p:spPr bwMode="auto">
          <a:xfrm>
            <a:off x="6363222" y="5648025"/>
            <a:ext cx="278077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ja-JP" altLang="en-US" dirty="0">
                <a:solidFill>
                  <a:srgbClr val="000000"/>
                </a:solidFill>
              </a:rPr>
              <a:t>：</a:t>
            </a:r>
            <a:r>
              <a:rPr lang="ja-JP" altLang="en-US" dirty="0">
                <a:solidFill>
                  <a:srgbClr val="0000FF"/>
                </a:solidFill>
              </a:rPr>
              <a:t>運動エネルギー</a:t>
            </a:r>
          </a:p>
        </p:txBody>
      </p:sp>
      <p:graphicFrame>
        <p:nvGraphicFramePr>
          <p:cNvPr id="283666" name="Object 18"/>
          <p:cNvGraphicFramePr>
            <a:graphicFrameLocks noChangeAspect="1"/>
          </p:cNvGraphicFramePr>
          <p:nvPr>
            <p:extLst>
              <p:ext uri="{D42A27DB-BD31-4B8C-83A1-F6EECF244321}">
                <p14:modId xmlns:p14="http://schemas.microsoft.com/office/powerpoint/2010/main" val="3190761730"/>
              </p:ext>
            </p:extLst>
          </p:nvPr>
        </p:nvGraphicFramePr>
        <p:xfrm>
          <a:off x="5117752" y="4245345"/>
          <a:ext cx="1460500" cy="1012825"/>
        </p:xfrm>
        <a:graphic>
          <a:graphicData uri="http://schemas.openxmlformats.org/presentationml/2006/ole">
            <mc:AlternateContent xmlns:mc="http://schemas.openxmlformats.org/markup-compatibility/2006">
              <mc:Choice xmlns:v="urn:schemas-microsoft-com:vml" Requires="v">
                <p:oleObj spid="_x0000_s310600" name="数式" r:id="rId5" imgW="660240" imgH="457200" progId="Equation.3">
                  <p:embed/>
                </p:oleObj>
              </mc:Choice>
              <mc:Fallback>
                <p:oleObj name="数式" r:id="rId5" imgW="660240" imgH="457200" progId="Equation.3">
                  <p:embed/>
                  <p:pic>
                    <p:nvPicPr>
                      <p:cNvPr id="0" name=""/>
                      <p:cNvPicPr>
                        <a:picLocks noChangeAspect="1" noChangeArrowheads="1"/>
                      </p:cNvPicPr>
                      <p:nvPr/>
                    </p:nvPicPr>
                    <p:blipFill>
                      <a:blip r:embed="rId6"/>
                      <a:srcRect/>
                      <a:stretch>
                        <a:fillRect/>
                      </a:stretch>
                    </p:blipFill>
                    <p:spPr bwMode="auto">
                      <a:xfrm>
                        <a:off x="5117752" y="4245345"/>
                        <a:ext cx="1460500" cy="1012825"/>
                      </a:xfrm>
                      <a:prstGeom prst="rect">
                        <a:avLst/>
                      </a:prstGeom>
                      <a:noFill/>
                      <a:ln>
                        <a:noFill/>
                      </a:ln>
                    </p:spPr>
                  </p:pic>
                </p:oleObj>
              </mc:Fallback>
            </mc:AlternateContent>
          </a:graphicData>
        </a:graphic>
      </p:graphicFrame>
      <p:graphicFrame>
        <p:nvGraphicFramePr>
          <p:cNvPr id="283667" name="Object 19"/>
          <p:cNvGraphicFramePr>
            <a:graphicFrameLocks noChangeAspect="1"/>
          </p:cNvGraphicFramePr>
          <p:nvPr>
            <p:extLst>
              <p:ext uri="{D42A27DB-BD31-4B8C-83A1-F6EECF244321}">
                <p14:modId xmlns:p14="http://schemas.microsoft.com/office/powerpoint/2010/main" val="1644247103"/>
              </p:ext>
            </p:extLst>
          </p:nvPr>
        </p:nvGraphicFramePr>
        <p:xfrm>
          <a:off x="878410" y="3575011"/>
          <a:ext cx="724291" cy="362145"/>
        </p:xfrm>
        <a:graphic>
          <a:graphicData uri="http://schemas.openxmlformats.org/presentationml/2006/ole">
            <mc:AlternateContent xmlns:mc="http://schemas.openxmlformats.org/markup-compatibility/2006">
              <mc:Choice xmlns:v="urn:schemas-microsoft-com:vml" Requires="v">
                <p:oleObj spid="_x0000_s310601" name="数式" r:id="rId7" imgW="330057" imgH="165028" progId="Equation.3">
                  <p:embed/>
                </p:oleObj>
              </mc:Choice>
              <mc:Fallback>
                <p:oleObj name="数式" r:id="rId7" imgW="330057" imgH="165028"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78410" y="3575011"/>
                        <a:ext cx="724291" cy="362145"/>
                      </a:xfrm>
                      <a:prstGeom prst="rect">
                        <a:avLst/>
                      </a:prstGeom>
                      <a:noFill/>
                      <a:ln>
                        <a:noFill/>
                      </a:ln>
                    </p:spPr>
                  </p:pic>
                </p:oleObj>
              </mc:Fallback>
            </mc:AlternateContent>
          </a:graphicData>
        </a:graphic>
      </p:graphicFrame>
      <p:graphicFrame>
        <p:nvGraphicFramePr>
          <p:cNvPr id="283668" name="Object 20"/>
          <p:cNvGraphicFramePr>
            <a:graphicFrameLocks noChangeAspect="1"/>
          </p:cNvGraphicFramePr>
          <p:nvPr>
            <p:extLst>
              <p:ext uri="{D42A27DB-BD31-4B8C-83A1-F6EECF244321}">
                <p14:modId xmlns:p14="http://schemas.microsoft.com/office/powerpoint/2010/main" val="3305281861"/>
              </p:ext>
            </p:extLst>
          </p:nvPr>
        </p:nvGraphicFramePr>
        <p:xfrm>
          <a:off x="1604593" y="3409215"/>
          <a:ext cx="1228145" cy="782024"/>
        </p:xfrm>
        <a:graphic>
          <a:graphicData uri="http://schemas.openxmlformats.org/presentationml/2006/ole">
            <mc:AlternateContent xmlns:mc="http://schemas.openxmlformats.org/markup-compatibility/2006">
              <mc:Choice xmlns:v="urn:schemas-microsoft-com:vml" Requires="v">
                <p:oleObj spid="_x0000_s310602" name="数式" r:id="rId9" imgW="558558" imgH="355446" progId="Equation.3">
                  <p:embed/>
                </p:oleObj>
              </mc:Choice>
              <mc:Fallback>
                <p:oleObj name="数式" r:id="rId9" imgW="558558" imgH="355446"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604593" y="3409215"/>
                        <a:ext cx="1228145" cy="782024"/>
                      </a:xfrm>
                      <a:prstGeom prst="rect">
                        <a:avLst/>
                      </a:prstGeom>
                      <a:noFill/>
                      <a:ln>
                        <a:noFill/>
                      </a:ln>
                    </p:spPr>
                  </p:pic>
                </p:oleObj>
              </mc:Fallback>
            </mc:AlternateContent>
          </a:graphicData>
        </a:graphic>
      </p:graphicFrame>
      <p:graphicFrame>
        <p:nvGraphicFramePr>
          <p:cNvPr id="283670" name="Object 22"/>
          <p:cNvGraphicFramePr>
            <a:graphicFrameLocks noChangeAspect="1"/>
          </p:cNvGraphicFramePr>
          <p:nvPr>
            <p:extLst>
              <p:ext uri="{D42A27DB-BD31-4B8C-83A1-F6EECF244321}">
                <p14:modId xmlns:p14="http://schemas.microsoft.com/office/powerpoint/2010/main" val="2707398549"/>
              </p:ext>
            </p:extLst>
          </p:nvPr>
        </p:nvGraphicFramePr>
        <p:xfrm>
          <a:off x="2828166" y="3695169"/>
          <a:ext cx="286042" cy="230933"/>
        </p:xfrm>
        <a:graphic>
          <a:graphicData uri="http://schemas.openxmlformats.org/presentationml/2006/ole">
            <mc:AlternateContent xmlns:mc="http://schemas.openxmlformats.org/markup-compatibility/2006">
              <mc:Choice xmlns:v="urn:schemas-microsoft-com:vml" Requires="v">
                <p:oleObj spid="_x0000_s310603" name="数式" r:id="rId11" imgW="126780" imgH="101424" progId="Equation.3">
                  <p:embed/>
                </p:oleObj>
              </mc:Choice>
              <mc:Fallback>
                <p:oleObj name="数式" r:id="rId11" imgW="126780" imgH="101424"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828166" y="3695169"/>
                        <a:ext cx="286042" cy="230933"/>
                      </a:xfrm>
                      <a:prstGeom prst="rect">
                        <a:avLst/>
                      </a:prstGeom>
                      <a:noFill/>
                      <a:ln>
                        <a:noFill/>
                      </a:ln>
                    </p:spPr>
                  </p:pic>
                </p:oleObj>
              </mc:Fallback>
            </mc:AlternateContent>
          </a:graphicData>
        </a:graphic>
      </p:graphicFrame>
      <p:graphicFrame>
        <p:nvGraphicFramePr>
          <p:cNvPr id="283672" name="Object 24"/>
          <p:cNvGraphicFramePr>
            <a:graphicFrameLocks noChangeAspect="1"/>
          </p:cNvGraphicFramePr>
          <p:nvPr>
            <p:extLst>
              <p:ext uri="{D42A27DB-BD31-4B8C-83A1-F6EECF244321}">
                <p14:modId xmlns:p14="http://schemas.microsoft.com/office/powerpoint/2010/main" val="3880516906"/>
              </p:ext>
            </p:extLst>
          </p:nvPr>
        </p:nvGraphicFramePr>
        <p:xfrm>
          <a:off x="5131168" y="3691820"/>
          <a:ext cx="286042" cy="230933"/>
        </p:xfrm>
        <a:graphic>
          <a:graphicData uri="http://schemas.openxmlformats.org/presentationml/2006/ole">
            <mc:AlternateContent xmlns:mc="http://schemas.openxmlformats.org/markup-compatibility/2006">
              <mc:Choice xmlns:v="urn:schemas-microsoft-com:vml" Requires="v">
                <p:oleObj spid="_x0000_s310604" name="数式" r:id="rId13" imgW="126780" imgH="101424" progId="Equation.3">
                  <p:embed/>
                </p:oleObj>
              </mc:Choice>
              <mc:Fallback>
                <p:oleObj name="数式" r:id="rId13" imgW="126780" imgH="101424"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131168" y="3691820"/>
                        <a:ext cx="286042" cy="230933"/>
                      </a:xfrm>
                      <a:prstGeom prst="rect">
                        <a:avLst/>
                      </a:prstGeom>
                      <a:noFill/>
                      <a:ln>
                        <a:noFill/>
                      </a:ln>
                    </p:spPr>
                  </p:pic>
                </p:oleObj>
              </mc:Fallback>
            </mc:AlternateContent>
          </a:graphicData>
        </a:graphic>
      </p:graphicFrame>
      <p:graphicFrame>
        <p:nvGraphicFramePr>
          <p:cNvPr id="283676" name="Object 28"/>
          <p:cNvGraphicFramePr>
            <a:graphicFrameLocks noChangeAspect="1"/>
          </p:cNvGraphicFramePr>
          <p:nvPr>
            <p:extLst>
              <p:ext uri="{D42A27DB-BD31-4B8C-83A1-F6EECF244321}">
                <p14:modId xmlns:p14="http://schemas.microsoft.com/office/powerpoint/2010/main" val="4020299652"/>
              </p:ext>
            </p:extLst>
          </p:nvPr>
        </p:nvGraphicFramePr>
        <p:xfrm>
          <a:off x="3072027" y="4624297"/>
          <a:ext cx="287355" cy="232246"/>
        </p:xfrm>
        <a:graphic>
          <a:graphicData uri="http://schemas.openxmlformats.org/presentationml/2006/ole">
            <mc:AlternateContent xmlns:mc="http://schemas.openxmlformats.org/markup-compatibility/2006">
              <mc:Choice xmlns:v="urn:schemas-microsoft-com:vml" Requires="v">
                <p:oleObj spid="_x0000_s310605" name="数式" r:id="rId14" imgW="126780" imgH="101424" progId="Equation.3">
                  <p:embed/>
                </p:oleObj>
              </mc:Choice>
              <mc:Fallback>
                <p:oleObj name="数式" r:id="rId14" imgW="126780" imgH="101424"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072027" y="4624297"/>
                        <a:ext cx="287355" cy="232246"/>
                      </a:xfrm>
                      <a:prstGeom prst="rect">
                        <a:avLst/>
                      </a:prstGeom>
                      <a:noFill/>
                      <a:ln>
                        <a:noFill/>
                      </a:ln>
                    </p:spPr>
                  </p:pic>
                </p:oleObj>
              </mc:Fallback>
            </mc:AlternateContent>
          </a:graphicData>
        </a:graphic>
      </p:graphicFrame>
      <p:graphicFrame>
        <p:nvGraphicFramePr>
          <p:cNvPr id="283677" name="Object 29"/>
          <p:cNvGraphicFramePr>
            <a:graphicFrameLocks noChangeAspect="1"/>
          </p:cNvGraphicFramePr>
          <p:nvPr>
            <p:extLst>
              <p:ext uri="{D42A27DB-BD31-4B8C-83A1-F6EECF244321}">
                <p14:modId xmlns:p14="http://schemas.microsoft.com/office/powerpoint/2010/main" val="4272792872"/>
              </p:ext>
            </p:extLst>
          </p:nvPr>
        </p:nvGraphicFramePr>
        <p:xfrm>
          <a:off x="4756940" y="4625537"/>
          <a:ext cx="287355" cy="232245"/>
        </p:xfrm>
        <a:graphic>
          <a:graphicData uri="http://schemas.openxmlformats.org/presentationml/2006/ole">
            <mc:AlternateContent xmlns:mc="http://schemas.openxmlformats.org/markup-compatibility/2006">
              <mc:Choice xmlns:v="urn:schemas-microsoft-com:vml" Requires="v">
                <p:oleObj spid="_x0000_s310606" name="数式" r:id="rId15" imgW="126780" imgH="101424" progId="Equation.3">
                  <p:embed/>
                </p:oleObj>
              </mc:Choice>
              <mc:Fallback>
                <p:oleObj name="数式" r:id="rId15" imgW="126780" imgH="101424"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756940" y="4625537"/>
                        <a:ext cx="287355" cy="232245"/>
                      </a:xfrm>
                      <a:prstGeom prst="rect">
                        <a:avLst/>
                      </a:prstGeom>
                      <a:noFill/>
                      <a:ln>
                        <a:noFill/>
                      </a:ln>
                    </p:spPr>
                  </p:pic>
                </p:oleObj>
              </mc:Fallback>
            </mc:AlternateContent>
          </a:graphicData>
        </a:graphic>
      </p:graphicFrame>
      <p:sp>
        <p:nvSpPr>
          <p:cNvPr id="283678" name="Rectangle 30"/>
          <p:cNvSpPr>
            <a:spLocks noChangeArrowheads="1"/>
          </p:cNvSpPr>
          <p:nvPr/>
        </p:nvSpPr>
        <p:spPr bwMode="auto">
          <a:xfrm>
            <a:off x="0" y="1056984"/>
            <a:ext cx="558518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r>
              <a:rPr lang="ja-JP" altLang="en-US" dirty="0">
                <a:solidFill>
                  <a:srgbClr val="000000"/>
                </a:solidFill>
                <a:latin typeface="Bookman Old Style" pitchFamily="18" charset="0"/>
              </a:rPr>
              <a:t>質点の質量を</a:t>
            </a:r>
            <a:r>
              <a:rPr lang="en-US" altLang="ja-JP" i="1" dirty="0">
                <a:solidFill>
                  <a:srgbClr val="000000"/>
                </a:solidFill>
                <a:latin typeface="Bookman Old Style" pitchFamily="18" charset="0"/>
              </a:rPr>
              <a:t>m</a:t>
            </a:r>
            <a:r>
              <a:rPr lang="ja-JP" altLang="en-US" dirty="0" err="1">
                <a:solidFill>
                  <a:srgbClr val="000000"/>
                </a:solidFill>
                <a:latin typeface="Bookman Old Style" pitchFamily="18" charset="0"/>
              </a:rPr>
              <a:t>、</a:t>
            </a:r>
            <a:r>
              <a:rPr lang="ja-JP" altLang="en-US" dirty="0">
                <a:solidFill>
                  <a:srgbClr val="000000"/>
                </a:solidFill>
                <a:latin typeface="Bookman Old Style" pitchFamily="18" charset="0"/>
                <a:ea typeface="ＭＳ ゴシック" pitchFamily="49" charset="-128"/>
                <a:cs typeface="Times New Roman" pitchFamily="18" charset="0"/>
              </a:rPr>
              <a:t>時間を</a:t>
            </a:r>
            <a:r>
              <a:rPr lang="en-US" altLang="ja-JP" i="1" dirty="0">
                <a:solidFill>
                  <a:srgbClr val="000000"/>
                </a:solidFill>
                <a:latin typeface="Bookman Old Style" pitchFamily="18" charset="0"/>
                <a:ea typeface="ＭＳ ゴシック" pitchFamily="49" charset="-128"/>
                <a:cs typeface="Times New Roman" pitchFamily="18" charset="0"/>
              </a:rPr>
              <a:t>t </a:t>
            </a:r>
            <a:r>
              <a:rPr lang="ja-JP" altLang="en-US" dirty="0">
                <a:solidFill>
                  <a:srgbClr val="000000"/>
                </a:solidFill>
                <a:latin typeface="Bookman Old Style" pitchFamily="18" charset="0"/>
                <a:ea typeface="ＭＳ ゴシック" pitchFamily="49" charset="-128"/>
                <a:cs typeface="Times New Roman" pitchFamily="18" charset="0"/>
              </a:rPr>
              <a:t>とする。</a:t>
            </a:r>
          </a:p>
        </p:txBody>
      </p:sp>
      <p:graphicFrame>
        <p:nvGraphicFramePr>
          <p:cNvPr id="283680" name="Object 32"/>
          <p:cNvGraphicFramePr>
            <a:graphicFrameLocks noChangeAspect="1"/>
          </p:cNvGraphicFramePr>
          <p:nvPr>
            <p:extLst>
              <p:ext uri="{D42A27DB-BD31-4B8C-83A1-F6EECF244321}">
                <p14:modId xmlns:p14="http://schemas.microsoft.com/office/powerpoint/2010/main" val="2435592001"/>
              </p:ext>
            </p:extLst>
          </p:nvPr>
        </p:nvGraphicFramePr>
        <p:xfrm>
          <a:off x="5277897" y="4301282"/>
          <a:ext cx="955223" cy="871247"/>
        </p:xfrm>
        <a:graphic>
          <a:graphicData uri="http://schemas.openxmlformats.org/presentationml/2006/ole">
            <mc:AlternateContent xmlns:mc="http://schemas.openxmlformats.org/markup-compatibility/2006">
              <mc:Choice xmlns:v="urn:schemas-microsoft-com:vml" Requires="v">
                <p:oleObj spid="_x0000_s310607" name="数式" r:id="rId16" imgW="431613" imgH="393529" progId="Equation.3">
                  <p:embed/>
                </p:oleObj>
              </mc:Choice>
              <mc:Fallback>
                <p:oleObj name="数式" r:id="rId16" imgW="431613" imgH="393529" progId="Equation.3">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5277897" y="4301282"/>
                        <a:ext cx="955223" cy="871247"/>
                      </a:xfrm>
                      <a:prstGeom prst="rect">
                        <a:avLst/>
                      </a:prstGeom>
                      <a:noFill/>
                      <a:ln>
                        <a:noFill/>
                      </a:ln>
                    </p:spPr>
                  </p:pic>
                </p:oleObj>
              </mc:Fallback>
            </mc:AlternateContent>
          </a:graphicData>
        </a:graphic>
      </p:graphicFrame>
      <p:sp>
        <p:nvSpPr>
          <p:cNvPr id="20506" name="Rectangle 36"/>
          <p:cNvSpPr>
            <a:spLocks noChangeArrowheads="1"/>
          </p:cNvSpPr>
          <p:nvPr/>
        </p:nvSpPr>
        <p:spPr bwMode="auto">
          <a:xfrm>
            <a:off x="0" y="0"/>
            <a:ext cx="27301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ctr">
            <a:spAutoFit/>
          </a:bodyPr>
          <a:lstStyle/>
          <a:p>
            <a:pPr>
              <a:spcBef>
                <a:spcPct val="0"/>
              </a:spcBef>
            </a:pPr>
            <a:r>
              <a:rPr lang="ja-JP" altLang="en-US" dirty="0">
                <a:solidFill>
                  <a:srgbClr val="0000FF"/>
                </a:solidFill>
                <a:latin typeface="ＭＳ ゴシック" pitchFamily="49" charset="-128"/>
                <a:ea typeface="ＭＳ ゴシック" pitchFamily="49" charset="-128"/>
                <a:cs typeface="Times New Roman" pitchFamily="18" charset="0"/>
              </a:rPr>
              <a:t>エネルギー</a:t>
            </a:r>
            <a:r>
              <a:rPr lang="ja-JP" altLang="en-US" dirty="0">
                <a:solidFill>
                  <a:srgbClr val="000000"/>
                </a:solidFill>
                <a:latin typeface="ＭＳ ゴシック" pitchFamily="49" charset="-128"/>
                <a:ea typeface="ＭＳ ゴシック" pitchFamily="49" charset="-128"/>
                <a:cs typeface="Times New Roman" pitchFamily="18" charset="0"/>
              </a:rPr>
              <a:t>　</a:t>
            </a:r>
            <a:endParaRPr lang="ja-JP" altLang="en-US" dirty="0">
              <a:solidFill>
                <a:srgbClr val="000000"/>
              </a:solidFill>
              <a:ea typeface="ＭＳ ゴシック" pitchFamily="49" charset="-128"/>
              <a:cs typeface="Times New Roman" pitchFamily="18" charset="0"/>
            </a:endParaRPr>
          </a:p>
        </p:txBody>
      </p:sp>
      <p:sp>
        <p:nvSpPr>
          <p:cNvPr id="283687" name="Freeform 39"/>
          <p:cNvSpPr>
            <a:spLocks/>
          </p:cNvSpPr>
          <p:nvPr/>
        </p:nvSpPr>
        <p:spPr bwMode="auto">
          <a:xfrm>
            <a:off x="7704046" y="310259"/>
            <a:ext cx="1031152" cy="1873250"/>
          </a:xfrm>
          <a:custGeom>
            <a:avLst/>
            <a:gdLst>
              <a:gd name="T0" fmla="*/ 0 w 665"/>
              <a:gd name="T1" fmla="*/ 2147483647 h 1180"/>
              <a:gd name="T2" fmla="*/ 2147483647 w 665"/>
              <a:gd name="T3" fmla="*/ 2147483647 h 1180"/>
              <a:gd name="T4" fmla="*/ 2147483647 w 665"/>
              <a:gd name="T5" fmla="*/ 2147483647 h 1180"/>
              <a:gd name="T6" fmla="*/ 2147483647 w 665"/>
              <a:gd name="T7" fmla="*/ 0 h 1180"/>
              <a:gd name="T8" fmla="*/ 0 60000 65536"/>
              <a:gd name="T9" fmla="*/ 0 60000 65536"/>
              <a:gd name="T10" fmla="*/ 0 60000 65536"/>
              <a:gd name="T11" fmla="*/ 0 60000 65536"/>
              <a:gd name="T12" fmla="*/ 0 w 665"/>
              <a:gd name="T13" fmla="*/ 0 h 1180"/>
              <a:gd name="T14" fmla="*/ 665 w 665"/>
              <a:gd name="T15" fmla="*/ 1180 h 1180"/>
              <a:gd name="connsiteX0" fmla="*/ 0 w 9668"/>
              <a:gd name="connsiteY0" fmla="*/ 10000 h 10000"/>
              <a:gd name="connsiteX1" fmla="*/ 6109 w 9668"/>
              <a:gd name="connsiteY1" fmla="*/ 8481 h 10000"/>
              <a:gd name="connsiteX2" fmla="*/ 9549 w 9668"/>
              <a:gd name="connsiteY2" fmla="*/ 4619 h 10000"/>
              <a:gd name="connsiteX3" fmla="*/ 8195 w 9668"/>
              <a:gd name="connsiteY3" fmla="*/ 0 h 10000"/>
              <a:gd name="connsiteX0" fmla="*/ 0 w 10103"/>
              <a:gd name="connsiteY0" fmla="*/ 10000 h 10000"/>
              <a:gd name="connsiteX1" fmla="*/ 6319 w 10103"/>
              <a:gd name="connsiteY1" fmla="*/ 8481 h 10000"/>
              <a:gd name="connsiteX2" fmla="*/ 9989 w 10103"/>
              <a:gd name="connsiteY2" fmla="*/ 4924 h 10000"/>
              <a:gd name="connsiteX3" fmla="*/ 8476 w 10103"/>
              <a:gd name="connsiteY3" fmla="*/ 0 h 10000"/>
            </a:gdLst>
            <a:ahLst/>
            <a:cxnLst>
              <a:cxn ang="0">
                <a:pos x="connsiteX0" y="connsiteY0"/>
              </a:cxn>
              <a:cxn ang="0">
                <a:pos x="connsiteX1" y="connsiteY1"/>
              </a:cxn>
              <a:cxn ang="0">
                <a:pos x="connsiteX2" y="connsiteY2"/>
              </a:cxn>
              <a:cxn ang="0">
                <a:pos x="connsiteX3" y="connsiteY3"/>
              </a:cxn>
            </a:cxnLst>
            <a:rect l="l" t="t" r="r" b="b"/>
            <a:pathLst>
              <a:path w="10103" h="10000">
                <a:moveTo>
                  <a:pt x="0" y="10000"/>
                </a:moveTo>
                <a:cubicBezTo>
                  <a:pt x="1991" y="9873"/>
                  <a:pt x="4654" y="9327"/>
                  <a:pt x="6319" y="8481"/>
                </a:cubicBezTo>
                <a:cubicBezTo>
                  <a:pt x="7984" y="7635"/>
                  <a:pt x="9522" y="6398"/>
                  <a:pt x="9989" y="4924"/>
                </a:cubicBezTo>
                <a:cubicBezTo>
                  <a:pt x="10455" y="3449"/>
                  <a:pt x="9410" y="1568"/>
                  <a:pt x="8476" y="0"/>
                </a:cubicBezTo>
              </a:path>
            </a:pathLst>
          </a:custGeom>
          <a:noFill/>
          <a:ln w="28575" cap="flat" cmpd="sng">
            <a:solidFill>
              <a:schemeClr val="tx1"/>
            </a:solidFill>
            <a:prstDash val="solid"/>
            <a:round/>
            <a:headEnd type="none" w="med" len="med"/>
            <a:tailEnd type="arrow" w="med" len="med"/>
          </a:ln>
          <a:extLst>
            <a:ext uri="{909E8E84-426E-40DD-AFC4-6F175D3DCCD1}">
              <a14:hiddenFill xmlns:a14="http://schemas.microsoft.com/office/drawing/2010/main">
                <a:solidFill>
                  <a:srgbClr val="FFFFFF"/>
                </a:solidFill>
              </a14:hiddenFill>
            </a:ext>
          </a:extLst>
        </p:spPr>
        <p:txBody>
          <a:bodyPr wrap="none" anchor="ctr">
            <a:spAutoFit/>
          </a:bodyPr>
          <a:lstStyle/>
          <a:p>
            <a:endParaRPr lang="ja-JP" altLang="en-US" b="1">
              <a:solidFill>
                <a:srgbClr val="000000"/>
              </a:solidFill>
            </a:endParaRPr>
          </a:p>
        </p:txBody>
      </p:sp>
      <p:sp>
        <p:nvSpPr>
          <p:cNvPr id="283690" name="Rectangle 42"/>
          <p:cNvSpPr>
            <a:spLocks noChangeArrowheads="1"/>
          </p:cNvSpPr>
          <p:nvPr/>
        </p:nvSpPr>
        <p:spPr bwMode="auto">
          <a:xfrm>
            <a:off x="7992971" y="62630"/>
            <a:ext cx="3762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solidFill>
                  <a:srgbClr val="000000"/>
                </a:solidFill>
                <a:latin typeface="Bookman Old Style" pitchFamily="18" charset="0"/>
                <a:ea typeface="ＭＳ ゴシック" pitchFamily="49" charset="-128"/>
                <a:cs typeface="Times New Roman" pitchFamily="18" charset="0"/>
              </a:rPr>
              <a:t>s</a:t>
            </a:r>
            <a:endParaRPr lang="en-US" altLang="ja-JP" baseline="-25000">
              <a:solidFill>
                <a:srgbClr val="000000"/>
              </a:solidFill>
              <a:ea typeface="ＭＳ ゴシック" pitchFamily="49" charset="-128"/>
              <a:cs typeface="Times New Roman" pitchFamily="18" charset="0"/>
            </a:endParaRPr>
          </a:p>
        </p:txBody>
      </p:sp>
      <p:sp>
        <p:nvSpPr>
          <p:cNvPr id="283691" name="Rectangle 43"/>
          <p:cNvSpPr>
            <a:spLocks noChangeArrowheads="1"/>
          </p:cNvSpPr>
          <p:nvPr/>
        </p:nvSpPr>
        <p:spPr bwMode="auto">
          <a:xfrm>
            <a:off x="7488146" y="1575518"/>
            <a:ext cx="2825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rgbClr val="FF00FF"/>
                </a:solidFill>
              </a:rPr>
              <a:t>i</a:t>
            </a:r>
          </a:p>
        </p:txBody>
      </p:sp>
      <p:sp>
        <p:nvSpPr>
          <p:cNvPr id="283693" name="Oval 45"/>
          <p:cNvSpPr>
            <a:spLocks noChangeArrowheads="1"/>
          </p:cNvSpPr>
          <p:nvPr/>
        </p:nvSpPr>
        <p:spPr bwMode="auto">
          <a:xfrm>
            <a:off x="8402703" y="172668"/>
            <a:ext cx="330200" cy="323850"/>
          </a:xfrm>
          <a:prstGeom prst="ellipse">
            <a:avLst/>
          </a:prstGeom>
          <a:gradFill rotWithShape="1">
            <a:gsLst>
              <a:gs pos="0">
                <a:srgbClr val="FFFFFF"/>
              </a:gs>
              <a:gs pos="100000">
                <a:srgbClr val="00FFCC"/>
              </a:gs>
            </a:gsLst>
            <a:path path="shape">
              <a:fillToRect l="50000" t="50000" r="50000" b="50000"/>
            </a:path>
          </a:gradFill>
          <a:ln w="28575">
            <a:solidFill>
              <a:srgbClr val="3333FF"/>
            </a:solidFill>
            <a:round/>
            <a:headEnd/>
            <a:tailEnd/>
          </a:ln>
        </p:spPr>
        <p:txBody>
          <a:bodyPr lIns="74295" tIns="8890" rIns="74295" bIns="8890"/>
          <a:lstStyle/>
          <a:p>
            <a:endParaRPr lang="ja-JP" altLang="en-US" b="1">
              <a:solidFill>
                <a:srgbClr val="000000"/>
              </a:solidFill>
            </a:endParaRPr>
          </a:p>
        </p:txBody>
      </p:sp>
      <p:sp>
        <p:nvSpPr>
          <p:cNvPr id="283694" name="Rectangle 46"/>
          <p:cNvSpPr>
            <a:spLocks noChangeArrowheads="1"/>
          </p:cNvSpPr>
          <p:nvPr/>
        </p:nvSpPr>
        <p:spPr bwMode="auto">
          <a:xfrm>
            <a:off x="-1" y="1561373"/>
            <a:ext cx="494778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ctr">
            <a:spAutoFit/>
          </a:bodyPr>
          <a:lstStyle/>
          <a:p>
            <a:pPr>
              <a:spcBef>
                <a:spcPct val="0"/>
              </a:spcBef>
            </a:pPr>
            <a:r>
              <a:rPr lang="en-US" altLang="ja-JP" i="1" dirty="0">
                <a:solidFill>
                  <a:srgbClr val="000000"/>
                </a:solidFill>
                <a:latin typeface="Bookman Old Style" pitchFamily="18" charset="0"/>
                <a:ea typeface="ＭＳ ゴシック" pitchFamily="49" charset="-128"/>
                <a:cs typeface="Times New Roman" pitchFamily="18" charset="0"/>
              </a:rPr>
              <a:t>s</a:t>
            </a:r>
            <a:r>
              <a:rPr lang="ja-JP" altLang="en-US" dirty="0">
                <a:solidFill>
                  <a:srgbClr val="000000"/>
                </a:solidFill>
                <a:latin typeface="ＭＳ ゴシック" pitchFamily="49" charset="-128"/>
                <a:ea typeface="ＭＳ ゴシック" pitchFamily="49" charset="-128"/>
                <a:cs typeface="Times New Roman" pitchFamily="18" charset="0"/>
              </a:rPr>
              <a:t>は経路に沿った長さである。</a:t>
            </a:r>
            <a:endParaRPr lang="ja-JP" altLang="en-US" dirty="0">
              <a:solidFill>
                <a:srgbClr val="000000"/>
              </a:solidFill>
              <a:ea typeface="ＭＳ ゴシック" pitchFamily="49" charset="-128"/>
              <a:cs typeface="Times New Roman" pitchFamily="18" charset="0"/>
            </a:endParaRPr>
          </a:p>
        </p:txBody>
      </p:sp>
      <p:graphicFrame>
        <p:nvGraphicFramePr>
          <p:cNvPr id="283695" name="Object 47"/>
          <p:cNvGraphicFramePr>
            <a:graphicFrameLocks noChangeAspect="1"/>
          </p:cNvGraphicFramePr>
          <p:nvPr>
            <p:extLst>
              <p:ext uri="{D42A27DB-BD31-4B8C-83A1-F6EECF244321}">
                <p14:modId xmlns:p14="http://schemas.microsoft.com/office/powerpoint/2010/main" val="676950985"/>
              </p:ext>
            </p:extLst>
          </p:nvPr>
        </p:nvGraphicFramePr>
        <p:xfrm>
          <a:off x="853094" y="4630298"/>
          <a:ext cx="286042" cy="230933"/>
        </p:xfrm>
        <a:graphic>
          <a:graphicData uri="http://schemas.openxmlformats.org/presentationml/2006/ole">
            <mc:AlternateContent xmlns:mc="http://schemas.openxmlformats.org/markup-compatibility/2006">
              <mc:Choice xmlns:v="urn:schemas-microsoft-com:vml" Requires="v">
                <p:oleObj spid="_x0000_s310608" name="数式" r:id="rId18" imgW="126780" imgH="101424" progId="Equation.3">
                  <p:embed/>
                </p:oleObj>
              </mc:Choice>
              <mc:Fallback>
                <p:oleObj name="数式" r:id="rId18" imgW="126780" imgH="101424"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53094" y="4630298"/>
                        <a:ext cx="286042" cy="230933"/>
                      </a:xfrm>
                      <a:prstGeom prst="rect">
                        <a:avLst/>
                      </a:prstGeom>
                      <a:noFill/>
                      <a:ln>
                        <a:noFill/>
                      </a:ln>
                    </p:spPr>
                  </p:pic>
                </p:oleObj>
              </mc:Fallback>
            </mc:AlternateContent>
          </a:graphicData>
        </a:graphic>
      </p:graphicFrame>
      <p:sp>
        <p:nvSpPr>
          <p:cNvPr id="283696" name="Rectangle 48"/>
          <p:cNvSpPr>
            <a:spLocks noChangeArrowheads="1"/>
          </p:cNvSpPr>
          <p:nvPr/>
        </p:nvSpPr>
        <p:spPr bwMode="auto">
          <a:xfrm>
            <a:off x="0" y="2066207"/>
            <a:ext cx="55274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ja-JP" altLang="en-US" sz="2400" dirty="0">
                <a:solidFill>
                  <a:srgbClr val="FF00FF"/>
                </a:solidFill>
                <a:latin typeface="ＭＳ ゴシック" pitchFamily="49" charset="-128"/>
                <a:ea typeface="ＭＳ ゴシック" pitchFamily="49" charset="-128"/>
                <a:cs typeface="Times New Roman" pitchFamily="18" charset="0"/>
              </a:rPr>
              <a:t>始、終の量をそれぞれ添字</a:t>
            </a:r>
            <a:r>
              <a:rPr lang="en-US" altLang="ja-JP" sz="2400" dirty="0" err="1">
                <a:solidFill>
                  <a:srgbClr val="FF00FF"/>
                </a:solidFill>
                <a:ea typeface="ＭＳ ゴシック" pitchFamily="49" charset="-128"/>
                <a:cs typeface="Times New Roman" pitchFamily="18" charset="0"/>
              </a:rPr>
              <a:t>i</a:t>
            </a:r>
            <a:r>
              <a:rPr lang="en-US" altLang="ja-JP" sz="2400" dirty="0">
                <a:solidFill>
                  <a:srgbClr val="FF00FF"/>
                </a:solidFill>
                <a:ea typeface="ＭＳ ゴシック" pitchFamily="49" charset="-128"/>
                <a:cs typeface="Times New Roman" pitchFamily="18" charset="0"/>
              </a:rPr>
              <a:t>,</a:t>
            </a:r>
            <a:r>
              <a:rPr lang="ja-JP" altLang="en-US" sz="2400" dirty="0">
                <a:solidFill>
                  <a:srgbClr val="FF00FF"/>
                </a:solidFill>
                <a:ea typeface="ＭＳ ゴシック" pitchFamily="49" charset="-128"/>
                <a:cs typeface="Times New Roman" pitchFamily="18" charset="0"/>
              </a:rPr>
              <a:t> </a:t>
            </a:r>
            <a:r>
              <a:rPr lang="en-US" altLang="ja-JP" sz="2400" dirty="0">
                <a:solidFill>
                  <a:srgbClr val="FF00FF"/>
                </a:solidFill>
                <a:ea typeface="ＭＳ ゴシック" pitchFamily="49" charset="-128"/>
                <a:cs typeface="Times New Roman" pitchFamily="18" charset="0"/>
              </a:rPr>
              <a:t>f </a:t>
            </a:r>
            <a:r>
              <a:rPr lang="ja-JP" altLang="en-US" sz="2400" dirty="0">
                <a:solidFill>
                  <a:srgbClr val="FF00FF"/>
                </a:solidFill>
                <a:ea typeface="ＭＳ ゴシック" pitchFamily="49" charset="-128"/>
                <a:cs typeface="Times New Roman" pitchFamily="18" charset="0"/>
              </a:rPr>
              <a:t>で</a:t>
            </a:r>
            <a:r>
              <a:rPr lang="ja-JP" altLang="en-US" sz="2400" dirty="0">
                <a:solidFill>
                  <a:srgbClr val="FF00FF"/>
                </a:solidFill>
                <a:latin typeface="ＭＳ ゴシック" pitchFamily="49" charset="-128"/>
                <a:ea typeface="ＭＳ ゴシック" pitchFamily="49" charset="-128"/>
                <a:cs typeface="Times New Roman" pitchFamily="18" charset="0"/>
              </a:rPr>
              <a:t>表す。</a:t>
            </a:r>
            <a:endParaRPr lang="ja-JP" altLang="en-US" sz="2400" dirty="0">
              <a:solidFill>
                <a:srgbClr val="FF00FF"/>
              </a:solidFill>
              <a:ea typeface="ＭＳ ゴシック" pitchFamily="49" charset="-128"/>
              <a:cs typeface="Times New Roman" pitchFamily="18" charset="0"/>
            </a:endParaRPr>
          </a:p>
        </p:txBody>
      </p:sp>
      <p:sp>
        <p:nvSpPr>
          <p:cNvPr id="283698" name="Rectangle 50"/>
          <p:cNvSpPr>
            <a:spLocks noChangeArrowheads="1"/>
          </p:cNvSpPr>
          <p:nvPr/>
        </p:nvSpPr>
        <p:spPr bwMode="auto">
          <a:xfrm>
            <a:off x="233456" y="5249993"/>
            <a:ext cx="2069217" cy="475989"/>
          </a:xfrm>
          <a:prstGeom prst="rect">
            <a:avLst/>
          </a:prstGeom>
          <a:noFill/>
          <a:ln w="38100">
            <a:solidFill>
              <a:srgbClr val="FF00FF"/>
            </a:solidFill>
            <a:miter lim="800000"/>
            <a:headEnd/>
            <a:tailEnd/>
          </a:ln>
          <a:extLst>
            <a:ext uri="{909E8E84-426E-40DD-AFC4-6F175D3DCCD1}">
              <a14:hiddenFill xmlns:a14="http://schemas.microsoft.com/office/drawing/2010/main">
                <a:solidFill>
                  <a:srgbClr val="FFFFFF"/>
                </a:solidFill>
              </a14:hiddenFill>
            </a:ext>
          </a:extLst>
        </p:spPr>
        <p:txBody>
          <a:bodyPr lIns="74295" tIns="8890" rIns="74295" bIns="8890"/>
          <a:lstStyle/>
          <a:p>
            <a:endParaRPr lang="ja-JP" altLang="en-US" b="1">
              <a:solidFill>
                <a:srgbClr val="000000"/>
              </a:solidFill>
            </a:endParaRPr>
          </a:p>
        </p:txBody>
      </p:sp>
      <p:sp>
        <p:nvSpPr>
          <p:cNvPr id="41" name="Rectangle 6"/>
          <p:cNvSpPr>
            <a:spLocks noChangeArrowheads="1"/>
          </p:cNvSpPr>
          <p:nvPr/>
        </p:nvSpPr>
        <p:spPr bwMode="auto">
          <a:xfrm>
            <a:off x="1" y="2608011"/>
            <a:ext cx="210312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ctr">
            <a:spAutoFit/>
          </a:bodyPr>
          <a:lstStyle/>
          <a:p>
            <a:pPr>
              <a:spcBef>
                <a:spcPct val="0"/>
              </a:spcBef>
            </a:pPr>
            <a:r>
              <a:rPr lang="ja-JP" altLang="en-US" dirty="0">
                <a:solidFill>
                  <a:srgbClr val="000000"/>
                </a:solidFill>
                <a:latin typeface="ＭＳ ゴシック" pitchFamily="49" charset="-128"/>
                <a:ea typeface="ＭＳ ゴシック" pitchFamily="49" charset="-128"/>
                <a:cs typeface="Times New Roman" pitchFamily="18" charset="0"/>
              </a:rPr>
              <a:t>運動方程式</a:t>
            </a:r>
            <a:endParaRPr lang="ja-JP" altLang="en-US" dirty="0">
              <a:solidFill>
                <a:srgbClr val="000000"/>
              </a:solidFill>
              <a:ea typeface="ＭＳ ゴシック" pitchFamily="49" charset="-128"/>
              <a:cs typeface="Times New Roman" pitchFamily="18" charset="0"/>
            </a:endParaRPr>
          </a:p>
        </p:txBody>
      </p:sp>
      <p:graphicFrame>
        <p:nvGraphicFramePr>
          <p:cNvPr id="42" name="Object 21"/>
          <p:cNvGraphicFramePr>
            <a:graphicFrameLocks noChangeAspect="1"/>
          </p:cNvGraphicFramePr>
          <p:nvPr>
            <p:extLst>
              <p:ext uri="{D42A27DB-BD31-4B8C-83A1-F6EECF244321}">
                <p14:modId xmlns:p14="http://schemas.microsoft.com/office/powerpoint/2010/main" val="424083845"/>
              </p:ext>
            </p:extLst>
          </p:nvPr>
        </p:nvGraphicFramePr>
        <p:xfrm>
          <a:off x="2002156" y="2452663"/>
          <a:ext cx="1705756" cy="923732"/>
        </p:xfrm>
        <a:graphic>
          <a:graphicData uri="http://schemas.openxmlformats.org/presentationml/2006/ole">
            <mc:AlternateContent xmlns:mc="http://schemas.openxmlformats.org/markup-compatibility/2006">
              <mc:Choice xmlns:v="urn:schemas-microsoft-com:vml" Requires="v">
                <p:oleObj spid="_x0000_s310609" name="数式" r:id="rId19" imgW="774360" imgH="419040" progId="Equation.3">
                  <p:embed/>
                </p:oleObj>
              </mc:Choice>
              <mc:Fallback>
                <p:oleObj name="数式" r:id="rId19" imgW="774360" imgH="419040" progId="Equation.3">
                  <p:embed/>
                  <p:pic>
                    <p:nvPicPr>
                      <p:cNvPr id="0" name=""/>
                      <p:cNvPicPr>
                        <a:picLocks noChangeAspect="1" noChangeArrowheads="1"/>
                      </p:cNvPicPr>
                      <p:nvPr/>
                    </p:nvPicPr>
                    <p:blipFill>
                      <a:blip r:embed="rId20"/>
                      <a:srcRect/>
                      <a:stretch>
                        <a:fillRect/>
                      </a:stretch>
                    </p:blipFill>
                    <p:spPr bwMode="auto">
                      <a:xfrm>
                        <a:off x="2002156" y="2452663"/>
                        <a:ext cx="1705756" cy="923732"/>
                      </a:xfrm>
                      <a:prstGeom prst="rect">
                        <a:avLst/>
                      </a:prstGeom>
                      <a:noFill/>
                      <a:ln>
                        <a:noFill/>
                      </a:ln>
                    </p:spPr>
                  </p:pic>
                </p:oleObj>
              </mc:Fallback>
            </mc:AlternateContent>
          </a:graphicData>
        </a:graphic>
      </p:graphicFrame>
      <p:sp>
        <p:nvSpPr>
          <p:cNvPr id="2" name="左矢印 1"/>
          <p:cNvSpPr/>
          <p:nvPr/>
        </p:nvSpPr>
        <p:spPr bwMode="auto">
          <a:xfrm>
            <a:off x="3931056" y="2718148"/>
            <a:ext cx="463462" cy="363255"/>
          </a:xfrm>
          <a:prstGeom prst="leftArrow">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endParaRPr lang="ja-JP" altLang="en-US" b="1">
              <a:solidFill>
                <a:srgbClr val="000000"/>
              </a:solidFill>
              <a:ea typeface="ＭＳ Ｐゴシック" pitchFamily="50" charset="-128"/>
            </a:endParaRPr>
          </a:p>
        </p:txBody>
      </p:sp>
      <p:sp>
        <p:nvSpPr>
          <p:cNvPr id="51" name="Rectangle 6"/>
          <p:cNvSpPr>
            <a:spLocks noChangeArrowheads="1"/>
          </p:cNvSpPr>
          <p:nvPr/>
        </p:nvSpPr>
        <p:spPr bwMode="auto">
          <a:xfrm>
            <a:off x="0" y="3472307"/>
            <a:ext cx="10772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ctr">
            <a:spAutoFit/>
          </a:bodyPr>
          <a:lstStyle/>
          <a:p>
            <a:pPr>
              <a:spcBef>
                <a:spcPct val="0"/>
              </a:spcBef>
            </a:pPr>
            <a:r>
              <a:rPr lang="ja-JP" altLang="en-US" dirty="0">
                <a:solidFill>
                  <a:srgbClr val="000000"/>
                </a:solidFill>
                <a:ea typeface="ＭＳ ゴシック" pitchFamily="49" charset="-128"/>
                <a:cs typeface="Times New Roman" pitchFamily="18" charset="0"/>
              </a:rPr>
              <a:t>仕事</a:t>
            </a:r>
          </a:p>
        </p:txBody>
      </p:sp>
      <p:graphicFrame>
        <p:nvGraphicFramePr>
          <p:cNvPr id="64" name="Object 21"/>
          <p:cNvGraphicFramePr>
            <a:graphicFrameLocks noChangeAspect="1"/>
          </p:cNvGraphicFramePr>
          <p:nvPr>
            <p:extLst>
              <p:ext uri="{D42A27DB-BD31-4B8C-83A1-F6EECF244321}">
                <p14:modId xmlns:p14="http://schemas.microsoft.com/office/powerpoint/2010/main" val="2716474222"/>
              </p:ext>
            </p:extLst>
          </p:nvPr>
        </p:nvGraphicFramePr>
        <p:xfrm>
          <a:off x="3576986" y="3293498"/>
          <a:ext cx="1033462" cy="923925"/>
        </p:xfrm>
        <a:graphic>
          <a:graphicData uri="http://schemas.openxmlformats.org/presentationml/2006/ole">
            <mc:AlternateContent xmlns:mc="http://schemas.openxmlformats.org/markup-compatibility/2006">
              <mc:Choice xmlns:v="urn:schemas-microsoft-com:vml" Requires="v">
                <p:oleObj spid="_x0000_s310610" name="数式" r:id="rId21" imgW="469800" imgH="419040" progId="Equation.3">
                  <p:embed/>
                </p:oleObj>
              </mc:Choice>
              <mc:Fallback>
                <p:oleObj name="数式" r:id="rId21" imgW="469800" imgH="419040" progId="Equation.3">
                  <p:embed/>
                  <p:pic>
                    <p:nvPicPr>
                      <p:cNvPr id="0" name=""/>
                      <p:cNvPicPr>
                        <a:picLocks noChangeAspect="1" noChangeArrowheads="1"/>
                      </p:cNvPicPr>
                      <p:nvPr/>
                    </p:nvPicPr>
                    <p:blipFill>
                      <a:blip r:embed="rId22"/>
                      <a:srcRect/>
                      <a:stretch>
                        <a:fillRect/>
                      </a:stretch>
                    </p:blipFill>
                    <p:spPr bwMode="auto">
                      <a:xfrm>
                        <a:off x="3576986" y="3293498"/>
                        <a:ext cx="1033462" cy="923925"/>
                      </a:xfrm>
                      <a:prstGeom prst="rect">
                        <a:avLst/>
                      </a:prstGeom>
                      <a:noFill/>
                      <a:ln>
                        <a:noFill/>
                      </a:ln>
                    </p:spPr>
                  </p:pic>
                </p:oleObj>
              </mc:Fallback>
            </mc:AlternateContent>
          </a:graphicData>
        </a:graphic>
      </p:graphicFrame>
      <p:graphicFrame>
        <p:nvGraphicFramePr>
          <p:cNvPr id="65" name="Object 21"/>
          <p:cNvGraphicFramePr>
            <a:graphicFrameLocks noChangeAspect="1"/>
          </p:cNvGraphicFramePr>
          <p:nvPr>
            <p:extLst>
              <p:ext uri="{D42A27DB-BD31-4B8C-83A1-F6EECF244321}">
                <p14:modId xmlns:p14="http://schemas.microsoft.com/office/powerpoint/2010/main" val="1800818543"/>
              </p:ext>
            </p:extLst>
          </p:nvPr>
        </p:nvGraphicFramePr>
        <p:xfrm>
          <a:off x="3183590" y="3401057"/>
          <a:ext cx="642937" cy="784225"/>
        </p:xfrm>
        <a:graphic>
          <a:graphicData uri="http://schemas.openxmlformats.org/presentationml/2006/ole">
            <mc:AlternateContent xmlns:mc="http://schemas.openxmlformats.org/markup-compatibility/2006">
              <mc:Choice xmlns:v="urn:schemas-microsoft-com:vml" Requires="v">
                <p:oleObj spid="_x0000_s310611" name="数式" r:id="rId23" imgW="291960" imgH="355320" progId="Equation.3">
                  <p:embed/>
                </p:oleObj>
              </mc:Choice>
              <mc:Fallback>
                <p:oleObj name="数式" r:id="rId23" imgW="291960" imgH="355320" progId="Equation.3">
                  <p:embed/>
                  <p:pic>
                    <p:nvPicPr>
                      <p:cNvPr id="0" name=""/>
                      <p:cNvPicPr>
                        <a:picLocks noChangeAspect="1" noChangeArrowheads="1"/>
                      </p:cNvPicPr>
                      <p:nvPr/>
                    </p:nvPicPr>
                    <p:blipFill>
                      <a:blip r:embed="rId24"/>
                      <a:srcRect/>
                      <a:stretch>
                        <a:fillRect/>
                      </a:stretch>
                    </p:blipFill>
                    <p:spPr bwMode="auto">
                      <a:xfrm>
                        <a:off x="3183590" y="3401057"/>
                        <a:ext cx="642937" cy="784225"/>
                      </a:xfrm>
                      <a:prstGeom prst="rect">
                        <a:avLst/>
                      </a:prstGeom>
                      <a:noFill/>
                      <a:ln>
                        <a:noFill/>
                      </a:ln>
                    </p:spPr>
                  </p:pic>
                </p:oleObj>
              </mc:Fallback>
            </mc:AlternateContent>
          </a:graphicData>
        </a:graphic>
      </p:graphicFrame>
      <p:graphicFrame>
        <p:nvGraphicFramePr>
          <p:cNvPr id="66" name="Object 21"/>
          <p:cNvGraphicFramePr>
            <a:graphicFrameLocks noChangeAspect="1"/>
          </p:cNvGraphicFramePr>
          <p:nvPr>
            <p:extLst>
              <p:ext uri="{D42A27DB-BD31-4B8C-83A1-F6EECF244321}">
                <p14:modId xmlns:p14="http://schemas.microsoft.com/office/powerpoint/2010/main" val="1468763810"/>
              </p:ext>
            </p:extLst>
          </p:nvPr>
        </p:nvGraphicFramePr>
        <p:xfrm>
          <a:off x="4544057" y="3583661"/>
          <a:ext cx="503237" cy="392113"/>
        </p:xfrm>
        <a:graphic>
          <a:graphicData uri="http://schemas.openxmlformats.org/presentationml/2006/ole">
            <mc:AlternateContent xmlns:mc="http://schemas.openxmlformats.org/markup-compatibility/2006">
              <mc:Choice xmlns:v="urn:schemas-microsoft-com:vml" Requires="v">
                <p:oleObj spid="_x0000_s310612" name="数式" r:id="rId25" imgW="228600" imgH="177480" progId="Equation.3">
                  <p:embed/>
                </p:oleObj>
              </mc:Choice>
              <mc:Fallback>
                <p:oleObj name="数式" r:id="rId25" imgW="228600" imgH="177480" progId="Equation.3">
                  <p:embed/>
                  <p:pic>
                    <p:nvPicPr>
                      <p:cNvPr id="0" name=""/>
                      <p:cNvPicPr>
                        <a:picLocks noChangeAspect="1" noChangeArrowheads="1"/>
                      </p:cNvPicPr>
                      <p:nvPr/>
                    </p:nvPicPr>
                    <p:blipFill>
                      <a:blip r:embed="rId26"/>
                      <a:srcRect/>
                      <a:stretch>
                        <a:fillRect/>
                      </a:stretch>
                    </p:blipFill>
                    <p:spPr bwMode="auto">
                      <a:xfrm>
                        <a:off x="4544057" y="3583661"/>
                        <a:ext cx="503237" cy="392113"/>
                      </a:xfrm>
                      <a:prstGeom prst="rect">
                        <a:avLst/>
                      </a:prstGeom>
                      <a:noFill/>
                      <a:ln>
                        <a:noFill/>
                      </a:ln>
                    </p:spPr>
                  </p:pic>
                </p:oleObj>
              </mc:Fallback>
            </mc:AlternateContent>
          </a:graphicData>
        </a:graphic>
      </p:graphicFrame>
      <p:sp>
        <p:nvSpPr>
          <p:cNvPr id="283653" name="Rectangle 5"/>
          <p:cNvSpPr>
            <a:spLocks noChangeArrowheads="1"/>
          </p:cNvSpPr>
          <p:nvPr/>
        </p:nvSpPr>
        <p:spPr bwMode="auto">
          <a:xfrm>
            <a:off x="4570877" y="5495927"/>
            <a:ext cx="1830628" cy="889348"/>
          </a:xfrm>
          <a:prstGeom prst="rect">
            <a:avLst/>
          </a:prstGeom>
          <a:noFill/>
          <a:ln w="38100">
            <a:solidFill>
              <a:srgbClr val="FF00FF"/>
            </a:solidFill>
            <a:miter lim="800000"/>
            <a:headEnd/>
            <a:tailEnd/>
          </a:ln>
          <a:extLst>
            <a:ext uri="{909E8E84-426E-40DD-AFC4-6F175D3DCCD1}">
              <a14:hiddenFill xmlns:a14="http://schemas.microsoft.com/office/drawing/2010/main">
                <a:solidFill>
                  <a:srgbClr val="FFFFFF"/>
                </a:solidFill>
              </a14:hiddenFill>
            </a:ext>
          </a:extLst>
        </p:spPr>
        <p:txBody>
          <a:bodyPr lIns="74295" tIns="8890" rIns="74295" bIns="8890"/>
          <a:lstStyle/>
          <a:p>
            <a:endParaRPr lang="ja-JP" altLang="en-US" b="1">
              <a:solidFill>
                <a:srgbClr val="000000"/>
              </a:solidFill>
            </a:endParaRPr>
          </a:p>
        </p:txBody>
      </p:sp>
      <p:graphicFrame>
        <p:nvGraphicFramePr>
          <p:cNvPr id="283681" name="Object 33"/>
          <p:cNvGraphicFramePr>
            <a:graphicFrameLocks noChangeAspect="1"/>
          </p:cNvGraphicFramePr>
          <p:nvPr>
            <p:extLst>
              <p:ext uri="{D42A27DB-BD31-4B8C-83A1-F6EECF244321}">
                <p14:modId xmlns:p14="http://schemas.microsoft.com/office/powerpoint/2010/main" val="1813666630"/>
              </p:ext>
            </p:extLst>
          </p:nvPr>
        </p:nvGraphicFramePr>
        <p:xfrm>
          <a:off x="5309219" y="5474257"/>
          <a:ext cx="1036574" cy="936853"/>
        </p:xfrm>
        <a:graphic>
          <a:graphicData uri="http://schemas.openxmlformats.org/presentationml/2006/ole">
            <mc:AlternateContent xmlns:mc="http://schemas.openxmlformats.org/markup-compatibility/2006">
              <mc:Choice xmlns:v="urn:schemas-microsoft-com:vml" Requires="v">
                <p:oleObj spid="_x0000_s310613" name="数式" r:id="rId27" imgW="431613" imgH="393529" progId="Equation.3">
                  <p:embed/>
                </p:oleObj>
              </mc:Choice>
              <mc:Fallback>
                <p:oleObj name="数式" r:id="rId27" imgW="431613" imgH="393529" progId="Equation.3">
                  <p:embed/>
                  <p:pic>
                    <p:nvPicPr>
                      <p:cNvPr id="0" name=""/>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5309219" y="5474257"/>
                        <a:ext cx="1036574" cy="936853"/>
                      </a:xfrm>
                      <a:prstGeom prst="rect">
                        <a:avLst/>
                      </a:prstGeom>
                      <a:noFill/>
                      <a:ln>
                        <a:noFill/>
                      </a:ln>
                    </p:spPr>
                  </p:pic>
                </p:oleObj>
              </mc:Fallback>
            </mc:AlternateContent>
          </a:graphicData>
        </a:graphic>
      </p:graphicFrame>
      <p:sp>
        <p:nvSpPr>
          <p:cNvPr id="81" name="Rectangle 11"/>
          <p:cNvSpPr>
            <a:spLocks noChangeArrowheads="1"/>
          </p:cNvSpPr>
          <p:nvPr/>
        </p:nvSpPr>
        <p:spPr bwMode="auto">
          <a:xfrm>
            <a:off x="7155613" y="3520095"/>
            <a:ext cx="53572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en-US" altLang="ja-JP" i="1" dirty="0" err="1">
                <a:solidFill>
                  <a:srgbClr val="000000"/>
                </a:solidFill>
                <a:latin typeface="Bookman Old Style" pitchFamily="18" charset="0"/>
                <a:ea typeface="ＭＳ ゴシック" pitchFamily="49" charset="-128"/>
                <a:cs typeface="Times New Roman" pitchFamily="18" charset="0"/>
              </a:rPr>
              <a:t>dt</a:t>
            </a:r>
            <a:endParaRPr lang="ja-JP" altLang="en-US" dirty="0">
              <a:solidFill>
                <a:srgbClr val="000000"/>
              </a:solidFill>
              <a:ea typeface="ＭＳ ゴシック" pitchFamily="49" charset="-128"/>
              <a:cs typeface="Times New Roman" pitchFamily="18" charset="0"/>
            </a:endParaRPr>
          </a:p>
        </p:txBody>
      </p:sp>
      <p:sp>
        <p:nvSpPr>
          <p:cNvPr id="82" name="Rectangle 11"/>
          <p:cNvSpPr>
            <a:spLocks noChangeArrowheads="1"/>
          </p:cNvSpPr>
          <p:nvPr/>
        </p:nvSpPr>
        <p:spPr bwMode="auto">
          <a:xfrm>
            <a:off x="6719670" y="3766735"/>
            <a:ext cx="53572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en-US" altLang="ja-JP" i="1" dirty="0" err="1">
                <a:solidFill>
                  <a:srgbClr val="000000"/>
                </a:solidFill>
                <a:latin typeface="Bookman Old Style" pitchFamily="18" charset="0"/>
                <a:ea typeface="ＭＳ ゴシック" pitchFamily="49" charset="-128"/>
                <a:cs typeface="Times New Roman" pitchFamily="18" charset="0"/>
              </a:rPr>
              <a:t>dt</a:t>
            </a:r>
            <a:endParaRPr lang="ja-JP" altLang="en-US" dirty="0">
              <a:solidFill>
                <a:srgbClr val="000000"/>
              </a:solidFill>
              <a:ea typeface="ＭＳ ゴシック" pitchFamily="49" charset="-128"/>
              <a:cs typeface="Times New Roman" pitchFamily="18" charset="0"/>
            </a:endParaRPr>
          </a:p>
        </p:txBody>
      </p:sp>
      <p:graphicFrame>
        <p:nvGraphicFramePr>
          <p:cNvPr id="84" name="Object 23"/>
          <p:cNvGraphicFramePr>
            <a:graphicFrameLocks noChangeAspect="1"/>
          </p:cNvGraphicFramePr>
          <p:nvPr>
            <p:extLst>
              <p:ext uri="{D42A27DB-BD31-4B8C-83A1-F6EECF244321}">
                <p14:modId xmlns:p14="http://schemas.microsoft.com/office/powerpoint/2010/main" val="1536685721"/>
              </p:ext>
            </p:extLst>
          </p:nvPr>
        </p:nvGraphicFramePr>
        <p:xfrm>
          <a:off x="6764003" y="3381039"/>
          <a:ext cx="503238" cy="392112"/>
        </p:xfrm>
        <a:graphic>
          <a:graphicData uri="http://schemas.openxmlformats.org/presentationml/2006/ole">
            <mc:AlternateContent xmlns:mc="http://schemas.openxmlformats.org/markup-compatibility/2006">
              <mc:Choice xmlns:v="urn:schemas-microsoft-com:vml" Requires="v">
                <p:oleObj spid="_x0000_s310614" name="数式" r:id="rId29" imgW="228600" imgH="177480" progId="Equation.3">
                  <p:embed/>
                </p:oleObj>
              </mc:Choice>
              <mc:Fallback>
                <p:oleObj name="数式" r:id="rId29" imgW="228600" imgH="177480" progId="Equation.3">
                  <p:embed/>
                  <p:pic>
                    <p:nvPicPr>
                      <p:cNvPr id="0" name=""/>
                      <p:cNvPicPr>
                        <a:picLocks noChangeAspect="1" noChangeArrowheads="1"/>
                      </p:cNvPicPr>
                      <p:nvPr/>
                    </p:nvPicPr>
                    <p:blipFill>
                      <a:blip r:embed="rId30"/>
                      <a:srcRect/>
                      <a:stretch>
                        <a:fillRect/>
                      </a:stretch>
                    </p:blipFill>
                    <p:spPr bwMode="auto">
                      <a:xfrm>
                        <a:off x="6764003" y="3381039"/>
                        <a:ext cx="503238" cy="392112"/>
                      </a:xfrm>
                      <a:prstGeom prst="rect">
                        <a:avLst/>
                      </a:prstGeom>
                      <a:noFill/>
                      <a:ln>
                        <a:noFill/>
                      </a:ln>
                    </p:spPr>
                  </p:pic>
                </p:oleObj>
              </mc:Fallback>
            </mc:AlternateContent>
          </a:graphicData>
        </a:graphic>
      </p:graphicFrame>
      <p:graphicFrame>
        <p:nvGraphicFramePr>
          <p:cNvPr id="85" name="Object 23"/>
          <p:cNvGraphicFramePr>
            <a:graphicFrameLocks noChangeAspect="1"/>
          </p:cNvGraphicFramePr>
          <p:nvPr>
            <p:extLst>
              <p:ext uri="{D42A27DB-BD31-4B8C-83A1-F6EECF244321}">
                <p14:modId xmlns:p14="http://schemas.microsoft.com/office/powerpoint/2010/main" val="414871535"/>
              </p:ext>
            </p:extLst>
          </p:nvPr>
        </p:nvGraphicFramePr>
        <p:xfrm>
          <a:off x="5399088" y="3306763"/>
          <a:ext cx="1425575" cy="922337"/>
        </p:xfrm>
        <a:graphic>
          <a:graphicData uri="http://schemas.openxmlformats.org/presentationml/2006/ole">
            <mc:AlternateContent xmlns:mc="http://schemas.openxmlformats.org/markup-compatibility/2006">
              <mc:Choice xmlns:v="urn:schemas-microsoft-com:vml" Requires="v">
                <p:oleObj spid="_x0000_s310615" name="数式" r:id="rId31" imgW="647640" imgH="419040" progId="Equation.3">
                  <p:embed/>
                </p:oleObj>
              </mc:Choice>
              <mc:Fallback>
                <p:oleObj name="数式" r:id="rId31" imgW="647640" imgH="419040" progId="Equation.3">
                  <p:embed/>
                  <p:pic>
                    <p:nvPicPr>
                      <p:cNvPr id="0" name=""/>
                      <p:cNvPicPr>
                        <a:picLocks noChangeAspect="1" noChangeArrowheads="1"/>
                      </p:cNvPicPr>
                      <p:nvPr/>
                    </p:nvPicPr>
                    <p:blipFill>
                      <a:blip r:embed="rId32"/>
                      <a:srcRect/>
                      <a:stretch>
                        <a:fillRect/>
                      </a:stretch>
                    </p:blipFill>
                    <p:spPr bwMode="auto">
                      <a:xfrm>
                        <a:off x="5399088" y="3306763"/>
                        <a:ext cx="1425575" cy="922337"/>
                      </a:xfrm>
                      <a:prstGeom prst="rect">
                        <a:avLst/>
                      </a:prstGeom>
                      <a:noFill/>
                      <a:ln>
                        <a:noFill/>
                      </a:ln>
                    </p:spPr>
                  </p:pic>
                </p:oleObj>
              </mc:Fallback>
            </mc:AlternateContent>
          </a:graphicData>
        </a:graphic>
      </p:graphicFrame>
      <p:cxnSp>
        <p:nvCxnSpPr>
          <p:cNvPr id="8" name="直線コネクタ 7"/>
          <p:cNvCxnSpPr/>
          <p:nvPr/>
        </p:nvCxnSpPr>
        <p:spPr bwMode="auto">
          <a:xfrm>
            <a:off x="6792178" y="3807035"/>
            <a:ext cx="437631" cy="0"/>
          </a:xfrm>
          <a:prstGeom prst="line">
            <a:avLst/>
          </a:prstGeom>
          <a:noFill/>
          <a:ln w="19050" cap="flat" cmpd="sng" algn="ctr">
            <a:solidFill>
              <a:schemeClr val="tx1"/>
            </a:solidFill>
            <a:prstDash val="solid"/>
            <a:round/>
            <a:headEnd type="none" w="med" len="med"/>
            <a:tailEnd type="none" w="med" len="med"/>
          </a:ln>
          <a:effectLst/>
        </p:spPr>
      </p:cxnSp>
      <p:graphicFrame>
        <p:nvGraphicFramePr>
          <p:cNvPr id="114" name="Object 25"/>
          <p:cNvGraphicFramePr>
            <a:graphicFrameLocks noChangeAspect="1"/>
          </p:cNvGraphicFramePr>
          <p:nvPr>
            <p:extLst>
              <p:ext uri="{D42A27DB-BD31-4B8C-83A1-F6EECF244321}">
                <p14:modId xmlns:p14="http://schemas.microsoft.com/office/powerpoint/2010/main" val="892108224"/>
              </p:ext>
            </p:extLst>
          </p:nvPr>
        </p:nvGraphicFramePr>
        <p:xfrm>
          <a:off x="1176439" y="4324775"/>
          <a:ext cx="757238" cy="787400"/>
        </p:xfrm>
        <a:graphic>
          <a:graphicData uri="http://schemas.openxmlformats.org/presentationml/2006/ole">
            <mc:AlternateContent xmlns:mc="http://schemas.openxmlformats.org/markup-compatibility/2006">
              <mc:Choice xmlns:v="urn:schemas-microsoft-com:vml" Requires="v">
                <p:oleObj spid="_x0000_s310616" name="数式" r:id="rId33" imgW="342720" imgH="355320" progId="Equation.3">
                  <p:embed/>
                </p:oleObj>
              </mc:Choice>
              <mc:Fallback>
                <p:oleObj name="数式" r:id="rId33" imgW="342720" imgH="355320" progId="Equation.3">
                  <p:embed/>
                  <p:pic>
                    <p:nvPicPr>
                      <p:cNvPr id="0" name=""/>
                      <p:cNvPicPr>
                        <a:picLocks noChangeAspect="1" noChangeArrowheads="1"/>
                      </p:cNvPicPr>
                      <p:nvPr/>
                    </p:nvPicPr>
                    <p:blipFill>
                      <a:blip r:embed="rId34"/>
                      <a:srcRect/>
                      <a:stretch>
                        <a:fillRect/>
                      </a:stretch>
                    </p:blipFill>
                    <p:spPr bwMode="auto">
                      <a:xfrm>
                        <a:off x="1176439" y="4324775"/>
                        <a:ext cx="757238" cy="787400"/>
                      </a:xfrm>
                      <a:prstGeom prst="rect">
                        <a:avLst/>
                      </a:prstGeom>
                      <a:noFill/>
                      <a:ln>
                        <a:noFill/>
                      </a:ln>
                    </p:spPr>
                  </p:pic>
                </p:oleObj>
              </mc:Fallback>
            </mc:AlternateContent>
          </a:graphicData>
        </a:graphic>
      </p:graphicFrame>
      <p:graphicFrame>
        <p:nvGraphicFramePr>
          <p:cNvPr id="115" name="Object 25"/>
          <p:cNvGraphicFramePr>
            <a:graphicFrameLocks noChangeAspect="1"/>
          </p:cNvGraphicFramePr>
          <p:nvPr>
            <p:extLst>
              <p:ext uri="{D42A27DB-BD31-4B8C-83A1-F6EECF244321}">
                <p14:modId xmlns:p14="http://schemas.microsoft.com/office/powerpoint/2010/main" val="4064347286"/>
              </p:ext>
            </p:extLst>
          </p:nvPr>
        </p:nvGraphicFramePr>
        <p:xfrm>
          <a:off x="2553921" y="4497254"/>
          <a:ext cx="449262" cy="393700"/>
        </p:xfrm>
        <a:graphic>
          <a:graphicData uri="http://schemas.openxmlformats.org/presentationml/2006/ole">
            <mc:AlternateContent xmlns:mc="http://schemas.openxmlformats.org/markup-compatibility/2006">
              <mc:Choice xmlns:v="urn:schemas-microsoft-com:vml" Requires="v">
                <p:oleObj spid="_x0000_s310617" name="数式" r:id="rId35" imgW="203040" imgH="177480" progId="Equation.3">
                  <p:embed/>
                </p:oleObj>
              </mc:Choice>
              <mc:Fallback>
                <p:oleObj name="数式" r:id="rId35" imgW="203040" imgH="177480" progId="Equation.3">
                  <p:embed/>
                  <p:pic>
                    <p:nvPicPr>
                      <p:cNvPr id="0" name=""/>
                      <p:cNvPicPr>
                        <a:picLocks noChangeAspect="1" noChangeArrowheads="1"/>
                      </p:cNvPicPr>
                      <p:nvPr/>
                    </p:nvPicPr>
                    <p:blipFill>
                      <a:blip r:embed="rId36"/>
                      <a:srcRect/>
                      <a:stretch>
                        <a:fillRect/>
                      </a:stretch>
                    </p:blipFill>
                    <p:spPr bwMode="auto">
                      <a:xfrm>
                        <a:off x="2553921" y="4497254"/>
                        <a:ext cx="449262" cy="393700"/>
                      </a:xfrm>
                      <a:prstGeom prst="rect">
                        <a:avLst/>
                      </a:prstGeom>
                      <a:noFill/>
                      <a:ln>
                        <a:noFill/>
                      </a:ln>
                    </p:spPr>
                  </p:pic>
                </p:oleObj>
              </mc:Fallback>
            </mc:AlternateContent>
          </a:graphicData>
        </a:graphic>
      </p:graphicFrame>
      <p:graphicFrame>
        <p:nvGraphicFramePr>
          <p:cNvPr id="116" name="Object 25"/>
          <p:cNvGraphicFramePr>
            <a:graphicFrameLocks noChangeAspect="1"/>
          </p:cNvGraphicFramePr>
          <p:nvPr>
            <p:extLst>
              <p:ext uri="{D42A27DB-BD31-4B8C-83A1-F6EECF244321}">
                <p14:modId xmlns:p14="http://schemas.microsoft.com/office/powerpoint/2010/main" val="68604073"/>
              </p:ext>
            </p:extLst>
          </p:nvPr>
        </p:nvGraphicFramePr>
        <p:xfrm>
          <a:off x="1873263" y="4270599"/>
          <a:ext cx="560387" cy="871538"/>
        </p:xfrm>
        <a:graphic>
          <a:graphicData uri="http://schemas.openxmlformats.org/presentationml/2006/ole">
            <mc:AlternateContent xmlns:mc="http://schemas.openxmlformats.org/markup-compatibility/2006">
              <mc:Choice xmlns:v="urn:schemas-microsoft-com:vml" Requires="v">
                <p:oleObj spid="_x0000_s310618" name="数式" r:id="rId37" imgW="253800" imgH="393480" progId="Equation.3">
                  <p:embed/>
                </p:oleObj>
              </mc:Choice>
              <mc:Fallback>
                <p:oleObj name="数式" r:id="rId37" imgW="253800" imgH="393480" progId="Equation.3">
                  <p:embed/>
                  <p:pic>
                    <p:nvPicPr>
                      <p:cNvPr id="0" name=""/>
                      <p:cNvPicPr>
                        <a:picLocks noChangeAspect="1" noChangeArrowheads="1"/>
                      </p:cNvPicPr>
                      <p:nvPr/>
                    </p:nvPicPr>
                    <p:blipFill>
                      <a:blip r:embed="rId38"/>
                      <a:srcRect/>
                      <a:stretch>
                        <a:fillRect/>
                      </a:stretch>
                    </p:blipFill>
                    <p:spPr bwMode="auto">
                      <a:xfrm>
                        <a:off x="1873263" y="4270599"/>
                        <a:ext cx="560387" cy="871538"/>
                      </a:xfrm>
                      <a:prstGeom prst="rect">
                        <a:avLst/>
                      </a:prstGeom>
                      <a:noFill/>
                      <a:ln>
                        <a:noFill/>
                      </a:ln>
                    </p:spPr>
                  </p:pic>
                </p:oleObj>
              </mc:Fallback>
            </mc:AlternateContent>
          </a:graphicData>
        </a:graphic>
      </p:graphicFrame>
      <p:graphicFrame>
        <p:nvGraphicFramePr>
          <p:cNvPr id="117" name="Object 25"/>
          <p:cNvGraphicFramePr>
            <a:graphicFrameLocks noChangeAspect="1"/>
          </p:cNvGraphicFramePr>
          <p:nvPr>
            <p:extLst>
              <p:ext uri="{D42A27DB-BD31-4B8C-83A1-F6EECF244321}">
                <p14:modId xmlns:p14="http://schemas.microsoft.com/office/powerpoint/2010/main" val="657280160"/>
              </p:ext>
            </p:extLst>
          </p:nvPr>
        </p:nvGraphicFramePr>
        <p:xfrm>
          <a:off x="2374287" y="4578015"/>
          <a:ext cx="279400" cy="309562"/>
        </p:xfrm>
        <a:graphic>
          <a:graphicData uri="http://schemas.openxmlformats.org/presentationml/2006/ole">
            <mc:AlternateContent xmlns:mc="http://schemas.openxmlformats.org/markup-compatibility/2006">
              <mc:Choice xmlns:v="urn:schemas-microsoft-com:vml" Requires="v">
                <p:oleObj spid="_x0000_s310619" name="数式" r:id="rId39" imgW="126720" imgH="139680" progId="Equation.3">
                  <p:embed/>
                </p:oleObj>
              </mc:Choice>
              <mc:Fallback>
                <p:oleObj name="数式" r:id="rId39" imgW="126720" imgH="139680" progId="Equation.3">
                  <p:embed/>
                  <p:pic>
                    <p:nvPicPr>
                      <p:cNvPr id="0" name=""/>
                      <p:cNvPicPr>
                        <a:picLocks noChangeAspect="1" noChangeArrowheads="1"/>
                      </p:cNvPicPr>
                      <p:nvPr/>
                    </p:nvPicPr>
                    <p:blipFill>
                      <a:blip r:embed="rId40"/>
                      <a:srcRect/>
                      <a:stretch>
                        <a:fillRect/>
                      </a:stretch>
                    </p:blipFill>
                    <p:spPr bwMode="auto">
                      <a:xfrm>
                        <a:off x="2374287" y="4578015"/>
                        <a:ext cx="279400" cy="309562"/>
                      </a:xfrm>
                      <a:prstGeom prst="rect">
                        <a:avLst/>
                      </a:prstGeom>
                      <a:noFill/>
                      <a:ln>
                        <a:noFill/>
                      </a:ln>
                    </p:spPr>
                  </p:pic>
                </p:oleObj>
              </mc:Fallback>
            </mc:AlternateContent>
          </a:graphicData>
        </a:graphic>
      </p:graphicFrame>
      <p:graphicFrame>
        <p:nvGraphicFramePr>
          <p:cNvPr id="120" name="Object 27"/>
          <p:cNvGraphicFramePr>
            <a:graphicFrameLocks noChangeAspect="1"/>
          </p:cNvGraphicFramePr>
          <p:nvPr>
            <p:extLst>
              <p:ext uri="{D42A27DB-BD31-4B8C-83A1-F6EECF244321}">
                <p14:modId xmlns:p14="http://schemas.microsoft.com/office/powerpoint/2010/main" val="2603657923"/>
              </p:ext>
            </p:extLst>
          </p:nvPr>
        </p:nvGraphicFramePr>
        <p:xfrm>
          <a:off x="3327573" y="4332772"/>
          <a:ext cx="785812" cy="785812"/>
        </p:xfrm>
        <a:graphic>
          <a:graphicData uri="http://schemas.openxmlformats.org/presentationml/2006/ole">
            <mc:AlternateContent xmlns:mc="http://schemas.openxmlformats.org/markup-compatibility/2006">
              <mc:Choice xmlns:v="urn:schemas-microsoft-com:vml" Requires="v">
                <p:oleObj spid="_x0000_s310620" name="数式" r:id="rId41" imgW="355320" imgH="355320" progId="Equation.3">
                  <p:embed/>
                </p:oleObj>
              </mc:Choice>
              <mc:Fallback>
                <p:oleObj name="数式" r:id="rId41" imgW="355320" imgH="355320" progId="Equation.3">
                  <p:embed/>
                  <p:pic>
                    <p:nvPicPr>
                      <p:cNvPr id="0" name=""/>
                      <p:cNvPicPr>
                        <a:picLocks noChangeAspect="1" noChangeArrowheads="1"/>
                      </p:cNvPicPr>
                      <p:nvPr/>
                    </p:nvPicPr>
                    <p:blipFill>
                      <a:blip r:embed="rId42"/>
                      <a:srcRect/>
                      <a:stretch>
                        <a:fillRect/>
                      </a:stretch>
                    </p:blipFill>
                    <p:spPr bwMode="auto">
                      <a:xfrm>
                        <a:off x="3327573" y="4332772"/>
                        <a:ext cx="785812" cy="785812"/>
                      </a:xfrm>
                      <a:prstGeom prst="rect">
                        <a:avLst/>
                      </a:prstGeom>
                      <a:noFill/>
                      <a:ln>
                        <a:noFill/>
                      </a:ln>
                    </p:spPr>
                  </p:pic>
                </p:oleObj>
              </mc:Fallback>
            </mc:AlternateContent>
          </a:graphicData>
        </a:graphic>
      </p:graphicFrame>
      <p:graphicFrame>
        <p:nvGraphicFramePr>
          <p:cNvPr id="121" name="Object 27"/>
          <p:cNvGraphicFramePr>
            <a:graphicFrameLocks noChangeAspect="1"/>
          </p:cNvGraphicFramePr>
          <p:nvPr>
            <p:extLst>
              <p:ext uri="{D42A27DB-BD31-4B8C-83A1-F6EECF244321}">
                <p14:modId xmlns:p14="http://schemas.microsoft.com/office/powerpoint/2010/main" val="3312773579"/>
              </p:ext>
            </p:extLst>
          </p:nvPr>
        </p:nvGraphicFramePr>
        <p:xfrm>
          <a:off x="4019078" y="4581337"/>
          <a:ext cx="280987" cy="309562"/>
        </p:xfrm>
        <a:graphic>
          <a:graphicData uri="http://schemas.openxmlformats.org/presentationml/2006/ole">
            <mc:AlternateContent xmlns:mc="http://schemas.openxmlformats.org/markup-compatibility/2006">
              <mc:Choice xmlns:v="urn:schemas-microsoft-com:vml" Requires="v">
                <p:oleObj spid="_x0000_s310621" name="数式" r:id="rId43" imgW="126720" imgH="139680" progId="Equation.3">
                  <p:embed/>
                </p:oleObj>
              </mc:Choice>
              <mc:Fallback>
                <p:oleObj name="数式" r:id="rId43" imgW="126720" imgH="139680" progId="Equation.3">
                  <p:embed/>
                  <p:pic>
                    <p:nvPicPr>
                      <p:cNvPr id="0" name=""/>
                      <p:cNvPicPr>
                        <a:picLocks noChangeAspect="1" noChangeArrowheads="1"/>
                      </p:cNvPicPr>
                      <p:nvPr/>
                    </p:nvPicPr>
                    <p:blipFill>
                      <a:blip r:embed="rId44"/>
                      <a:srcRect/>
                      <a:stretch>
                        <a:fillRect/>
                      </a:stretch>
                    </p:blipFill>
                    <p:spPr bwMode="auto">
                      <a:xfrm>
                        <a:off x="4019078" y="4581337"/>
                        <a:ext cx="280987" cy="309562"/>
                      </a:xfrm>
                      <a:prstGeom prst="rect">
                        <a:avLst/>
                      </a:prstGeom>
                      <a:noFill/>
                      <a:ln>
                        <a:noFill/>
                      </a:ln>
                    </p:spPr>
                  </p:pic>
                </p:oleObj>
              </mc:Fallback>
            </mc:AlternateContent>
          </a:graphicData>
        </a:graphic>
      </p:graphicFrame>
      <p:graphicFrame>
        <p:nvGraphicFramePr>
          <p:cNvPr id="122" name="Object 27"/>
          <p:cNvGraphicFramePr>
            <a:graphicFrameLocks noChangeAspect="1"/>
          </p:cNvGraphicFramePr>
          <p:nvPr>
            <p:extLst>
              <p:ext uri="{D42A27DB-BD31-4B8C-83A1-F6EECF244321}">
                <p14:modId xmlns:p14="http://schemas.microsoft.com/office/powerpoint/2010/main" val="1410148930"/>
              </p:ext>
            </p:extLst>
          </p:nvPr>
        </p:nvGraphicFramePr>
        <p:xfrm>
          <a:off x="4186841" y="4498088"/>
          <a:ext cx="504825" cy="393700"/>
        </p:xfrm>
        <a:graphic>
          <a:graphicData uri="http://schemas.openxmlformats.org/presentationml/2006/ole">
            <mc:AlternateContent xmlns:mc="http://schemas.openxmlformats.org/markup-compatibility/2006">
              <mc:Choice xmlns:v="urn:schemas-microsoft-com:vml" Requires="v">
                <p:oleObj spid="_x0000_s310622" name="数式" r:id="rId45" imgW="228600" imgH="177480" progId="Equation.3">
                  <p:embed/>
                </p:oleObj>
              </mc:Choice>
              <mc:Fallback>
                <p:oleObj name="数式" r:id="rId45" imgW="228600" imgH="177480" progId="Equation.3">
                  <p:embed/>
                  <p:pic>
                    <p:nvPicPr>
                      <p:cNvPr id="0" name=""/>
                      <p:cNvPicPr>
                        <a:picLocks noChangeAspect="1" noChangeArrowheads="1"/>
                      </p:cNvPicPr>
                      <p:nvPr/>
                    </p:nvPicPr>
                    <p:blipFill>
                      <a:blip r:embed="rId46"/>
                      <a:srcRect/>
                      <a:stretch>
                        <a:fillRect/>
                      </a:stretch>
                    </p:blipFill>
                    <p:spPr bwMode="auto">
                      <a:xfrm>
                        <a:off x="4186841" y="4498088"/>
                        <a:ext cx="504825" cy="393700"/>
                      </a:xfrm>
                      <a:prstGeom prst="rect">
                        <a:avLst/>
                      </a:prstGeom>
                      <a:noFill/>
                      <a:ln>
                        <a:noFill/>
                      </a:ln>
                    </p:spPr>
                  </p:pic>
                </p:oleObj>
              </mc:Fallback>
            </mc:AlternateContent>
          </a:graphicData>
        </a:graphic>
      </p:graphicFrame>
      <p:sp>
        <p:nvSpPr>
          <p:cNvPr id="124" name="Rectangle 11"/>
          <p:cNvSpPr>
            <a:spLocks noChangeArrowheads="1"/>
          </p:cNvSpPr>
          <p:nvPr/>
        </p:nvSpPr>
        <p:spPr bwMode="auto">
          <a:xfrm>
            <a:off x="5597032" y="3431432"/>
            <a:ext cx="247269" cy="286581"/>
          </a:xfrm>
          <a:prstGeom prst="rect">
            <a:avLst/>
          </a:prstGeom>
          <a:solidFill>
            <a:schemeClr val="bg1"/>
          </a:solidFill>
          <a:ln>
            <a:noFill/>
          </a:ln>
        </p:spPr>
        <p:txBody>
          <a:bodyPr wrap="none" anchor="ctr">
            <a:noAutofit/>
          </a:bodyPr>
          <a:lstStyle/>
          <a:p>
            <a:pPr algn="ctr">
              <a:spcBef>
                <a:spcPct val="0"/>
              </a:spcBef>
            </a:pPr>
            <a:r>
              <a:rPr lang="en-US" altLang="ja-JP" sz="1800" i="1" dirty="0">
                <a:solidFill>
                  <a:srgbClr val="000000"/>
                </a:solidFill>
                <a:latin typeface="Bookman Old Style" pitchFamily="18" charset="0"/>
                <a:ea typeface="ＭＳ ゴシック" pitchFamily="49" charset="-128"/>
                <a:cs typeface="Times New Roman" pitchFamily="18" charset="0"/>
              </a:rPr>
              <a:t>t</a:t>
            </a:r>
            <a:r>
              <a:rPr lang="en-US" altLang="ja-JP" sz="800" i="1" dirty="0">
                <a:solidFill>
                  <a:srgbClr val="000000"/>
                </a:solidFill>
                <a:latin typeface="Bookman Old Style" pitchFamily="18" charset="0"/>
                <a:ea typeface="ＭＳ ゴシック" pitchFamily="49" charset="-128"/>
                <a:cs typeface="Times New Roman" pitchFamily="18" charset="0"/>
              </a:rPr>
              <a:t> </a:t>
            </a:r>
            <a:r>
              <a:rPr lang="en-US" altLang="ja-JP" sz="1800" baseline="-25000" dirty="0">
                <a:solidFill>
                  <a:srgbClr val="000000"/>
                </a:solidFill>
                <a:ea typeface="ＭＳ ゴシック" pitchFamily="49" charset="-128"/>
                <a:cs typeface="Times New Roman" pitchFamily="18" charset="0"/>
              </a:rPr>
              <a:t>f</a:t>
            </a:r>
            <a:endParaRPr lang="ja-JP" altLang="en-US" sz="1800" baseline="-25000" dirty="0">
              <a:solidFill>
                <a:srgbClr val="000000"/>
              </a:solidFill>
              <a:ea typeface="ＭＳ ゴシック" pitchFamily="49" charset="-128"/>
              <a:cs typeface="Times New Roman" pitchFamily="18" charset="0"/>
            </a:endParaRPr>
          </a:p>
        </p:txBody>
      </p:sp>
      <p:sp>
        <p:nvSpPr>
          <p:cNvPr id="126" name="Rectangle 11"/>
          <p:cNvSpPr>
            <a:spLocks noChangeArrowheads="1"/>
          </p:cNvSpPr>
          <p:nvPr/>
        </p:nvSpPr>
        <p:spPr bwMode="auto">
          <a:xfrm>
            <a:off x="5553919" y="3890333"/>
            <a:ext cx="197624" cy="249962"/>
          </a:xfrm>
          <a:prstGeom prst="rect">
            <a:avLst/>
          </a:prstGeom>
          <a:solidFill>
            <a:schemeClr val="bg1"/>
          </a:solidFill>
          <a:ln>
            <a:noFill/>
          </a:ln>
        </p:spPr>
        <p:txBody>
          <a:bodyPr wrap="none" anchor="ctr">
            <a:noAutofit/>
          </a:bodyPr>
          <a:lstStyle/>
          <a:p>
            <a:pPr algn="ctr">
              <a:spcBef>
                <a:spcPct val="0"/>
              </a:spcBef>
            </a:pPr>
            <a:r>
              <a:rPr lang="en-US" altLang="ja-JP" sz="1800" i="1" dirty="0">
                <a:solidFill>
                  <a:srgbClr val="000000"/>
                </a:solidFill>
                <a:latin typeface="Bookman Old Style" pitchFamily="18" charset="0"/>
                <a:ea typeface="ＭＳ ゴシック" pitchFamily="49" charset="-128"/>
                <a:cs typeface="Times New Roman" pitchFamily="18" charset="0"/>
              </a:rPr>
              <a:t>t</a:t>
            </a:r>
            <a:r>
              <a:rPr lang="en-US" altLang="ja-JP" sz="900" i="1" dirty="0">
                <a:solidFill>
                  <a:srgbClr val="000000"/>
                </a:solidFill>
                <a:latin typeface="Bookman Old Style" pitchFamily="18" charset="0"/>
                <a:ea typeface="ＭＳ ゴシック" pitchFamily="49" charset="-128"/>
                <a:cs typeface="Times New Roman" pitchFamily="18" charset="0"/>
              </a:rPr>
              <a:t> </a:t>
            </a:r>
            <a:r>
              <a:rPr lang="en-US" altLang="ja-JP" sz="1800" baseline="-25000" dirty="0" err="1">
                <a:solidFill>
                  <a:srgbClr val="000000"/>
                </a:solidFill>
                <a:ea typeface="ＭＳ ゴシック" pitchFamily="49" charset="-128"/>
                <a:cs typeface="Times New Roman" pitchFamily="18" charset="0"/>
              </a:rPr>
              <a:t>i</a:t>
            </a:r>
            <a:endParaRPr lang="ja-JP" altLang="en-US" sz="1800" baseline="-25000" dirty="0">
              <a:solidFill>
                <a:srgbClr val="000000"/>
              </a:solidFill>
              <a:ea typeface="ＭＳ ゴシック" pitchFamily="49" charset="-128"/>
              <a:cs typeface="Times New Roman" pitchFamily="18" charset="0"/>
            </a:endParaRPr>
          </a:p>
        </p:txBody>
      </p:sp>
      <p:sp>
        <p:nvSpPr>
          <p:cNvPr id="127" name="円形吹き出し 183"/>
          <p:cNvSpPr>
            <a:spLocks noChangeArrowheads="1"/>
          </p:cNvSpPr>
          <p:nvPr/>
        </p:nvSpPr>
        <p:spPr bwMode="auto">
          <a:xfrm>
            <a:off x="2356463" y="4045907"/>
            <a:ext cx="1388819" cy="413358"/>
          </a:xfrm>
          <a:prstGeom prst="wedgeEllipseCallout">
            <a:avLst>
              <a:gd name="adj1" fmla="val -22418"/>
              <a:gd name="adj2" fmla="val 64299"/>
            </a:avLst>
          </a:prstGeom>
          <a:solidFill>
            <a:srgbClr val="FFF0DC"/>
          </a:solidFill>
          <a:ln w="9525" algn="ctr">
            <a:solidFill>
              <a:srgbClr val="FFCC99"/>
            </a:solidFill>
            <a:round/>
            <a:headEnd/>
            <a:tailEnd/>
          </a:ln>
          <a:effectLst>
            <a:outerShdw blurRad="50800" dist="38100" dir="8100000" algn="tr" rotWithShape="0">
              <a:prstClr val="black">
                <a:alpha val="40000"/>
              </a:prstClr>
            </a:outerShdw>
          </a:effectLst>
        </p:spPr>
        <p:txBody>
          <a:bodyPr wrap="none" anchor="ctr" anchorCtr="1"/>
          <a:lstStyle/>
          <a:p>
            <a:pPr algn="ctr"/>
            <a:r>
              <a:rPr lang="ja-JP" altLang="en-US" sz="2400" dirty="0">
                <a:solidFill>
                  <a:srgbClr val="C00000"/>
                </a:solidFill>
                <a:cs typeface="Times New Roman" pitchFamily="18" charset="0"/>
              </a:rPr>
              <a:t>置換積分</a:t>
            </a:r>
            <a:endParaRPr lang="en-US" altLang="ja-JP" sz="2400" dirty="0">
              <a:solidFill>
                <a:srgbClr val="C00000"/>
              </a:solidFill>
              <a:cs typeface="Times New Roman" pitchFamily="18" charset="0"/>
            </a:endParaRPr>
          </a:p>
        </p:txBody>
      </p:sp>
      <p:sp>
        <p:nvSpPr>
          <p:cNvPr id="129" name="左矢印 128"/>
          <p:cNvSpPr/>
          <p:nvPr/>
        </p:nvSpPr>
        <p:spPr bwMode="auto">
          <a:xfrm rot="2693983" flipH="1">
            <a:off x="3538300" y="3200145"/>
            <a:ext cx="354508" cy="373997"/>
          </a:xfrm>
          <a:prstGeom prst="leftArrow">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endParaRPr lang="ja-JP" altLang="en-US" b="1">
              <a:solidFill>
                <a:srgbClr val="000000"/>
              </a:solidFill>
              <a:ea typeface="ＭＳ Ｐゴシック" pitchFamily="50" charset="-128"/>
            </a:endParaRPr>
          </a:p>
        </p:txBody>
      </p:sp>
      <p:graphicFrame>
        <p:nvGraphicFramePr>
          <p:cNvPr id="130" name="Object 32"/>
          <p:cNvGraphicFramePr>
            <a:graphicFrameLocks noChangeAspect="1"/>
          </p:cNvGraphicFramePr>
          <p:nvPr>
            <p:extLst>
              <p:ext uri="{D42A27DB-BD31-4B8C-83A1-F6EECF244321}">
                <p14:modId xmlns:p14="http://schemas.microsoft.com/office/powerpoint/2010/main" val="3653480903"/>
              </p:ext>
            </p:extLst>
          </p:nvPr>
        </p:nvGraphicFramePr>
        <p:xfrm>
          <a:off x="6566248" y="4301598"/>
          <a:ext cx="2552700" cy="869950"/>
        </p:xfrm>
        <a:graphic>
          <a:graphicData uri="http://schemas.openxmlformats.org/presentationml/2006/ole">
            <mc:AlternateContent xmlns:mc="http://schemas.openxmlformats.org/markup-compatibility/2006">
              <mc:Choice xmlns:v="urn:schemas-microsoft-com:vml" Requires="v">
                <p:oleObj spid="_x0000_s310623" name="数式" r:id="rId47" imgW="1155600" imgH="393480" progId="Equation.3">
                  <p:embed/>
                </p:oleObj>
              </mc:Choice>
              <mc:Fallback>
                <p:oleObj name="数式" r:id="rId47" imgW="1155600" imgH="393480" progId="Equation.3">
                  <p:embed/>
                  <p:pic>
                    <p:nvPicPr>
                      <p:cNvPr id="0" name=""/>
                      <p:cNvPicPr>
                        <a:picLocks noChangeAspect="1" noChangeArrowheads="1"/>
                      </p:cNvPicPr>
                      <p:nvPr/>
                    </p:nvPicPr>
                    <p:blipFill>
                      <a:blip r:embed="rId48"/>
                      <a:srcRect/>
                      <a:stretch>
                        <a:fillRect/>
                      </a:stretch>
                    </p:blipFill>
                    <p:spPr bwMode="auto">
                      <a:xfrm>
                        <a:off x="6566248" y="4301598"/>
                        <a:ext cx="2552700" cy="869950"/>
                      </a:xfrm>
                      <a:prstGeom prst="rect">
                        <a:avLst/>
                      </a:prstGeom>
                      <a:noFill/>
                      <a:ln>
                        <a:noFill/>
                      </a:ln>
                    </p:spPr>
                  </p:pic>
                </p:oleObj>
              </mc:Fallback>
            </mc:AlternateContent>
          </a:graphicData>
        </a:graphic>
      </p:graphicFrame>
      <p:sp>
        <p:nvSpPr>
          <p:cNvPr id="283652" name="Rectangle 4"/>
          <p:cNvSpPr>
            <a:spLocks noChangeArrowheads="1"/>
          </p:cNvSpPr>
          <p:nvPr/>
        </p:nvSpPr>
        <p:spPr bwMode="auto">
          <a:xfrm>
            <a:off x="5285579" y="5520979"/>
            <a:ext cx="1065821" cy="851769"/>
          </a:xfrm>
          <a:prstGeom prst="rect">
            <a:avLst/>
          </a:prstGeom>
          <a:noFill/>
          <a:ln w="6350">
            <a:solidFill>
              <a:srgbClr val="00CCFF"/>
            </a:solidFill>
            <a:prstDash val="dash"/>
            <a:miter lim="800000"/>
            <a:headEnd/>
            <a:tailEnd/>
          </a:ln>
          <a:extLst>
            <a:ext uri="{909E8E84-426E-40DD-AFC4-6F175D3DCCD1}">
              <a14:hiddenFill xmlns:a14="http://schemas.microsoft.com/office/drawing/2010/main">
                <a:solidFill>
                  <a:srgbClr val="FFFFFF"/>
                </a:solidFill>
              </a14:hiddenFill>
            </a:ext>
          </a:extLst>
        </p:spPr>
        <p:txBody>
          <a:bodyPr lIns="74295" tIns="8890" rIns="74295" bIns="8890"/>
          <a:lstStyle/>
          <a:p>
            <a:endParaRPr lang="ja-JP" altLang="en-US" b="1">
              <a:solidFill>
                <a:srgbClr val="000000"/>
              </a:solidFill>
            </a:endParaRPr>
          </a:p>
        </p:txBody>
      </p:sp>
      <p:graphicFrame>
        <p:nvGraphicFramePr>
          <p:cNvPr id="283663" name="Object 15"/>
          <p:cNvGraphicFramePr>
            <a:graphicFrameLocks noChangeAspect="1"/>
          </p:cNvGraphicFramePr>
          <p:nvPr>
            <p:extLst>
              <p:ext uri="{D42A27DB-BD31-4B8C-83A1-F6EECF244321}">
                <p14:modId xmlns:p14="http://schemas.microsoft.com/office/powerpoint/2010/main" val="3836115883"/>
              </p:ext>
            </p:extLst>
          </p:nvPr>
        </p:nvGraphicFramePr>
        <p:xfrm>
          <a:off x="4570878" y="5740987"/>
          <a:ext cx="730852" cy="392325"/>
        </p:xfrm>
        <a:graphic>
          <a:graphicData uri="http://schemas.openxmlformats.org/presentationml/2006/ole">
            <mc:AlternateContent xmlns:mc="http://schemas.openxmlformats.org/markup-compatibility/2006">
              <mc:Choice xmlns:v="urn:schemas-microsoft-com:vml" Requires="v">
                <p:oleObj spid="_x0000_s310624" name="数式" r:id="rId49" imgW="304536" imgH="164957" progId="Equation.3">
                  <p:embed/>
                </p:oleObj>
              </mc:Choice>
              <mc:Fallback>
                <p:oleObj name="数式" r:id="rId49" imgW="304536" imgH="164957" progId="Equation.3">
                  <p:embed/>
                  <p:pic>
                    <p:nvPicPr>
                      <p:cNvPr id="0" name=""/>
                      <p:cNvPicPr>
                        <a:picLocks noChangeAspect="1" noChangeArrowheads="1"/>
                      </p:cNvPicPr>
                      <p:nvPr/>
                    </p:nvPicPr>
                    <p:blipFill>
                      <a:blip r:embed="rId50">
                        <a:extLst>
                          <a:ext uri="{28A0092B-C50C-407E-A947-70E740481C1C}">
                            <a14:useLocalDpi xmlns:a14="http://schemas.microsoft.com/office/drawing/2010/main" val="0"/>
                          </a:ext>
                        </a:extLst>
                      </a:blip>
                      <a:srcRect/>
                      <a:stretch>
                        <a:fillRect/>
                      </a:stretch>
                    </p:blipFill>
                    <p:spPr bwMode="auto">
                      <a:xfrm>
                        <a:off x="4570878" y="5740987"/>
                        <a:ext cx="730852" cy="392325"/>
                      </a:xfrm>
                      <a:prstGeom prst="rect">
                        <a:avLst/>
                      </a:prstGeom>
                      <a:noFill/>
                      <a:ln>
                        <a:noFill/>
                      </a:ln>
                    </p:spPr>
                  </p:pic>
                </p:oleObj>
              </mc:Fallback>
            </mc:AlternateContent>
          </a:graphicData>
        </a:graphic>
      </p:graphicFrame>
      <p:sp>
        <p:nvSpPr>
          <p:cNvPr id="91" name="正方形/長方形 90"/>
          <p:cNvSpPr/>
          <p:nvPr/>
        </p:nvSpPr>
        <p:spPr>
          <a:xfrm>
            <a:off x="5658248" y="5052978"/>
            <a:ext cx="1366080" cy="523220"/>
          </a:xfrm>
          <a:prstGeom prst="rect">
            <a:avLst/>
          </a:prstGeom>
        </p:spPr>
        <p:txBody>
          <a:bodyPr wrap="none">
            <a:spAutoFit/>
          </a:bodyPr>
          <a:lstStyle/>
          <a:p>
            <a:pPr>
              <a:spcBef>
                <a:spcPct val="0"/>
              </a:spcBef>
            </a:pPr>
            <a:r>
              <a:rPr lang="en-US" altLang="ja-JP" i="1" dirty="0">
                <a:solidFill>
                  <a:srgbClr val="00CC99">
                    <a:lumMod val="75000"/>
                  </a:srgbClr>
                </a:solidFill>
                <a:latin typeface="Bookman Old Style" pitchFamily="18" charset="0"/>
                <a:ea typeface="ＭＳ ゴシック" pitchFamily="49" charset="-128"/>
                <a:cs typeface="Times New Roman" pitchFamily="18" charset="0"/>
              </a:rPr>
              <a:t>K</a:t>
            </a:r>
            <a:r>
              <a:rPr lang="ja-JP" altLang="en-US" sz="2400" dirty="0">
                <a:solidFill>
                  <a:srgbClr val="00CC99">
                    <a:lumMod val="75000"/>
                  </a:srgbClr>
                </a:solidFill>
                <a:latin typeface="Bookman Old Style" pitchFamily="18" charset="0"/>
                <a:ea typeface="ＭＳ ゴシック" pitchFamily="49" charset="-128"/>
                <a:cs typeface="Times New Roman" pitchFamily="18" charset="0"/>
              </a:rPr>
              <a:t>とおく</a:t>
            </a:r>
            <a:endParaRPr lang="ja-JP" altLang="en-US" sz="2400" dirty="0">
              <a:solidFill>
                <a:srgbClr val="00CC99">
                  <a:lumMod val="75000"/>
                </a:srgbClr>
              </a:solidFill>
              <a:ea typeface="ＭＳ ゴシック" pitchFamily="49" charset="-128"/>
              <a:cs typeface="Times New Roman" pitchFamily="18" charset="0"/>
            </a:endParaRPr>
          </a:p>
        </p:txBody>
      </p:sp>
      <p:sp>
        <p:nvSpPr>
          <p:cNvPr id="92" name="正方形/長方形 91"/>
          <p:cNvSpPr/>
          <p:nvPr/>
        </p:nvSpPr>
        <p:spPr>
          <a:xfrm rot="3349065">
            <a:off x="5613233" y="4773946"/>
            <a:ext cx="386644" cy="523220"/>
          </a:xfrm>
          <a:prstGeom prst="rect">
            <a:avLst/>
          </a:prstGeom>
        </p:spPr>
        <p:txBody>
          <a:bodyPr wrap="none">
            <a:spAutoFit/>
          </a:bodyPr>
          <a:lstStyle/>
          <a:p>
            <a:r>
              <a:rPr lang="en-US" altLang="ja-JP" dirty="0">
                <a:solidFill>
                  <a:srgbClr val="00CC99">
                    <a:lumMod val="75000"/>
                  </a:srgbClr>
                </a:solidFill>
                <a:latin typeface="Symbol" pitchFamily="18" charset="2"/>
                <a:ea typeface="ＭＳ ゴシック" pitchFamily="49" charset="-128"/>
                <a:cs typeface="Times New Roman" pitchFamily="18" charset="0"/>
              </a:rPr>
              <a:t>=</a:t>
            </a:r>
            <a:endParaRPr lang="ja-JP" altLang="en-US" b="1" dirty="0">
              <a:solidFill>
                <a:srgbClr val="00CC99">
                  <a:lumMod val="75000"/>
                </a:srgbClr>
              </a:solidFill>
              <a:latin typeface="Symbol" pitchFamily="18" charset="2"/>
              <a:cs typeface="Times New Roman" pitchFamily="18" charset="0"/>
            </a:endParaRPr>
          </a:p>
        </p:txBody>
      </p:sp>
      <p:sp>
        <p:nvSpPr>
          <p:cNvPr id="93" name="正方形/長方形 92"/>
          <p:cNvSpPr/>
          <p:nvPr/>
        </p:nvSpPr>
        <p:spPr>
          <a:xfrm>
            <a:off x="7464770" y="5052979"/>
            <a:ext cx="508473" cy="523220"/>
          </a:xfrm>
          <a:prstGeom prst="rect">
            <a:avLst/>
          </a:prstGeom>
        </p:spPr>
        <p:txBody>
          <a:bodyPr wrap="none">
            <a:spAutoFit/>
          </a:bodyPr>
          <a:lstStyle/>
          <a:p>
            <a:pPr>
              <a:spcBef>
                <a:spcPct val="0"/>
              </a:spcBef>
            </a:pPr>
            <a:r>
              <a:rPr lang="en-US" altLang="ja-JP" i="1" dirty="0" err="1">
                <a:solidFill>
                  <a:srgbClr val="00CC99">
                    <a:lumMod val="75000"/>
                  </a:srgbClr>
                </a:solidFill>
                <a:latin typeface="Bookman Old Style" pitchFamily="18" charset="0"/>
                <a:ea typeface="ＭＳ ゴシック" pitchFamily="49" charset="-128"/>
                <a:cs typeface="Times New Roman" pitchFamily="18" charset="0"/>
              </a:rPr>
              <a:t>K</a:t>
            </a:r>
            <a:r>
              <a:rPr lang="en-US" altLang="ja-JP" sz="2400" baseline="-25000" dirty="0" err="1">
                <a:solidFill>
                  <a:srgbClr val="00CC99">
                    <a:lumMod val="75000"/>
                  </a:srgbClr>
                </a:solidFill>
                <a:latin typeface="Bookman Old Style" pitchFamily="18" charset="0"/>
                <a:ea typeface="ＭＳ ゴシック" pitchFamily="49" charset="-128"/>
                <a:cs typeface="Times New Roman" pitchFamily="18" charset="0"/>
              </a:rPr>
              <a:t>f</a:t>
            </a:r>
            <a:endParaRPr lang="ja-JP" altLang="en-US" sz="2400" baseline="-25000" dirty="0">
              <a:solidFill>
                <a:srgbClr val="00CC99">
                  <a:lumMod val="75000"/>
                </a:srgbClr>
              </a:solidFill>
              <a:ea typeface="ＭＳ ゴシック" pitchFamily="49" charset="-128"/>
              <a:cs typeface="Times New Roman" pitchFamily="18" charset="0"/>
            </a:endParaRPr>
          </a:p>
        </p:txBody>
      </p:sp>
      <p:sp>
        <p:nvSpPr>
          <p:cNvPr id="94" name="正方形/長方形 93"/>
          <p:cNvSpPr/>
          <p:nvPr/>
        </p:nvSpPr>
        <p:spPr>
          <a:xfrm rot="3349065">
            <a:off x="7419755" y="4773947"/>
            <a:ext cx="386644" cy="523220"/>
          </a:xfrm>
          <a:prstGeom prst="rect">
            <a:avLst/>
          </a:prstGeom>
        </p:spPr>
        <p:txBody>
          <a:bodyPr wrap="none">
            <a:spAutoFit/>
          </a:bodyPr>
          <a:lstStyle/>
          <a:p>
            <a:r>
              <a:rPr lang="en-US" altLang="ja-JP" dirty="0">
                <a:solidFill>
                  <a:srgbClr val="00CC99">
                    <a:lumMod val="75000"/>
                  </a:srgbClr>
                </a:solidFill>
                <a:latin typeface="Symbol" pitchFamily="18" charset="2"/>
                <a:ea typeface="ＭＳ ゴシック" pitchFamily="49" charset="-128"/>
                <a:cs typeface="Times New Roman" pitchFamily="18" charset="0"/>
              </a:rPr>
              <a:t>=</a:t>
            </a:r>
            <a:endParaRPr lang="ja-JP" altLang="en-US" b="1" dirty="0">
              <a:solidFill>
                <a:srgbClr val="00CC99">
                  <a:lumMod val="75000"/>
                </a:srgbClr>
              </a:solidFill>
              <a:latin typeface="Symbol" pitchFamily="18" charset="2"/>
              <a:cs typeface="Times New Roman" pitchFamily="18" charset="0"/>
            </a:endParaRPr>
          </a:p>
        </p:txBody>
      </p:sp>
      <p:sp>
        <p:nvSpPr>
          <p:cNvPr id="95" name="正方形/長方形 94"/>
          <p:cNvSpPr/>
          <p:nvPr/>
        </p:nvSpPr>
        <p:spPr>
          <a:xfrm>
            <a:off x="8597948" y="5065505"/>
            <a:ext cx="508473" cy="523220"/>
          </a:xfrm>
          <a:prstGeom prst="rect">
            <a:avLst/>
          </a:prstGeom>
        </p:spPr>
        <p:txBody>
          <a:bodyPr wrap="none">
            <a:spAutoFit/>
          </a:bodyPr>
          <a:lstStyle/>
          <a:p>
            <a:pPr>
              <a:spcBef>
                <a:spcPct val="0"/>
              </a:spcBef>
            </a:pPr>
            <a:r>
              <a:rPr lang="en-US" altLang="ja-JP" i="1" dirty="0">
                <a:solidFill>
                  <a:srgbClr val="00CC99">
                    <a:lumMod val="75000"/>
                  </a:srgbClr>
                </a:solidFill>
                <a:latin typeface="Bookman Old Style" pitchFamily="18" charset="0"/>
                <a:ea typeface="ＭＳ ゴシック" pitchFamily="49" charset="-128"/>
                <a:cs typeface="Times New Roman" pitchFamily="18" charset="0"/>
              </a:rPr>
              <a:t>K</a:t>
            </a:r>
            <a:r>
              <a:rPr lang="en-US" altLang="ja-JP" sz="2400" baseline="-25000" dirty="0">
                <a:solidFill>
                  <a:srgbClr val="00CC99">
                    <a:lumMod val="75000"/>
                  </a:srgbClr>
                </a:solidFill>
                <a:latin typeface="Bookman Old Style" pitchFamily="18" charset="0"/>
                <a:ea typeface="ＭＳ ゴシック" pitchFamily="49" charset="-128"/>
                <a:cs typeface="Times New Roman" pitchFamily="18" charset="0"/>
              </a:rPr>
              <a:t>i</a:t>
            </a:r>
            <a:endParaRPr lang="ja-JP" altLang="en-US" sz="2400" baseline="-25000" dirty="0">
              <a:solidFill>
                <a:srgbClr val="00CC99">
                  <a:lumMod val="75000"/>
                </a:srgbClr>
              </a:solidFill>
              <a:ea typeface="ＭＳ ゴシック" pitchFamily="49" charset="-128"/>
              <a:cs typeface="Times New Roman" pitchFamily="18" charset="0"/>
            </a:endParaRPr>
          </a:p>
        </p:txBody>
      </p:sp>
      <p:sp>
        <p:nvSpPr>
          <p:cNvPr id="96" name="正方形/長方形 95"/>
          <p:cNvSpPr/>
          <p:nvPr/>
        </p:nvSpPr>
        <p:spPr>
          <a:xfrm rot="3349065">
            <a:off x="8552933" y="4786473"/>
            <a:ext cx="386644" cy="523220"/>
          </a:xfrm>
          <a:prstGeom prst="rect">
            <a:avLst/>
          </a:prstGeom>
        </p:spPr>
        <p:txBody>
          <a:bodyPr wrap="none">
            <a:spAutoFit/>
          </a:bodyPr>
          <a:lstStyle/>
          <a:p>
            <a:r>
              <a:rPr lang="en-US" altLang="ja-JP" dirty="0">
                <a:solidFill>
                  <a:srgbClr val="00CC99">
                    <a:lumMod val="75000"/>
                  </a:srgbClr>
                </a:solidFill>
                <a:latin typeface="Symbol" pitchFamily="18" charset="2"/>
                <a:ea typeface="ＭＳ ゴシック" pitchFamily="49" charset="-128"/>
                <a:cs typeface="Times New Roman" pitchFamily="18" charset="0"/>
              </a:rPr>
              <a:t>=</a:t>
            </a:r>
            <a:endParaRPr lang="ja-JP" altLang="en-US" b="1" dirty="0">
              <a:solidFill>
                <a:srgbClr val="00CC99">
                  <a:lumMod val="75000"/>
                </a:srgbClr>
              </a:solidFill>
              <a:latin typeface="Symbol" pitchFamily="18" charset="2"/>
              <a:cs typeface="Times New Roman" pitchFamily="18" charset="0"/>
            </a:endParaRPr>
          </a:p>
        </p:txBody>
      </p:sp>
      <p:graphicFrame>
        <p:nvGraphicFramePr>
          <p:cNvPr id="97" name="Object 49"/>
          <p:cNvGraphicFramePr>
            <a:graphicFrameLocks noChangeAspect="1"/>
          </p:cNvGraphicFramePr>
          <p:nvPr>
            <p:extLst>
              <p:ext uri="{D42A27DB-BD31-4B8C-83A1-F6EECF244321}">
                <p14:modId xmlns:p14="http://schemas.microsoft.com/office/powerpoint/2010/main" val="1735586315"/>
              </p:ext>
            </p:extLst>
          </p:nvPr>
        </p:nvGraphicFramePr>
        <p:xfrm>
          <a:off x="335723" y="5258779"/>
          <a:ext cx="696913" cy="361950"/>
        </p:xfrm>
        <a:graphic>
          <a:graphicData uri="http://schemas.openxmlformats.org/presentationml/2006/ole">
            <mc:AlternateContent xmlns:mc="http://schemas.openxmlformats.org/markup-compatibility/2006">
              <mc:Choice xmlns:v="urn:schemas-microsoft-com:vml" Requires="v">
                <p:oleObj spid="_x0000_s310625" name="数式" r:id="rId51" imgW="317160" imgH="164880" progId="Equation.3">
                  <p:embed/>
                </p:oleObj>
              </mc:Choice>
              <mc:Fallback>
                <p:oleObj name="数式" r:id="rId51" imgW="317160" imgH="164880" progId="Equation.3">
                  <p:embed/>
                  <p:pic>
                    <p:nvPicPr>
                      <p:cNvPr id="0" name=""/>
                      <p:cNvPicPr>
                        <a:picLocks noChangeAspect="1" noChangeArrowheads="1"/>
                      </p:cNvPicPr>
                      <p:nvPr/>
                    </p:nvPicPr>
                    <p:blipFill>
                      <a:blip r:embed="rId52"/>
                      <a:srcRect/>
                      <a:stretch>
                        <a:fillRect/>
                      </a:stretch>
                    </p:blipFill>
                    <p:spPr bwMode="auto">
                      <a:xfrm>
                        <a:off x="335723" y="5258779"/>
                        <a:ext cx="696913" cy="361950"/>
                      </a:xfrm>
                      <a:prstGeom prst="rect">
                        <a:avLst/>
                      </a:prstGeom>
                      <a:noFill/>
                      <a:ln>
                        <a:noFill/>
                      </a:ln>
                    </p:spPr>
                  </p:pic>
                </p:oleObj>
              </mc:Fallback>
            </mc:AlternateContent>
          </a:graphicData>
        </a:graphic>
      </p:graphicFrame>
      <p:graphicFrame>
        <p:nvGraphicFramePr>
          <p:cNvPr id="98" name="Object 49"/>
          <p:cNvGraphicFramePr>
            <a:graphicFrameLocks noChangeAspect="1"/>
          </p:cNvGraphicFramePr>
          <p:nvPr>
            <p:extLst>
              <p:ext uri="{D42A27DB-BD31-4B8C-83A1-F6EECF244321}">
                <p14:modId xmlns:p14="http://schemas.microsoft.com/office/powerpoint/2010/main" val="2442330342"/>
              </p:ext>
            </p:extLst>
          </p:nvPr>
        </p:nvGraphicFramePr>
        <p:xfrm>
          <a:off x="1023025" y="5240446"/>
          <a:ext cx="474662" cy="473075"/>
        </p:xfrm>
        <a:graphic>
          <a:graphicData uri="http://schemas.openxmlformats.org/presentationml/2006/ole">
            <mc:AlternateContent xmlns:mc="http://schemas.openxmlformats.org/markup-compatibility/2006">
              <mc:Choice xmlns:v="urn:schemas-microsoft-com:vml" Requires="v">
                <p:oleObj spid="_x0000_s310626" name="数式" r:id="rId53" imgW="215640" imgH="215640" progId="Equation.3">
                  <p:embed/>
                </p:oleObj>
              </mc:Choice>
              <mc:Fallback>
                <p:oleObj name="数式" r:id="rId53" imgW="215640" imgH="215640" progId="Equation.3">
                  <p:embed/>
                  <p:pic>
                    <p:nvPicPr>
                      <p:cNvPr id="0" name=""/>
                      <p:cNvPicPr>
                        <a:picLocks noChangeAspect="1" noChangeArrowheads="1"/>
                      </p:cNvPicPr>
                      <p:nvPr/>
                    </p:nvPicPr>
                    <p:blipFill>
                      <a:blip r:embed="rId54"/>
                      <a:srcRect/>
                      <a:stretch>
                        <a:fillRect/>
                      </a:stretch>
                    </p:blipFill>
                    <p:spPr bwMode="auto">
                      <a:xfrm>
                        <a:off x="1023025" y="5240446"/>
                        <a:ext cx="474662" cy="473075"/>
                      </a:xfrm>
                      <a:prstGeom prst="rect">
                        <a:avLst/>
                      </a:prstGeom>
                      <a:noFill/>
                      <a:ln>
                        <a:noFill/>
                      </a:ln>
                    </p:spPr>
                  </p:pic>
                </p:oleObj>
              </mc:Fallback>
            </mc:AlternateContent>
          </a:graphicData>
        </a:graphic>
      </p:graphicFrame>
      <p:graphicFrame>
        <p:nvGraphicFramePr>
          <p:cNvPr id="99" name="Object 49"/>
          <p:cNvGraphicFramePr>
            <a:graphicFrameLocks noChangeAspect="1"/>
          </p:cNvGraphicFramePr>
          <p:nvPr>
            <p:extLst>
              <p:ext uri="{D42A27DB-BD31-4B8C-83A1-F6EECF244321}">
                <p14:modId xmlns:p14="http://schemas.microsoft.com/office/powerpoint/2010/main" val="3855187495"/>
              </p:ext>
            </p:extLst>
          </p:nvPr>
        </p:nvGraphicFramePr>
        <p:xfrm>
          <a:off x="1495904" y="5408678"/>
          <a:ext cx="277813" cy="166688"/>
        </p:xfrm>
        <a:graphic>
          <a:graphicData uri="http://schemas.openxmlformats.org/presentationml/2006/ole">
            <mc:AlternateContent xmlns:mc="http://schemas.openxmlformats.org/markup-compatibility/2006">
              <mc:Choice xmlns:v="urn:schemas-microsoft-com:vml" Requires="v">
                <p:oleObj spid="_x0000_s310627" name="数式" r:id="rId55" imgW="126720" imgH="75960" progId="Equation.3">
                  <p:embed/>
                </p:oleObj>
              </mc:Choice>
              <mc:Fallback>
                <p:oleObj name="数式" r:id="rId55" imgW="126720" imgH="75960" progId="Equation.3">
                  <p:embed/>
                  <p:pic>
                    <p:nvPicPr>
                      <p:cNvPr id="0" name=""/>
                      <p:cNvPicPr>
                        <a:picLocks noChangeAspect="1" noChangeArrowheads="1"/>
                      </p:cNvPicPr>
                      <p:nvPr/>
                    </p:nvPicPr>
                    <p:blipFill>
                      <a:blip r:embed="rId56"/>
                      <a:srcRect/>
                      <a:stretch>
                        <a:fillRect/>
                      </a:stretch>
                    </p:blipFill>
                    <p:spPr bwMode="auto">
                      <a:xfrm>
                        <a:off x="1495904" y="5408678"/>
                        <a:ext cx="277813" cy="166688"/>
                      </a:xfrm>
                      <a:prstGeom prst="rect">
                        <a:avLst/>
                      </a:prstGeom>
                      <a:noFill/>
                      <a:ln>
                        <a:noFill/>
                      </a:ln>
                    </p:spPr>
                  </p:pic>
                </p:oleObj>
              </mc:Fallback>
            </mc:AlternateContent>
          </a:graphicData>
        </a:graphic>
      </p:graphicFrame>
      <p:graphicFrame>
        <p:nvGraphicFramePr>
          <p:cNvPr id="100" name="Object 49"/>
          <p:cNvGraphicFramePr>
            <a:graphicFrameLocks noChangeAspect="1"/>
          </p:cNvGraphicFramePr>
          <p:nvPr>
            <p:extLst>
              <p:ext uri="{D42A27DB-BD31-4B8C-83A1-F6EECF244321}">
                <p14:modId xmlns:p14="http://schemas.microsoft.com/office/powerpoint/2010/main" val="3345504907"/>
              </p:ext>
            </p:extLst>
          </p:nvPr>
        </p:nvGraphicFramePr>
        <p:xfrm>
          <a:off x="1726656" y="5245056"/>
          <a:ext cx="444500" cy="473075"/>
        </p:xfrm>
        <a:graphic>
          <a:graphicData uri="http://schemas.openxmlformats.org/presentationml/2006/ole">
            <mc:AlternateContent xmlns:mc="http://schemas.openxmlformats.org/markup-compatibility/2006">
              <mc:Choice xmlns:v="urn:schemas-microsoft-com:vml" Requires="v">
                <p:oleObj spid="_x0000_s310628" name="数式" r:id="rId57" imgW="203040" imgH="215640" progId="Equation.3">
                  <p:embed/>
                </p:oleObj>
              </mc:Choice>
              <mc:Fallback>
                <p:oleObj name="数式" r:id="rId57" imgW="203040" imgH="215640" progId="Equation.3">
                  <p:embed/>
                  <p:pic>
                    <p:nvPicPr>
                      <p:cNvPr id="0" name=""/>
                      <p:cNvPicPr>
                        <a:picLocks noChangeAspect="1" noChangeArrowheads="1"/>
                      </p:cNvPicPr>
                      <p:nvPr/>
                    </p:nvPicPr>
                    <p:blipFill>
                      <a:blip r:embed="rId58"/>
                      <a:srcRect/>
                      <a:stretch>
                        <a:fillRect/>
                      </a:stretch>
                    </p:blipFill>
                    <p:spPr bwMode="auto">
                      <a:xfrm>
                        <a:off x="1726656" y="5245056"/>
                        <a:ext cx="444500" cy="473075"/>
                      </a:xfrm>
                      <a:prstGeom prst="rect">
                        <a:avLst/>
                      </a:prstGeom>
                      <a:noFill/>
                      <a:ln>
                        <a:noFill/>
                      </a:ln>
                    </p:spPr>
                  </p:pic>
                </p:oleObj>
              </mc:Fallback>
            </mc:AlternateContent>
          </a:graphicData>
        </a:graphic>
      </p:graphicFrame>
      <p:sp>
        <p:nvSpPr>
          <p:cNvPr id="105" name="AutoShape 3"/>
          <p:cNvSpPr>
            <a:spLocks noChangeArrowheads="1"/>
          </p:cNvSpPr>
          <p:nvPr/>
        </p:nvSpPr>
        <p:spPr bwMode="auto">
          <a:xfrm>
            <a:off x="844180" y="3540134"/>
            <a:ext cx="442912" cy="471487"/>
          </a:xfrm>
          <a:prstGeom prst="roundRect">
            <a:avLst>
              <a:gd name="adj" fmla="val 36787"/>
            </a:avLst>
          </a:prstGeom>
          <a:noFill/>
          <a:ln w="28575" algn="ctr">
            <a:solidFill>
              <a:srgbClr val="FF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a:solidFill>
                <a:srgbClr val="000000"/>
              </a:solidFill>
            </a:endParaRPr>
          </a:p>
        </p:txBody>
      </p:sp>
      <p:sp>
        <p:nvSpPr>
          <p:cNvPr id="106" name="Line 5"/>
          <p:cNvSpPr>
            <a:spLocks noChangeShapeType="1"/>
          </p:cNvSpPr>
          <p:nvPr/>
        </p:nvSpPr>
        <p:spPr bwMode="auto">
          <a:xfrm flipH="1">
            <a:off x="588722" y="3995803"/>
            <a:ext cx="388307" cy="1290181"/>
          </a:xfrm>
          <a:prstGeom prst="line">
            <a:avLst/>
          </a:prstGeom>
          <a:noFill/>
          <a:ln w="57150">
            <a:solidFill>
              <a:srgbClr val="FF66FF"/>
            </a:solidFill>
            <a:prstDash val="sysDot"/>
            <a:round/>
            <a:headEnd/>
            <a:tailEnd type="triangle" w="med" len="med"/>
          </a:ln>
          <a:extLst>
            <a:ext uri="{909E8E84-426E-40DD-AFC4-6F175D3DCCD1}">
              <a14:hiddenFill xmlns:a14="http://schemas.microsoft.com/office/drawing/2010/main">
                <a:noFill/>
              </a14:hiddenFill>
            </a:ext>
          </a:extLst>
        </p:spPr>
        <p:txBody>
          <a:bodyPr/>
          <a:lstStyle/>
          <a:p>
            <a:pPr>
              <a:spcBef>
                <a:spcPct val="0"/>
              </a:spcBef>
            </a:pPr>
            <a:endParaRPr lang="ja-JP" altLang="en-US" sz="3200" b="1">
              <a:solidFill>
                <a:srgbClr val="000000"/>
              </a:solidFill>
            </a:endParaRPr>
          </a:p>
        </p:txBody>
      </p:sp>
      <p:sp>
        <p:nvSpPr>
          <p:cNvPr id="107" name="AutoShape 45"/>
          <p:cNvSpPr>
            <a:spLocks noChangeArrowheads="1"/>
          </p:cNvSpPr>
          <p:nvPr/>
        </p:nvSpPr>
        <p:spPr bwMode="auto">
          <a:xfrm>
            <a:off x="7552754" y="5110998"/>
            <a:ext cx="442913" cy="471487"/>
          </a:xfrm>
          <a:prstGeom prst="roundRect">
            <a:avLst>
              <a:gd name="adj" fmla="val 36787"/>
            </a:avLst>
          </a:prstGeom>
          <a:noFill/>
          <a:ln w="28575" algn="ctr">
            <a:solidFill>
              <a:srgbClr val="FF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a:solidFill>
                <a:srgbClr val="000000"/>
              </a:solidFill>
            </a:endParaRPr>
          </a:p>
        </p:txBody>
      </p:sp>
      <p:sp>
        <p:nvSpPr>
          <p:cNvPr id="125" name="Line 47"/>
          <p:cNvSpPr>
            <a:spLocks noChangeShapeType="1"/>
          </p:cNvSpPr>
          <p:nvPr/>
        </p:nvSpPr>
        <p:spPr bwMode="auto">
          <a:xfrm flipH="1">
            <a:off x="2392470" y="5474353"/>
            <a:ext cx="5128472" cy="12047"/>
          </a:xfrm>
          <a:prstGeom prst="line">
            <a:avLst/>
          </a:prstGeom>
          <a:noFill/>
          <a:ln w="57150">
            <a:solidFill>
              <a:srgbClr val="FF66FF"/>
            </a:solidFill>
            <a:prstDash val="sysDot"/>
            <a:round/>
            <a:headEnd/>
            <a:tailEnd type="triangle" w="med" len="med"/>
          </a:ln>
          <a:extLst>
            <a:ext uri="{909E8E84-426E-40DD-AFC4-6F175D3DCCD1}">
              <a14:hiddenFill xmlns:a14="http://schemas.microsoft.com/office/drawing/2010/main">
                <a:noFill/>
              </a14:hiddenFill>
            </a:ext>
          </a:extLst>
        </p:spPr>
        <p:txBody>
          <a:bodyPr/>
          <a:lstStyle/>
          <a:p>
            <a:pPr>
              <a:spcBef>
                <a:spcPct val="0"/>
              </a:spcBef>
            </a:pPr>
            <a:endParaRPr lang="ja-JP" altLang="en-US" sz="3200" b="1">
              <a:solidFill>
                <a:srgbClr val="000000"/>
              </a:solidFill>
            </a:endParaRPr>
          </a:p>
        </p:txBody>
      </p:sp>
      <p:sp>
        <p:nvSpPr>
          <p:cNvPr id="128" name="AutoShape 57"/>
          <p:cNvSpPr>
            <a:spLocks noChangeArrowheads="1"/>
          </p:cNvSpPr>
          <p:nvPr/>
        </p:nvSpPr>
        <p:spPr bwMode="auto">
          <a:xfrm>
            <a:off x="8675330" y="5101295"/>
            <a:ext cx="442912" cy="471487"/>
          </a:xfrm>
          <a:prstGeom prst="roundRect">
            <a:avLst>
              <a:gd name="adj" fmla="val 36787"/>
            </a:avLst>
          </a:prstGeom>
          <a:noFill/>
          <a:ln w="28575" algn="ctr">
            <a:solidFill>
              <a:srgbClr val="FF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a:solidFill>
                <a:srgbClr val="000000"/>
              </a:solidFill>
            </a:endParaRPr>
          </a:p>
        </p:txBody>
      </p:sp>
      <p:sp>
        <p:nvSpPr>
          <p:cNvPr id="132" name="円形吹き出し 183"/>
          <p:cNvSpPr>
            <a:spLocks noChangeArrowheads="1"/>
          </p:cNvSpPr>
          <p:nvPr/>
        </p:nvSpPr>
        <p:spPr bwMode="auto">
          <a:xfrm>
            <a:off x="2530258" y="5085567"/>
            <a:ext cx="1991638" cy="532356"/>
          </a:xfrm>
          <a:prstGeom prst="wedgeEllipseCallout">
            <a:avLst>
              <a:gd name="adj1" fmla="val -61943"/>
              <a:gd name="adj2" fmla="val 22063"/>
            </a:avLst>
          </a:prstGeom>
          <a:solidFill>
            <a:srgbClr val="FFF0DC"/>
          </a:solidFill>
          <a:ln w="9525" algn="ctr">
            <a:solidFill>
              <a:srgbClr val="FFCC99"/>
            </a:solidFill>
            <a:round/>
            <a:headEnd/>
            <a:tailEnd/>
          </a:ln>
          <a:effectLst>
            <a:outerShdw blurRad="50800" dist="38100" dir="8100000" algn="tr" rotWithShape="0">
              <a:prstClr val="black">
                <a:alpha val="40000"/>
              </a:prstClr>
            </a:outerShdw>
          </a:effectLst>
        </p:spPr>
        <p:txBody>
          <a:bodyPr wrap="none" anchor="ctr" anchorCtr="1"/>
          <a:lstStyle/>
          <a:p>
            <a:pPr algn="ctr"/>
            <a:r>
              <a:rPr lang="en-US" altLang="ja-JP" sz="2400" i="1" dirty="0">
                <a:solidFill>
                  <a:srgbClr val="C00000"/>
                </a:solidFill>
                <a:latin typeface="Bookman Old Style" pitchFamily="18" charset="0"/>
                <a:cs typeface="Times New Roman" pitchFamily="18" charset="0"/>
              </a:rPr>
              <a:t>W</a:t>
            </a:r>
            <a:r>
              <a:rPr lang="en-US" altLang="ja-JP" sz="2400" dirty="0">
                <a:solidFill>
                  <a:srgbClr val="C00000"/>
                </a:solidFill>
                <a:cs typeface="Times New Roman" pitchFamily="18" charset="0"/>
              </a:rPr>
              <a:t>=(</a:t>
            </a:r>
            <a:r>
              <a:rPr lang="en-US" altLang="ja-JP" sz="2400" i="1" dirty="0">
                <a:solidFill>
                  <a:srgbClr val="C00000"/>
                </a:solidFill>
                <a:latin typeface="Bookman Old Style" pitchFamily="18" charset="0"/>
                <a:cs typeface="Times New Roman" pitchFamily="18" charset="0"/>
              </a:rPr>
              <a:t>K</a:t>
            </a:r>
            <a:r>
              <a:rPr lang="ja-JP" altLang="en-US" sz="2400" dirty="0">
                <a:solidFill>
                  <a:srgbClr val="C00000"/>
                </a:solidFill>
                <a:cs typeface="Times New Roman" pitchFamily="18" charset="0"/>
              </a:rPr>
              <a:t>の増加</a:t>
            </a:r>
            <a:r>
              <a:rPr lang="en-US" altLang="ja-JP" sz="2400" dirty="0">
                <a:solidFill>
                  <a:srgbClr val="C00000"/>
                </a:solidFill>
                <a:cs typeface="Times New Roman" pitchFamily="18" charset="0"/>
              </a:rPr>
              <a:t>)</a:t>
            </a:r>
          </a:p>
        </p:txBody>
      </p:sp>
      <p:sp>
        <p:nvSpPr>
          <p:cNvPr id="133" name="Oval 45"/>
          <p:cNvSpPr>
            <a:spLocks noChangeArrowheads="1"/>
          </p:cNvSpPr>
          <p:nvPr/>
        </p:nvSpPr>
        <p:spPr bwMode="auto">
          <a:xfrm>
            <a:off x="7561171" y="2001468"/>
            <a:ext cx="330200" cy="323850"/>
          </a:xfrm>
          <a:prstGeom prst="ellipse">
            <a:avLst/>
          </a:prstGeom>
          <a:solidFill>
            <a:schemeClr val="bg1">
              <a:lumMod val="95000"/>
            </a:schemeClr>
          </a:solidFill>
          <a:ln w="28575">
            <a:solidFill>
              <a:schemeClr val="bg1">
                <a:lumMod val="75000"/>
              </a:schemeClr>
            </a:solidFill>
            <a:round/>
            <a:headEnd/>
            <a:tailEnd/>
          </a:ln>
        </p:spPr>
        <p:txBody>
          <a:bodyPr lIns="74295" tIns="8890" rIns="74295" bIns="8890"/>
          <a:lstStyle/>
          <a:p>
            <a:endParaRPr lang="ja-JP" altLang="en-US" b="1">
              <a:solidFill>
                <a:srgbClr val="000000"/>
              </a:solidFill>
            </a:endParaRPr>
          </a:p>
        </p:txBody>
      </p:sp>
      <p:sp>
        <p:nvSpPr>
          <p:cNvPr id="134" name="Rectangle 44"/>
          <p:cNvSpPr>
            <a:spLocks noChangeArrowheads="1"/>
          </p:cNvSpPr>
          <p:nvPr/>
        </p:nvSpPr>
        <p:spPr bwMode="auto">
          <a:xfrm>
            <a:off x="8744598" y="62630"/>
            <a:ext cx="3032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solidFill>
                  <a:srgbClr val="FF00FF"/>
                </a:solidFill>
              </a:rPr>
              <a:t>f</a:t>
            </a:r>
          </a:p>
        </p:txBody>
      </p:sp>
      <p:sp>
        <p:nvSpPr>
          <p:cNvPr id="77" name="Rectangle 38"/>
          <p:cNvSpPr>
            <a:spLocks noChangeArrowheads="1"/>
          </p:cNvSpPr>
          <p:nvPr/>
        </p:nvSpPr>
        <p:spPr bwMode="auto">
          <a:xfrm>
            <a:off x="1868527" y="0"/>
            <a:ext cx="539121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solidFill>
                  <a:srgbClr val="000000"/>
                </a:solidFill>
                <a:latin typeface="ＭＳ ゴシック" pitchFamily="49" charset="-128"/>
                <a:ea typeface="ＭＳ ゴシック" pitchFamily="49" charset="-128"/>
                <a:cs typeface="Times New Roman" pitchFamily="18" charset="0"/>
              </a:rPr>
              <a:t>:</a:t>
            </a:r>
            <a:r>
              <a:rPr lang="ja-JP" altLang="en-US" dirty="0">
                <a:solidFill>
                  <a:srgbClr val="000000"/>
                </a:solidFill>
                <a:latin typeface="ＭＳ ゴシック" pitchFamily="49" charset="-128"/>
                <a:ea typeface="ＭＳ ゴシック" pitchFamily="49" charset="-128"/>
                <a:cs typeface="Times New Roman" pitchFamily="18" charset="0"/>
              </a:rPr>
              <a:t>系がすることのできる仕事の量</a:t>
            </a:r>
          </a:p>
        </p:txBody>
      </p:sp>
      <p:sp>
        <p:nvSpPr>
          <p:cNvPr id="75" name="円形吹き出し 183">
            <a:extLst>
              <a:ext uri="{FF2B5EF4-FFF2-40B4-BE49-F238E27FC236}">
                <a16:creationId xmlns:a16="http://schemas.microsoft.com/office/drawing/2014/main" id="{EC8F1A90-9C35-4386-A441-98434F1BB243}"/>
              </a:ext>
            </a:extLst>
          </p:cNvPr>
          <p:cNvSpPr>
            <a:spLocks noChangeArrowheads="1"/>
          </p:cNvSpPr>
          <p:nvPr/>
        </p:nvSpPr>
        <p:spPr bwMode="auto">
          <a:xfrm>
            <a:off x="7870413" y="3358991"/>
            <a:ext cx="1273587" cy="544366"/>
          </a:xfrm>
          <a:prstGeom prst="wedgeEllipseCallout">
            <a:avLst>
              <a:gd name="adj1" fmla="val -61943"/>
              <a:gd name="adj2" fmla="val 22063"/>
            </a:avLst>
          </a:prstGeom>
          <a:solidFill>
            <a:srgbClr val="FFF0DC"/>
          </a:solidFill>
          <a:ln w="9525" algn="ctr">
            <a:solidFill>
              <a:srgbClr val="FFCC99"/>
            </a:solidFill>
            <a:round/>
            <a:headEnd/>
            <a:tailEnd/>
          </a:ln>
          <a:effectLst>
            <a:outerShdw blurRad="50800" dist="38100" dir="8100000" algn="tr" rotWithShape="0">
              <a:prstClr val="black">
                <a:alpha val="40000"/>
              </a:prstClr>
            </a:outerShdw>
          </a:effectLst>
        </p:spPr>
        <p:txBody>
          <a:bodyPr wrap="none" anchor="ctr" anchorCtr="1"/>
          <a:lstStyle/>
          <a:p>
            <a:pPr algn="ctr"/>
            <a:r>
              <a:rPr lang="ja-JP" altLang="en-US" sz="2400" dirty="0">
                <a:solidFill>
                  <a:srgbClr val="C00000"/>
                </a:solidFill>
                <a:cs typeface="Times New Roman" pitchFamily="18" charset="0"/>
              </a:rPr>
              <a:t>置換積分</a:t>
            </a:r>
            <a:endParaRPr lang="en-US" altLang="ja-JP" sz="2400" dirty="0">
              <a:solidFill>
                <a:srgbClr val="C00000"/>
              </a:solidFill>
              <a:cs typeface="Times New Roman" pitchFamily="18" charset="0"/>
            </a:endParaRPr>
          </a:p>
        </p:txBody>
      </p:sp>
      <p:sp>
        <p:nvSpPr>
          <p:cNvPr id="76" name="角丸四角形 24">
            <a:extLst>
              <a:ext uri="{FF2B5EF4-FFF2-40B4-BE49-F238E27FC236}">
                <a16:creationId xmlns:a16="http://schemas.microsoft.com/office/drawing/2014/main" id="{02BE1BCD-C1B4-4DE7-A3E2-6FA51013360A}"/>
              </a:ext>
            </a:extLst>
          </p:cNvPr>
          <p:cNvSpPr/>
          <p:nvPr/>
        </p:nvSpPr>
        <p:spPr bwMode="auto">
          <a:xfrm>
            <a:off x="4507605" y="2601531"/>
            <a:ext cx="4022619" cy="592429"/>
          </a:xfrm>
          <a:prstGeom prst="roundRect">
            <a:avLst>
              <a:gd name="adj" fmla="val 30371"/>
            </a:avLst>
          </a:prstGeom>
          <a:solidFill>
            <a:srgbClr val="FFF0DC"/>
          </a:solidFill>
          <a:ln w="9525">
            <a:solidFill>
              <a:srgbClr val="FFCC99"/>
            </a:solidFill>
            <a:miter lim="800000"/>
            <a:headEnd/>
            <a:tailEnd/>
          </a:ln>
          <a:effectLst>
            <a:outerShdw blurRad="50800" dist="38100" dir="8100000" algn="tr" rotWithShape="0">
              <a:prstClr val="black">
                <a:alpha val="40000"/>
              </a:prstClr>
            </a:outerShdw>
          </a:effectLst>
        </p:spPr>
        <p:txBody>
          <a:bodyPr wrap="none" anchor="ctr"/>
          <a:lstStyle/>
          <a:p>
            <a:r>
              <a:rPr lang="ja-JP" altLang="en-US" sz="2400" dirty="0">
                <a:solidFill>
                  <a:srgbClr val="C00000"/>
                </a:solidFill>
              </a:rPr>
              <a:t>ニュートンの運動の第２法則</a:t>
            </a:r>
          </a:p>
        </p:txBody>
      </p:sp>
    </p:spTree>
    <p:extLst>
      <p:ext uri="{BB962C8B-B14F-4D97-AF65-F5344CB8AC3E}">
        <p14:creationId xmlns:p14="http://schemas.microsoft.com/office/powerpoint/2010/main" val="2847144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5"/>
                                        </p:tgtEl>
                                        <p:attrNameLst>
                                          <p:attrName>style.visibility</p:attrName>
                                        </p:attrNameLst>
                                      </p:cBhvr>
                                      <p:to>
                                        <p:strVal val="visible"/>
                                      </p:to>
                                    </p:set>
                                  </p:childTnLst>
                                </p:cTn>
                              </p:par>
                              <p:par>
                                <p:cTn id="25" presetID="35" presetClass="emph" presetSubtype="0" repeatCount="10000" fill="hold" grpId="1" nodeType="withEffect">
                                  <p:stCondLst>
                                    <p:cond delay="0"/>
                                  </p:stCondLst>
                                  <p:childTnLst>
                                    <p:anim calcmode="discrete" valueType="str">
                                      <p:cBhvr>
                                        <p:cTn id="26" dur="500" fill="hold"/>
                                        <p:tgtEl>
                                          <p:spTgt spid="105"/>
                                        </p:tgtEl>
                                        <p:attrNameLst>
                                          <p:attrName>style.visibility</p:attrName>
                                        </p:attrNameLst>
                                      </p:cBhvr>
                                      <p:tavLst>
                                        <p:tav tm="0">
                                          <p:val>
                                            <p:strVal val="hidden"/>
                                          </p:val>
                                        </p:tav>
                                        <p:tav tm="50000">
                                          <p:val>
                                            <p:strVal val="visible"/>
                                          </p:val>
                                        </p:tav>
                                      </p:tavLst>
                                    </p:anim>
                                  </p:childTnLst>
                                </p:cTn>
                              </p:par>
                              <p:par>
                                <p:cTn id="27" presetID="1" presetClass="entr" presetSubtype="0" fill="hold" grpId="0" nodeType="withEffect">
                                  <p:stCondLst>
                                    <p:cond delay="0"/>
                                  </p:stCondLst>
                                  <p:childTnLst>
                                    <p:set>
                                      <p:cBhvr>
                                        <p:cTn id="28" dur="1" fill="hold">
                                          <p:stCondLst>
                                            <p:cond delay="0"/>
                                          </p:stCondLst>
                                        </p:cTn>
                                        <p:tgtEl>
                                          <p:spTgt spid="107"/>
                                        </p:tgtEl>
                                        <p:attrNameLst>
                                          <p:attrName>style.visibility</p:attrName>
                                        </p:attrNameLst>
                                      </p:cBhvr>
                                      <p:to>
                                        <p:strVal val="visible"/>
                                      </p:to>
                                    </p:set>
                                  </p:childTnLst>
                                </p:cTn>
                              </p:par>
                              <p:par>
                                <p:cTn id="29" presetID="35" presetClass="emph" presetSubtype="0" repeatCount="10000" fill="hold" grpId="1" nodeType="withEffect">
                                  <p:stCondLst>
                                    <p:cond delay="0"/>
                                  </p:stCondLst>
                                  <p:childTnLst>
                                    <p:anim calcmode="discrete" valueType="str">
                                      <p:cBhvr>
                                        <p:cTn id="30" dur="500" fill="hold"/>
                                        <p:tgtEl>
                                          <p:spTgt spid="107"/>
                                        </p:tgtEl>
                                        <p:attrNameLst>
                                          <p:attrName>style.visibility</p:attrName>
                                        </p:attrNameLst>
                                      </p:cBhvr>
                                      <p:tavLst>
                                        <p:tav tm="0">
                                          <p:val>
                                            <p:strVal val="hidden"/>
                                          </p:val>
                                        </p:tav>
                                        <p:tav tm="50000">
                                          <p:val>
                                            <p:strVal val="visible"/>
                                          </p:val>
                                        </p:tav>
                                      </p:tavLst>
                                    </p:anim>
                                  </p:childTnLst>
                                </p:cTn>
                              </p:par>
                              <p:par>
                                <p:cTn id="31" presetID="1" presetClass="entr" presetSubtype="0" fill="hold" grpId="0" nodeType="withEffect">
                                  <p:stCondLst>
                                    <p:cond delay="0"/>
                                  </p:stCondLst>
                                  <p:childTnLst>
                                    <p:set>
                                      <p:cBhvr>
                                        <p:cTn id="32" dur="1" fill="hold">
                                          <p:stCondLst>
                                            <p:cond delay="0"/>
                                          </p:stCondLst>
                                        </p:cTn>
                                        <p:tgtEl>
                                          <p:spTgt spid="128"/>
                                        </p:tgtEl>
                                        <p:attrNameLst>
                                          <p:attrName>style.visibility</p:attrName>
                                        </p:attrNameLst>
                                      </p:cBhvr>
                                      <p:to>
                                        <p:strVal val="visible"/>
                                      </p:to>
                                    </p:set>
                                  </p:childTnLst>
                                </p:cTn>
                              </p:par>
                              <p:par>
                                <p:cTn id="33" presetID="35" presetClass="emph" presetSubtype="0" repeatCount="10000" fill="hold" grpId="1" nodeType="withEffect">
                                  <p:stCondLst>
                                    <p:cond delay="0"/>
                                  </p:stCondLst>
                                  <p:childTnLst>
                                    <p:anim calcmode="discrete" valueType="str">
                                      <p:cBhvr>
                                        <p:cTn id="34" dur="500" fill="hold"/>
                                        <p:tgtEl>
                                          <p:spTgt spid="128"/>
                                        </p:tgtEl>
                                        <p:attrNameLst>
                                          <p:attrName>style.visibility</p:attrName>
                                        </p:attrNameLst>
                                      </p:cBhvr>
                                      <p:tavLst>
                                        <p:tav tm="0">
                                          <p:val>
                                            <p:strVal val="hidden"/>
                                          </p:val>
                                        </p:tav>
                                        <p:tav tm="50000">
                                          <p:val>
                                            <p:strVal val="visible"/>
                                          </p:val>
                                        </p:tav>
                                      </p:tavLst>
                                    </p:anim>
                                  </p:childTnLst>
                                </p:cTn>
                              </p:par>
                            </p:childTnLst>
                          </p:cTn>
                        </p:par>
                      </p:childTnLst>
                    </p:cTn>
                  </p:par>
                  <p:par>
                    <p:cTn id="35" fill="hold">
                      <p:stCondLst>
                        <p:cond delay="indefinite"/>
                      </p:stCondLst>
                      <p:childTnLst>
                        <p:par>
                          <p:cTn id="36" fill="hold">
                            <p:stCondLst>
                              <p:cond delay="0"/>
                            </p:stCondLst>
                            <p:childTnLst>
                              <p:par>
                                <p:cTn id="37" presetID="22" presetClass="entr" presetSubtype="1" fill="hold" grpId="0" nodeType="clickEffect">
                                  <p:stCondLst>
                                    <p:cond delay="0"/>
                                  </p:stCondLst>
                                  <p:childTnLst>
                                    <p:set>
                                      <p:cBhvr>
                                        <p:cTn id="38" dur="1" fill="hold">
                                          <p:stCondLst>
                                            <p:cond delay="0"/>
                                          </p:stCondLst>
                                        </p:cTn>
                                        <p:tgtEl>
                                          <p:spTgt spid="106"/>
                                        </p:tgtEl>
                                        <p:attrNameLst>
                                          <p:attrName>style.visibility</p:attrName>
                                        </p:attrNameLst>
                                      </p:cBhvr>
                                      <p:to>
                                        <p:strVal val="visible"/>
                                      </p:to>
                                    </p:set>
                                    <p:animEffect transition="in" filter="wipe(up)">
                                      <p:cBhvr>
                                        <p:cTn id="39" dur="500"/>
                                        <p:tgtEl>
                                          <p:spTgt spid="106"/>
                                        </p:tgtEl>
                                      </p:cBhvr>
                                    </p:animEffect>
                                  </p:childTnLst>
                                </p:cTn>
                              </p:par>
                              <p:par>
                                <p:cTn id="40" presetID="1" presetClass="entr" presetSubtype="0" fill="hold" nodeType="withEffect">
                                  <p:stCondLst>
                                    <p:cond delay="0"/>
                                  </p:stCondLst>
                                  <p:childTnLst>
                                    <p:set>
                                      <p:cBhvr>
                                        <p:cTn id="41" dur="1" fill="hold">
                                          <p:stCondLst>
                                            <p:cond delay="0"/>
                                          </p:stCondLst>
                                        </p:cTn>
                                        <p:tgtEl>
                                          <p:spTgt spid="97"/>
                                        </p:tgtEl>
                                        <p:attrNameLst>
                                          <p:attrName>style.visibility</p:attrName>
                                        </p:attrNameLst>
                                      </p:cBhvr>
                                      <p:to>
                                        <p:strVal val="visible"/>
                                      </p:to>
                                    </p:set>
                                  </p:childTnLst>
                                </p:cTn>
                              </p:par>
                              <p:par>
                                <p:cTn id="42" presetID="64" presetClass="path" presetSubtype="0" fill="remove" nodeType="withEffect">
                                  <p:stCondLst>
                                    <p:cond delay="0"/>
                                  </p:stCondLst>
                                  <p:childTnLst>
                                    <p:animMotion origin="layout" path="M -2.77778E-6 -3.19149E-6 L 0.05486 -0.24028 " pathEditMode="relative" rAng="0" ptsTypes="AA">
                                      <p:cBhvr>
                                        <p:cTn id="43" dur="500" spd="-100000" fill="hold"/>
                                        <p:tgtEl>
                                          <p:spTgt spid="97"/>
                                        </p:tgtEl>
                                        <p:attrNameLst>
                                          <p:attrName>ppt_x</p:attrName>
                                          <p:attrName>ppt_y</p:attrName>
                                        </p:attrNameLst>
                                      </p:cBhvr>
                                      <p:rCtr x="2743" y="-12026"/>
                                    </p:animMotion>
                                  </p:childTnLst>
                                </p:cTn>
                              </p:par>
                            </p:childTnLst>
                          </p:cTn>
                        </p:par>
                      </p:childTnLst>
                    </p:cTn>
                  </p:par>
                  <p:par>
                    <p:cTn id="44" fill="hold">
                      <p:stCondLst>
                        <p:cond delay="indefinite"/>
                      </p:stCondLst>
                      <p:childTnLst>
                        <p:par>
                          <p:cTn id="45" fill="hold">
                            <p:stCondLst>
                              <p:cond delay="0"/>
                            </p:stCondLst>
                            <p:childTnLst>
                              <p:par>
                                <p:cTn id="46" presetID="22" presetClass="entr" presetSubtype="2" fill="hold" grpId="0" nodeType="clickEffect">
                                  <p:stCondLst>
                                    <p:cond delay="0"/>
                                  </p:stCondLst>
                                  <p:childTnLst>
                                    <p:set>
                                      <p:cBhvr>
                                        <p:cTn id="47" dur="1" fill="hold">
                                          <p:stCondLst>
                                            <p:cond delay="0"/>
                                          </p:stCondLst>
                                        </p:cTn>
                                        <p:tgtEl>
                                          <p:spTgt spid="125"/>
                                        </p:tgtEl>
                                        <p:attrNameLst>
                                          <p:attrName>style.visibility</p:attrName>
                                        </p:attrNameLst>
                                      </p:cBhvr>
                                      <p:to>
                                        <p:strVal val="visible"/>
                                      </p:to>
                                    </p:set>
                                    <p:animEffect transition="in" filter="wipe(right)">
                                      <p:cBhvr>
                                        <p:cTn id="48" dur="500"/>
                                        <p:tgtEl>
                                          <p:spTgt spid="125"/>
                                        </p:tgtEl>
                                      </p:cBhvr>
                                    </p:animEffect>
                                  </p:childTnLst>
                                </p:cTn>
                              </p:par>
                              <p:par>
                                <p:cTn id="49" presetID="1" presetClass="entr" presetSubtype="0" fill="hold" nodeType="withEffect">
                                  <p:stCondLst>
                                    <p:cond delay="0"/>
                                  </p:stCondLst>
                                  <p:childTnLst>
                                    <p:set>
                                      <p:cBhvr>
                                        <p:cTn id="50" dur="1" fill="hold">
                                          <p:stCondLst>
                                            <p:cond delay="0"/>
                                          </p:stCondLst>
                                        </p:cTn>
                                        <p:tgtEl>
                                          <p:spTgt spid="98"/>
                                        </p:tgtEl>
                                        <p:attrNameLst>
                                          <p:attrName>style.visibility</p:attrName>
                                        </p:attrNameLst>
                                      </p:cBhvr>
                                      <p:to>
                                        <p:strVal val="visible"/>
                                      </p:to>
                                    </p:set>
                                  </p:childTnLst>
                                </p:cTn>
                              </p:par>
                              <p:par>
                                <p:cTn id="51" presetID="64" presetClass="path" presetSubtype="0" fill="remove" nodeType="withEffect">
                                  <p:stCondLst>
                                    <p:cond delay="0"/>
                                  </p:stCondLst>
                                  <p:childTnLst>
                                    <p:animMotion origin="layout" path="M -3.61111E-6 -2.34043E-6 L 0.70556 -0.01757 " pathEditMode="relative" rAng="0" ptsTypes="AA">
                                      <p:cBhvr>
                                        <p:cTn id="52" dur="500" spd="-100000" fill="hold"/>
                                        <p:tgtEl>
                                          <p:spTgt spid="98"/>
                                        </p:tgtEl>
                                        <p:attrNameLst>
                                          <p:attrName>ppt_x</p:attrName>
                                          <p:attrName>ppt_y</p:attrName>
                                        </p:attrNameLst>
                                      </p:cBhvr>
                                      <p:rCtr x="35278" y="-879"/>
                                    </p:animMotion>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99"/>
                                        </p:tgtEl>
                                        <p:attrNameLst>
                                          <p:attrName>style.visibility</p:attrName>
                                        </p:attrNameLst>
                                      </p:cBhvr>
                                      <p:to>
                                        <p:strVal val="visible"/>
                                      </p:to>
                                    </p:set>
                                  </p:childTnLst>
                                </p:cTn>
                              </p:par>
                              <p:par>
                                <p:cTn id="57" presetID="64" presetClass="path" presetSubtype="0" fill="remove" nodeType="withEffect">
                                  <p:stCondLst>
                                    <p:cond delay="0"/>
                                  </p:stCondLst>
                                  <p:childTnLst>
                                    <p:animMotion origin="layout" path="M 4.16667E-6 -3.74653E-6 L 0.69461 -0.11077 " pathEditMode="relative" rAng="0" ptsTypes="AA">
                                      <p:cBhvr>
                                        <p:cTn id="58" dur="500" spd="-100000" fill="hold"/>
                                        <p:tgtEl>
                                          <p:spTgt spid="99"/>
                                        </p:tgtEl>
                                        <p:attrNameLst>
                                          <p:attrName>ppt_x</p:attrName>
                                          <p:attrName>ppt_y</p:attrName>
                                        </p:attrNameLst>
                                      </p:cBhvr>
                                      <p:rCtr x="34722" y="-5550"/>
                                    </p:animMotion>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100"/>
                                        </p:tgtEl>
                                        <p:attrNameLst>
                                          <p:attrName>style.visibility</p:attrName>
                                        </p:attrNameLst>
                                      </p:cBhvr>
                                      <p:to>
                                        <p:strVal val="visible"/>
                                      </p:to>
                                    </p:set>
                                  </p:childTnLst>
                                </p:cTn>
                              </p:par>
                              <p:par>
                                <p:cTn id="63" presetID="64" presetClass="path" presetSubtype="0" fill="remove" nodeType="withEffect">
                                  <p:stCondLst>
                                    <p:cond delay="0"/>
                                  </p:stCondLst>
                                  <p:childTnLst>
                                    <p:animMotion origin="layout" path="M -4.44444E-6 3.85754E-6 L 0.75469 -0.02313 " pathEditMode="relative" rAng="0" ptsTypes="AA">
                                      <p:cBhvr>
                                        <p:cTn id="64" dur="500" spd="-100000" fill="hold"/>
                                        <p:tgtEl>
                                          <p:spTgt spid="100"/>
                                        </p:tgtEl>
                                        <p:attrNameLst>
                                          <p:attrName>ppt_x</p:attrName>
                                          <p:attrName>ppt_y</p:attrName>
                                        </p:attrNameLst>
                                      </p:cBhvr>
                                      <p:rCtr x="37726" y="-1156"/>
                                    </p:animMotion>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283698"/>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xit" presetSubtype="0" fill="hold" grpId="2" nodeType="clickEffect">
                                  <p:stCondLst>
                                    <p:cond delay="0"/>
                                  </p:stCondLst>
                                  <p:childTnLst>
                                    <p:set>
                                      <p:cBhvr>
                                        <p:cTn id="72" dur="1" fill="hold">
                                          <p:stCondLst>
                                            <p:cond delay="0"/>
                                          </p:stCondLst>
                                        </p:cTn>
                                        <p:tgtEl>
                                          <p:spTgt spid="105"/>
                                        </p:tgtEl>
                                        <p:attrNameLst>
                                          <p:attrName>style.visibility</p:attrName>
                                        </p:attrNameLst>
                                      </p:cBhvr>
                                      <p:to>
                                        <p:strVal val="hidden"/>
                                      </p:to>
                                    </p:set>
                                  </p:childTnLst>
                                </p:cTn>
                              </p:par>
                              <p:par>
                                <p:cTn id="73" presetID="1" presetClass="exit" presetSubtype="0" fill="hold" grpId="1" nodeType="withEffect">
                                  <p:stCondLst>
                                    <p:cond delay="0"/>
                                  </p:stCondLst>
                                  <p:childTnLst>
                                    <p:set>
                                      <p:cBhvr>
                                        <p:cTn id="74" dur="1" fill="hold">
                                          <p:stCondLst>
                                            <p:cond delay="0"/>
                                          </p:stCondLst>
                                        </p:cTn>
                                        <p:tgtEl>
                                          <p:spTgt spid="106"/>
                                        </p:tgtEl>
                                        <p:attrNameLst>
                                          <p:attrName>style.visibility</p:attrName>
                                        </p:attrNameLst>
                                      </p:cBhvr>
                                      <p:to>
                                        <p:strVal val="hidden"/>
                                      </p:to>
                                    </p:set>
                                  </p:childTnLst>
                                </p:cTn>
                              </p:par>
                              <p:par>
                                <p:cTn id="75" presetID="1" presetClass="exit" presetSubtype="0" fill="hold" grpId="2" nodeType="withEffect">
                                  <p:stCondLst>
                                    <p:cond delay="0"/>
                                  </p:stCondLst>
                                  <p:childTnLst>
                                    <p:set>
                                      <p:cBhvr>
                                        <p:cTn id="76" dur="1" fill="hold">
                                          <p:stCondLst>
                                            <p:cond delay="0"/>
                                          </p:stCondLst>
                                        </p:cTn>
                                        <p:tgtEl>
                                          <p:spTgt spid="107"/>
                                        </p:tgtEl>
                                        <p:attrNameLst>
                                          <p:attrName>style.visibility</p:attrName>
                                        </p:attrNameLst>
                                      </p:cBhvr>
                                      <p:to>
                                        <p:strVal val="hidden"/>
                                      </p:to>
                                    </p:set>
                                  </p:childTnLst>
                                </p:cTn>
                              </p:par>
                              <p:par>
                                <p:cTn id="77" presetID="1" presetClass="exit" presetSubtype="0" fill="hold" grpId="1" nodeType="withEffect">
                                  <p:stCondLst>
                                    <p:cond delay="0"/>
                                  </p:stCondLst>
                                  <p:childTnLst>
                                    <p:set>
                                      <p:cBhvr>
                                        <p:cTn id="78" dur="1" fill="hold">
                                          <p:stCondLst>
                                            <p:cond delay="0"/>
                                          </p:stCondLst>
                                        </p:cTn>
                                        <p:tgtEl>
                                          <p:spTgt spid="125"/>
                                        </p:tgtEl>
                                        <p:attrNameLst>
                                          <p:attrName>style.visibility</p:attrName>
                                        </p:attrNameLst>
                                      </p:cBhvr>
                                      <p:to>
                                        <p:strVal val="hidden"/>
                                      </p:to>
                                    </p:set>
                                  </p:childTnLst>
                                </p:cTn>
                              </p:par>
                              <p:par>
                                <p:cTn id="79" presetID="1" presetClass="exit" presetSubtype="0" fill="hold" grpId="2" nodeType="withEffect">
                                  <p:stCondLst>
                                    <p:cond delay="0"/>
                                  </p:stCondLst>
                                  <p:childTnLst>
                                    <p:set>
                                      <p:cBhvr>
                                        <p:cTn id="80" dur="1" fill="hold">
                                          <p:stCondLst>
                                            <p:cond delay="0"/>
                                          </p:stCondLst>
                                        </p:cTn>
                                        <p:tgtEl>
                                          <p:spTgt spid="128"/>
                                        </p:tgtEl>
                                        <p:attrNameLst>
                                          <p:attrName>style.visibility</p:attrName>
                                        </p:attrNameLst>
                                      </p:cBhvr>
                                      <p:to>
                                        <p:strVal val="hidden"/>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132"/>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nodeType="clickEffect">
                                  <p:stCondLst>
                                    <p:cond delay="0"/>
                                  </p:stCondLst>
                                  <p:childTnLst>
                                    <p:set>
                                      <p:cBhvr>
                                        <p:cTn id="88" dur="1" fill="hold">
                                          <p:stCondLst>
                                            <p:cond delay="0"/>
                                          </p:stCondLst>
                                        </p:cTn>
                                        <p:tgtEl>
                                          <p:spTgt spid="283663"/>
                                        </p:tgtEl>
                                        <p:attrNameLst>
                                          <p:attrName>style.visibility</p:attrName>
                                        </p:attrNameLst>
                                      </p:cBhvr>
                                      <p:to>
                                        <p:strVal val="visible"/>
                                      </p:to>
                                    </p:set>
                                  </p:childTnLst>
                                </p:cTn>
                              </p:par>
                              <p:par>
                                <p:cTn id="89" presetID="64" presetClass="path" presetSubtype="0" fill="remove" nodeType="withEffect">
                                  <p:stCondLst>
                                    <p:cond delay="0"/>
                                  </p:stCondLst>
                                  <p:childTnLst>
                                    <p:animMotion origin="layout" path="M 3.05556E-6 1.2951E-7 L 0.11632 -0.08904 " pathEditMode="relative" rAng="0" ptsTypes="AA">
                                      <p:cBhvr>
                                        <p:cTn id="90" dur="500" spd="-100000" fill="hold"/>
                                        <p:tgtEl>
                                          <p:spTgt spid="283663"/>
                                        </p:tgtEl>
                                        <p:attrNameLst>
                                          <p:attrName>ppt_x</p:attrName>
                                          <p:attrName>ppt_y</p:attrName>
                                        </p:attrNameLst>
                                      </p:cBhvr>
                                      <p:rCtr x="5816" y="-4463"/>
                                    </p:animMotion>
                                  </p:childTnLst>
                                </p:cTn>
                              </p:par>
                            </p:childTnLst>
                          </p:cTn>
                        </p:par>
                        <p:par>
                          <p:cTn id="91" fill="hold">
                            <p:stCondLst>
                              <p:cond delay="500"/>
                            </p:stCondLst>
                            <p:childTnLst>
                              <p:par>
                                <p:cTn id="92" presetID="1" presetClass="entr" presetSubtype="0" fill="hold" grpId="0" nodeType="afterEffect">
                                  <p:stCondLst>
                                    <p:cond delay="0"/>
                                  </p:stCondLst>
                                  <p:childTnLst>
                                    <p:set>
                                      <p:cBhvr>
                                        <p:cTn id="93" dur="1" fill="hold">
                                          <p:stCondLst>
                                            <p:cond delay="0"/>
                                          </p:stCondLst>
                                        </p:cTn>
                                        <p:tgtEl>
                                          <p:spTgt spid="283652"/>
                                        </p:tgtEl>
                                        <p:attrNameLst>
                                          <p:attrName>style.visibility</p:attrName>
                                        </p:attrNameLst>
                                      </p:cBhvr>
                                      <p:to>
                                        <p:strVal val="visible"/>
                                      </p:to>
                                    </p:set>
                                  </p:childTnLst>
                                </p:cTn>
                              </p:par>
                            </p:childTnLst>
                          </p:cTn>
                        </p:par>
                      </p:childTnLst>
                    </p:cTn>
                  </p:par>
                  <p:par>
                    <p:cTn id="94" fill="hold">
                      <p:stCondLst>
                        <p:cond delay="indefinite"/>
                      </p:stCondLst>
                      <p:childTnLst>
                        <p:par>
                          <p:cTn id="95" fill="hold">
                            <p:stCondLst>
                              <p:cond delay="0"/>
                            </p:stCondLst>
                            <p:childTnLst>
                              <p:par>
                                <p:cTn id="96" presetID="1" presetClass="entr" presetSubtype="0" fill="hold" nodeType="clickEffect">
                                  <p:stCondLst>
                                    <p:cond delay="0"/>
                                  </p:stCondLst>
                                  <p:childTnLst>
                                    <p:set>
                                      <p:cBhvr>
                                        <p:cTn id="97" dur="1" fill="hold">
                                          <p:stCondLst>
                                            <p:cond delay="0"/>
                                          </p:stCondLst>
                                        </p:cTn>
                                        <p:tgtEl>
                                          <p:spTgt spid="283681"/>
                                        </p:tgtEl>
                                        <p:attrNameLst>
                                          <p:attrName>style.visibility</p:attrName>
                                        </p:attrNameLst>
                                      </p:cBhvr>
                                      <p:to>
                                        <p:strVal val="visible"/>
                                      </p:to>
                                    </p:set>
                                  </p:childTnLst>
                                </p:cTn>
                              </p:par>
                              <p:par>
                                <p:cTn id="98" presetID="64" presetClass="path" presetSubtype="0" fill="remove" nodeType="withEffect">
                                  <p:stCondLst>
                                    <p:cond delay="0"/>
                                  </p:stCondLst>
                                  <p:childTnLst>
                                    <p:animMotion origin="layout" path="M -2.77778E-6 -3.67253E-6 L -0.00173 -0.17322 " pathEditMode="relative" rAng="0" ptsTypes="AA">
                                      <p:cBhvr>
                                        <p:cTn id="99" dur="500" spd="-100000" fill="hold"/>
                                        <p:tgtEl>
                                          <p:spTgt spid="283681"/>
                                        </p:tgtEl>
                                        <p:attrNameLst>
                                          <p:attrName>ppt_x</p:attrName>
                                          <p:attrName>ppt_y</p:attrName>
                                        </p:attrNameLst>
                                      </p:cBhvr>
                                      <p:rCtr x="-87" y="-8673"/>
                                    </p:animMotion>
                                  </p:childTnLst>
                                </p:cTn>
                              </p:par>
                            </p:childTnLst>
                          </p:cTn>
                        </p:par>
                      </p:childTnLst>
                    </p:cTn>
                  </p:par>
                  <p:par>
                    <p:cTn id="100" fill="hold">
                      <p:stCondLst>
                        <p:cond delay="indefinite"/>
                      </p:stCondLst>
                      <p:childTnLst>
                        <p:par>
                          <p:cTn id="101" fill="hold">
                            <p:stCondLst>
                              <p:cond delay="0"/>
                            </p:stCondLst>
                            <p:childTnLst>
                              <p:par>
                                <p:cTn id="102" presetID="1" presetClass="entr" presetSubtype="0" fill="hold" grpId="0" nodeType="clickEffect">
                                  <p:stCondLst>
                                    <p:cond delay="0"/>
                                  </p:stCondLst>
                                  <p:childTnLst>
                                    <p:set>
                                      <p:cBhvr>
                                        <p:cTn id="103" dur="1" fill="hold">
                                          <p:stCondLst>
                                            <p:cond delay="0"/>
                                          </p:stCondLst>
                                        </p:cTn>
                                        <p:tgtEl>
                                          <p:spTgt spid="283653"/>
                                        </p:tgtEl>
                                        <p:attrNameLst>
                                          <p:attrName>style.visibility</p:attrName>
                                        </p:attrNameLst>
                                      </p:cBhvr>
                                      <p:to>
                                        <p:strVal val="visible"/>
                                      </p:to>
                                    </p:set>
                                  </p:childTnLst>
                                </p:cTn>
                              </p:par>
                            </p:childTnLst>
                          </p:cTn>
                        </p:par>
                      </p:childTnLst>
                    </p:cTn>
                  </p:par>
                  <p:par>
                    <p:cTn id="104" fill="hold">
                      <p:stCondLst>
                        <p:cond delay="indefinite"/>
                      </p:stCondLst>
                      <p:childTnLst>
                        <p:par>
                          <p:cTn id="105" fill="hold">
                            <p:stCondLst>
                              <p:cond delay="0"/>
                            </p:stCondLst>
                            <p:childTnLst>
                              <p:par>
                                <p:cTn id="106" presetID="1" presetClass="entr" presetSubtype="0" fill="hold" grpId="0" nodeType="clickEffect">
                                  <p:stCondLst>
                                    <p:cond delay="0"/>
                                  </p:stCondLst>
                                  <p:childTnLst>
                                    <p:set>
                                      <p:cBhvr>
                                        <p:cTn id="107" dur="1" fill="hold">
                                          <p:stCondLst>
                                            <p:cond delay="0"/>
                                          </p:stCondLst>
                                        </p:cTn>
                                        <p:tgtEl>
                                          <p:spTgt spid="283665"/>
                                        </p:tgtEl>
                                        <p:attrNameLst>
                                          <p:attrName>style.visibility</p:attrName>
                                        </p:attrNameLst>
                                      </p:cBhvr>
                                      <p:to>
                                        <p:strVal val="visible"/>
                                      </p:to>
                                    </p:set>
                                  </p:childTnLst>
                                </p:cTn>
                              </p:par>
                            </p:childTnLst>
                          </p:cTn>
                        </p:par>
                      </p:childTnLst>
                    </p:cTn>
                  </p:par>
                  <p:par>
                    <p:cTn id="108" fill="hold">
                      <p:stCondLst>
                        <p:cond delay="indefinite"/>
                      </p:stCondLst>
                      <p:childTnLst>
                        <p:par>
                          <p:cTn id="109" fill="hold">
                            <p:stCondLst>
                              <p:cond delay="0"/>
                            </p:stCondLst>
                            <p:childTnLst>
                              <p:par>
                                <p:cTn id="110" presetID="1" presetClass="entr" presetSubtype="0" fill="hold" grpId="0" nodeType="clickEffect">
                                  <p:stCondLst>
                                    <p:cond delay="0"/>
                                  </p:stCondLst>
                                  <p:childTnLst>
                                    <p:set>
                                      <p:cBhvr>
                                        <p:cTn id="111" dur="1" fill="hold">
                                          <p:stCondLst>
                                            <p:cond delay="0"/>
                                          </p:stCondLst>
                                        </p:cTn>
                                        <p:tgtEl>
                                          <p:spTgt spid="283683"/>
                                        </p:tgtEl>
                                        <p:attrNameLst>
                                          <p:attrName>style.visibility</p:attrName>
                                        </p:attrNameLst>
                                      </p:cBhvr>
                                      <p:to>
                                        <p:strVal val="visible"/>
                                      </p:to>
                                    </p:set>
                                  </p:childTnLst>
                                </p:cTn>
                              </p:par>
                            </p:childTnLst>
                          </p:cTn>
                        </p:par>
                      </p:childTnLst>
                    </p:cTn>
                  </p:par>
                  <p:par>
                    <p:cTn id="112" fill="hold">
                      <p:stCondLst>
                        <p:cond delay="indefinite"/>
                      </p:stCondLst>
                      <p:childTnLst>
                        <p:par>
                          <p:cTn id="113" fill="hold">
                            <p:stCondLst>
                              <p:cond delay="0"/>
                            </p:stCondLst>
                            <p:childTnLst>
                              <p:par>
                                <p:cTn id="114" presetID="1" presetClass="entr" presetSubtype="0" fill="hold" grpId="0" nodeType="clickEffect">
                                  <p:stCondLst>
                                    <p:cond delay="0"/>
                                  </p:stCondLst>
                                  <p:childTnLst>
                                    <p:set>
                                      <p:cBhvr>
                                        <p:cTn id="115" dur="1" fill="hold">
                                          <p:stCondLst>
                                            <p:cond delay="0"/>
                                          </p:stCondLst>
                                        </p:cTn>
                                        <p:tgtEl>
                                          <p:spTgt spid="2836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3682" grpId="0"/>
      <p:bldP spid="283683" grpId="0" animBg="1"/>
      <p:bldP spid="283665" grpId="0"/>
      <p:bldP spid="283698" grpId="0" animBg="1"/>
      <p:bldP spid="283653" grpId="0" animBg="1"/>
      <p:bldP spid="283652" grpId="0" animBg="1"/>
      <p:bldP spid="91" grpId="0"/>
      <p:bldP spid="92" grpId="0"/>
      <p:bldP spid="93" grpId="0"/>
      <p:bldP spid="94" grpId="0"/>
      <p:bldP spid="95" grpId="0"/>
      <p:bldP spid="96" grpId="0"/>
      <p:bldP spid="105" grpId="0" animBg="1"/>
      <p:bldP spid="105" grpId="1" animBg="1"/>
      <p:bldP spid="105" grpId="2" animBg="1"/>
      <p:bldP spid="106" grpId="0" animBg="1"/>
      <p:bldP spid="106" grpId="1" animBg="1"/>
      <p:bldP spid="107" grpId="0" animBg="1"/>
      <p:bldP spid="107" grpId="1" animBg="1"/>
      <p:bldP spid="107" grpId="2" animBg="1"/>
      <p:bldP spid="125" grpId="0" animBg="1"/>
      <p:bldP spid="125" grpId="1" animBg="1"/>
      <p:bldP spid="128" grpId="0" animBg="1"/>
      <p:bldP spid="128" grpId="1" animBg="1"/>
      <p:bldP spid="128" grpId="2" animBg="1"/>
      <p:bldP spid="13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Rectangle 46"/>
          <p:cNvSpPr>
            <a:spLocks noChangeArrowheads="1"/>
          </p:cNvSpPr>
          <p:nvPr/>
        </p:nvSpPr>
        <p:spPr bwMode="auto">
          <a:xfrm>
            <a:off x="0" y="0"/>
            <a:ext cx="9144000" cy="1277655"/>
          </a:xfrm>
          <a:prstGeom prst="rect">
            <a:avLst/>
          </a:prstGeom>
          <a:solidFill>
            <a:srgbClr val="FFF0DC"/>
          </a:solidFill>
          <a:ln w="9525">
            <a:solidFill>
              <a:srgbClr val="FFCC99"/>
            </a:solidFill>
            <a:miter lim="800000"/>
            <a:headEnd/>
            <a:tailEnd/>
          </a:ln>
          <a:effectLst>
            <a:outerShdw blurRad="50800" dist="38100" dir="8100000" algn="tr" rotWithShape="0">
              <a:prstClr val="black">
                <a:alpha val="40000"/>
              </a:prstClr>
            </a:outerShdw>
          </a:effectLst>
        </p:spPr>
        <p:txBody>
          <a:bodyPr wrap="none" anchor="ctr"/>
          <a:lstStyle/>
          <a:p>
            <a:pPr algn="ctr"/>
            <a:endParaRPr lang="ja-JP" altLang="en-US" sz="3200" b="1">
              <a:solidFill>
                <a:srgbClr val="000000"/>
              </a:solidFill>
            </a:endParaRPr>
          </a:p>
        </p:txBody>
      </p:sp>
      <p:sp>
        <p:nvSpPr>
          <p:cNvPr id="283665" name="Rectangle 17"/>
          <p:cNvSpPr>
            <a:spLocks noChangeArrowheads="1"/>
          </p:cNvSpPr>
          <p:nvPr/>
        </p:nvSpPr>
        <p:spPr bwMode="auto">
          <a:xfrm>
            <a:off x="6363222" y="5648025"/>
            <a:ext cx="278077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ja-JP" altLang="en-US" dirty="0">
                <a:solidFill>
                  <a:srgbClr val="000000"/>
                </a:solidFill>
              </a:rPr>
              <a:t>：</a:t>
            </a:r>
            <a:r>
              <a:rPr lang="ja-JP" altLang="en-US" dirty="0">
                <a:solidFill>
                  <a:srgbClr val="0000FF"/>
                </a:solidFill>
              </a:rPr>
              <a:t>運動エネルギー</a:t>
            </a:r>
          </a:p>
        </p:txBody>
      </p:sp>
      <p:sp>
        <p:nvSpPr>
          <p:cNvPr id="20506" name="Rectangle 36"/>
          <p:cNvSpPr>
            <a:spLocks noChangeArrowheads="1"/>
          </p:cNvSpPr>
          <p:nvPr/>
        </p:nvSpPr>
        <p:spPr bwMode="auto">
          <a:xfrm>
            <a:off x="0" y="0"/>
            <a:ext cx="27301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ctr">
            <a:spAutoFit/>
          </a:bodyPr>
          <a:lstStyle/>
          <a:p>
            <a:pPr>
              <a:spcBef>
                <a:spcPct val="0"/>
              </a:spcBef>
            </a:pPr>
            <a:r>
              <a:rPr lang="ja-JP" altLang="en-US" dirty="0">
                <a:solidFill>
                  <a:srgbClr val="0000FF"/>
                </a:solidFill>
                <a:latin typeface="ＭＳ ゴシック" pitchFamily="49" charset="-128"/>
                <a:ea typeface="ＭＳ ゴシック" pitchFamily="49" charset="-128"/>
                <a:cs typeface="Times New Roman" pitchFamily="18" charset="0"/>
              </a:rPr>
              <a:t>エネルギー</a:t>
            </a:r>
            <a:r>
              <a:rPr lang="ja-JP" altLang="en-US" dirty="0">
                <a:solidFill>
                  <a:srgbClr val="000000"/>
                </a:solidFill>
                <a:latin typeface="ＭＳ ゴシック" pitchFamily="49" charset="-128"/>
                <a:ea typeface="ＭＳ ゴシック" pitchFamily="49" charset="-128"/>
                <a:cs typeface="Times New Roman" pitchFamily="18" charset="0"/>
              </a:rPr>
              <a:t>　</a:t>
            </a:r>
            <a:endParaRPr lang="ja-JP" altLang="en-US" dirty="0">
              <a:solidFill>
                <a:srgbClr val="000000"/>
              </a:solidFill>
              <a:ea typeface="ＭＳ ゴシック" pitchFamily="49" charset="-128"/>
              <a:cs typeface="Times New Roman" pitchFamily="18" charset="0"/>
            </a:endParaRPr>
          </a:p>
        </p:txBody>
      </p:sp>
      <p:sp>
        <p:nvSpPr>
          <p:cNvPr id="283696" name="Rectangle 48"/>
          <p:cNvSpPr>
            <a:spLocks noChangeArrowheads="1"/>
          </p:cNvSpPr>
          <p:nvPr/>
        </p:nvSpPr>
        <p:spPr bwMode="auto">
          <a:xfrm>
            <a:off x="0" y="2066207"/>
            <a:ext cx="55274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ja-JP" altLang="en-US" sz="2400" dirty="0">
                <a:solidFill>
                  <a:srgbClr val="FF00FF"/>
                </a:solidFill>
                <a:latin typeface="ＭＳ ゴシック" pitchFamily="49" charset="-128"/>
                <a:ea typeface="ＭＳ ゴシック" pitchFamily="49" charset="-128"/>
                <a:cs typeface="Times New Roman" pitchFamily="18" charset="0"/>
              </a:rPr>
              <a:t>始、終の量をそれぞれ添字</a:t>
            </a:r>
            <a:r>
              <a:rPr lang="en-US" altLang="ja-JP" sz="2400" dirty="0" err="1">
                <a:solidFill>
                  <a:srgbClr val="FF00FF"/>
                </a:solidFill>
                <a:ea typeface="ＭＳ ゴシック" pitchFamily="49" charset="-128"/>
                <a:cs typeface="Times New Roman" pitchFamily="18" charset="0"/>
              </a:rPr>
              <a:t>i</a:t>
            </a:r>
            <a:r>
              <a:rPr lang="en-US" altLang="ja-JP" sz="2400" dirty="0">
                <a:solidFill>
                  <a:srgbClr val="FF00FF"/>
                </a:solidFill>
                <a:ea typeface="ＭＳ ゴシック" pitchFamily="49" charset="-128"/>
                <a:cs typeface="Times New Roman" pitchFamily="18" charset="0"/>
              </a:rPr>
              <a:t>,</a:t>
            </a:r>
            <a:r>
              <a:rPr lang="ja-JP" altLang="en-US" sz="2400" dirty="0">
                <a:solidFill>
                  <a:srgbClr val="FF00FF"/>
                </a:solidFill>
                <a:ea typeface="ＭＳ ゴシック" pitchFamily="49" charset="-128"/>
                <a:cs typeface="Times New Roman" pitchFamily="18" charset="0"/>
              </a:rPr>
              <a:t> </a:t>
            </a:r>
            <a:r>
              <a:rPr lang="en-US" altLang="ja-JP" sz="2400" dirty="0">
                <a:solidFill>
                  <a:srgbClr val="FF00FF"/>
                </a:solidFill>
                <a:ea typeface="ＭＳ ゴシック" pitchFamily="49" charset="-128"/>
                <a:cs typeface="Times New Roman" pitchFamily="18" charset="0"/>
              </a:rPr>
              <a:t>f </a:t>
            </a:r>
            <a:r>
              <a:rPr lang="ja-JP" altLang="en-US" sz="2400" dirty="0">
                <a:solidFill>
                  <a:srgbClr val="FF00FF"/>
                </a:solidFill>
                <a:ea typeface="ＭＳ ゴシック" pitchFamily="49" charset="-128"/>
                <a:cs typeface="Times New Roman" pitchFamily="18" charset="0"/>
              </a:rPr>
              <a:t>で</a:t>
            </a:r>
            <a:r>
              <a:rPr lang="ja-JP" altLang="en-US" sz="2400" dirty="0">
                <a:solidFill>
                  <a:srgbClr val="FF00FF"/>
                </a:solidFill>
                <a:latin typeface="ＭＳ ゴシック" pitchFamily="49" charset="-128"/>
                <a:ea typeface="ＭＳ ゴシック" pitchFamily="49" charset="-128"/>
                <a:cs typeface="Times New Roman" pitchFamily="18" charset="0"/>
              </a:rPr>
              <a:t>表す。</a:t>
            </a:r>
            <a:endParaRPr lang="ja-JP" altLang="en-US" sz="2400" dirty="0">
              <a:solidFill>
                <a:srgbClr val="FF00FF"/>
              </a:solidFill>
              <a:ea typeface="ＭＳ ゴシック" pitchFamily="49" charset="-128"/>
              <a:cs typeface="Times New Roman" pitchFamily="18" charset="0"/>
            </a:endParaRPr>
          </a:p>
        </p:txBody>
      </p:sp>
      <p:sp>
        <p:nvSpPr>
          <p:cNvPr id="283698" name="Rectangle 50"/>
          <p:cNvSpPr>
            <a:spLocks noChangeArrowheads="1"/>
          </p:cNvSpPr>
          <p:nvPr/>
        </p:nvSpPr>
        <p:spPr bwMode="auto">
          <a:xfrm>
            <a:off x="225747" y="5258779"/>
            <a:ext cx="2069217" cy="475989"/>
          </a:xfrm>
          <a:prstGeom prst="rect">
            <a:avLst/>
          </a:prstGeom>
          <a:noFill/>
          <a:ln w="38100">
            <a:solidFill>
              <a:srgbClr val="FF00FF"/>
            </a:solidFill>
            <a:miter lim="800000"/>
            <a:headEnd/>
            <a:tailEnd/>
          </a:ln>
          <a:extLst>
            <a:ext uri="{909E8E84-426E-40DD-AFC4-6F175D3DCCD1}">
              <a14:hiddenFill xmlns:a14="http://schemas.microsoft.com/office/drawing/2010/main">
                <a:solidFill>
                  <a:srgbClr val="FFFFFF"/>
                </a:solidFill>
              </a14:hiddenFill>
            </a:ext>
          </a:extLst>
        </p:spPr>
        <p:txBody>
          <a:bodyPr lIns="74295" tIns="8890" rIns="74295" bIns="8890"/>
          <a:lstStyle/>
          <a:p>
            <a:endParaRPr lang="ja-JP" altLang="en-US" b="1">
              <a:solidFill>
                <a:srgbClr val="000000"/>
              </a:solidFill>
            </a:endParaRPr>
          </a:p>
        </p:txBody>
      </p:sp>
      <p:sp>
        <p:nvSpPr>
          <p:cNvPr id="283653" name="Rectangle 5"/>
          <p:cNvSpPr>
            <a:spLocks noChangeArrowheads="1"/>
          </p:cNvSpPr>
          <p:nvPr/>
        </p:nvSpPr>
        <p:spPr bwMode="auto">
          <a:xfrm>
            <a:off x="4570877" y="5495927"/>
            <a:ext cx="1830628" cy="889348"/>
          </a:xfrm>
          <a:prstGeom prst="rect">
            <a:avLst/>
          </a:prstGeom>
          <a:noFill/>
          <a:ln w="38100">
            <a:solidFill>
              <a:srgbClr val="FF00FF"/>
            </a:solidFill>
            <a:miter lim="800000"/>
            <a:headEnd/>
            <a:tailEnd/>
          </a:ln>
          <a:extLst>
            <a:ext uri="{909E8E84-426E-40DD-AFC4-6F175D3DCCD1}">
              <a14:hiddenFill xmlns:a14="http://schemas.microsoft.com/office/drawing/2010/main">
                <a:solidFill>
                  <a:srgbClr val="FFFFFF"/>
                </a:solidFill>
              </a14:hiddenFill>
            </a:ext>
          </a:extLst>
        </p:spPr>
        <p:txBody>
          <a:bodyPr lIns="74295" tIns="8890" rIns="74295" bIns="8890"/>
          <a:lstStyle/>
          <a:p>
            <a:endParaRPr lang="ja-JP" altLang="en-US" b="1">
              <a:solidFill>
                <a:srgbClr val="000000"/>
              </a:solidFill>
            </a:endParaRPr>
          </a:p>
        </p:txBody>
      </p:sp>
      <p:sp>
        <p:nvSpPr>
          <p:cNvPr id="283652" name="Rectangle 4"/>
          <p:cNvSpPr>
            <a:spLocks noChangeArrowheads="1"/>
          </p:cNvSpPr>
          <p:nvPr/>
        </p:nvSpPr>
        <p:spPr bwMode="auto">
          <a:xfrm>
            <a:off x="5285579" y="5520979"/>
            <a:ext cx="1065821" cy="851769"/>
          </a:xfrm>
          <a:prstGeom prst="rect">
            <a:avLst/>
          </a:prstGeom>
          <a:noFill/>
          <a:ln w="6350">
            <a:solidFill>
              <a:srgbClr val="00CCFF"/>
            </a:solidFill>
            <a:prstDash val="dash"/>
            <a:miter lim="800000"/>
            <a:headEnd/>
            <a:tailEnd/>
          </a:ln>
          <a:extLst>
            <a:ext uri="{909E8E84-426E-40DD-AFC4-6F175D3DCCD1}">
              <a14:hiddenFill xmlns:a14="http://schemas.microsoft.com/office/drawing/2010/main">
                <a:solidFill>
                  <a:srgbClr val="FFFFFF"/>
                </a:solidFill>
              </a14:hiddenFill>
            </a:ext>
          </a:extLst>
        </p:spPr>
        <p:txBody>
          <a:bodyPr lIns="74295" tIns="8890" rIns="74295" bIns="8890"/>
          <a:lstStyle/>
          <a:p>
            <a:endParaRPr lang="ja-JP" altLang="en-US" b="1">
              <a:solidFill>
                <a:srgbClr val="000000"/>
              </a:solidFill>
            </a:endParaRPr>
          </a:p>
        </p:txBody>
      </p:sp>
      <p:grpSp>
        <p:nvGrpSpPr>
          <p:cNvPr id="4" name="グループ化 3"/>
          <p:cNvGrpSpPr/>
          <p:nvPr/>
        </p:nvGrpSpPr>
        <p:grpSpPr>
          <a:xfrm>
            <a:off x="4570878" y="5474257"/>
            <a:ext cx="1774915" cy="936853"/>
            <a:chOff x="4570878" y="5474257"/>
            <a:chExt cx="1774915" cy="936853"/>
          </a:xfrm>
        </p:grpSpPr>
        <p:graphicFrame>
          <p:nvGraphicFramePr>
            <p:cNvPr id="283681" name="Object 33"/>
            <p:cNvGraphicFramePr>
              <a:graphicFrameLocks noChangeAspect="1"/>
            </p:cNvGraphicFramePr>
            <p:nvPr>
              <p:extLst>
                <p:ext uri="{D42A27DB-BD31-4B8C-83A1-F6EECF244321}">
                  <p14:modId xmlns:p14="http://schemas.microsoft.com/office/powerpoint/2010/main" val="1680045589"/>
                </p:ext>
              </p:extLst>
            </p:nvPr>
          </p:nvGraphicFramePr>
          <p:xfrm>
            <a:off x="5309219" y="5474257"/>
            <a:ext cx="1036574" cy="936853"/>
          </p:xfrm>
          <a:graphic>
            <a:graphicData uri="http://schemas.openxmlformats.org/presentationml/2006/ole">
              <mc:AlternateContent xmlns:mc="http://schemas.openxmlformats.org/markup-compatibility/2006">
                <mc:Choice xmlns:v="urn:schemas-microsoft-com:vml" Requires="v">
                  <p:oleObj spid="_x0000_s305430" name="数式" r:id="rId3" imgW="431613" imgH="393529" progId="Equation.3">
                    <p:embed/>
                  </p:oleObj>
                </mc:Choice>
                <mc:Fallback>
                  <p:oleObj name="数式" r:id="rId3" imgW="431613" imgH="39352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09219" y="5474257"/>
                          <a:ext cx="1036574" cy="936853"/>
                        </a:xfrm>
                        <a:prstGeom prst="rect">
                          <a:avLst/>
                        </a:prstGeom>
                        <a:noFill/>
                        <a:ln>
                          <a:noFill/>
                        </a:ln>
                      </p:spPr>
                    </p:pic>
                  </p:oleObj>
                </mc:Fallback>
              </mc:AlternateContent>
            </a:graphicData>
          </a:graphic>
        </p:graphicFrame>
        <p:graphicFrame>
          <p:nvGraphicFramePr>
            <p:cNvPr id="283663" name="Object 15"/>
            <p:cNvGraphicFramePr>
              <a:graphicFrameLocks noChangeAspect="1"/>
            </p:cNvGraphicFramePr>
            <p:nvPr>
              <p:extLst>
                <p:ext uri="{D42A27DB-BD31-4B8C-83A1-F6EECF244321}">
                  <p14:modId xmlns:p14="http://schemas.microsoft.com/office/powerpoint/2010/main" val="2559640574"/>
                </p:ext>
              </p:extLst>
            </p:nvPr>
          </p:nvGraphicFramePr>
          <p:xfrm>
            <a:off x="4570878" y="5740987"/>
            <a:ext cx="730852" cy="392325"/>
          </p:xfrm>
          <a:graphic>
            <a:graphicData uri="http://schemas.openxmlformats.org/presentationml/2006/ole">
              <mc:AlternateContent xmlns:mc="http://schemas.openxmlformats.org/markup-compatibility/2006">
                <mc:Choice xmlns:v="urn:schemas-microsoft-com:vml" Requires="v">
                  <p:oleObj spid="_x0000_s305431" name="数式" r:id="rId5" imgW="304536" imgH="164957" progId="Equation.3">
                    <p:embed/>
                  </p:oleObj>
                </mc:Choice>
                <mc:Fallback>
                  <p:oleObj name="数式" r:id="rId5" imgW="304536" imgH="164957"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0878" y="5740987"/>
                          <a:ext cx="730852" cy="392325"/>
                        </a:xfrm>
                        <a:prstGeom prst="rect">
                          <a:avLst/>
                        </a:prstGeom>
                        <a:noFill/>
                        <a:ln>
                          <a:noFill/>
                        </a:ln>
                      </p:spPr>
                    </p:pic>
                  </p:oleObj>
                </mc:Fallback>
              </mc:AlternateContent>
            </a:graphicData>
          </a:graphic>
        </p:graphicFrame>
      </p:grpSp>
      <p:grpSp>
        <p:nvGrpSpPr>
          <p:cNvPr id="5" name="グループ化 4"/>
          <p:cNvGrpSpPr/>
          <p:nvPr/>
        </p:nvGrpSpPr>
        <p:grpSpPr>
          <a:xfrm>
            <a:off x="335723" y="5240446"/>
            <a:ext cx="1835433" cy="477685"/>
            <a:chOff x="335723" y="5240446"/>
            <a:chExt cx="1835433" cy="477685"/>
          </a:xfrm>
        </p:grpSpPr>
        <p:graphicFrame>
          <p:nvGraphicFramePr>
            <p:cNvPr id="97" name="Object 49"/>
            <p:cNvGraphicFramePr>
              <a:graphicFrameLocks noChangeAspect="1"/>
            </p:cNvGraphicFramePr>
            <p:nvPr>
              <p:extLst>
                <p:ext uri="{D42A27DB-BD31-4B8C-83A1-F6EECF244321}">
                  <p14:modId xmlns:p14="http://schemas.microsoft.com/office/powerpoint/2010/main" val="237405262"/>
                </p:ext>
              </p:extLst>
            </p:nvPr>
          </p:nvGraphicFramePr>
          <p:xfrm>
            <a:off x="335723" y="5258779"/>
            <a:ext cx="696913" cy="361950"/>
          </p:xfrm>
          <a:graphic>
            <a:graphicData uri="http://schemas.openxmlformats.org/presentationml/2006/ole">
              <mc:AlternateContent xmlns:mc="http://schemas.openxmlformats.org/markup-compatibility/2006">
                <mc:Choice xmlns:v="urn:schemas-microsoft-com:vml" Requires="v">
                  <p:oleObj spid="_x0000_s305432" name="数式" r:id="rId7" imgW="317160" imgH="164880" progId="Equation.3">
                    <p:embed/>
                  </p:oleObj>
                </mc:Choice>
                <mc:Fallback>
                  <p:oleObj name="数式" r:id="rId7" imgW="317160" imgH="164880" progId="Equation.3">
                    <p:embed/>
                    <p:pic>
                      <p:nvPicPr>
                        <p:cNvPr id="0" name=""/>
                        <p:cNvPicPr>
                          <a:picLocks noChangeAspect="1" noChangeArrowheads="1"/>
                        </p:cNvPicPr>
                        <p:nvPr/>
                      </p:nvPicPr>
                      <p:blipFill>
                        <a:blip r:embed="rId8"/>
                        <a:srcRect/>
                        <a:stretch>
                          <a:fillRect/>
                        </a:stretch>
                      </p:blipFill>
                      <p:spPr bwMode="auto">
                        <a:xfrm>
                          <a:off x="335723" y="5258779"/>
                          <a:ext cx="696913" cy="361950"/>
                        </a:xfrm>
                        <a:prstGeom prst="rect">
                          <a:avLst/>
                        </a:prstGeom>
                        <a:noFill/>
                        <a:ln>
                          <a:noFill/>
                        </a:ln>
                      </p:spPr>
                    </p:pic>
                  </p:oleObj>
                </mc:Fallback>
              </mc:AlternateContent>
            </a:graphicData>
          </a:graphic>
        </p:graphicFrame>
        <p:graphicFrame>
          <p:nvGraphicFramePr>
            <p:cNvPr id="98" name="Object 49"/>
            <p:cNvGraphicFramePr>
              <a:graphicFrameLocks noChangeAspect="1"/>
            </p:cNvGraphicFramePr>
            <p:nvPr>
              <p:extLst>
                <p:ext uri="{D42A27DB-BD31-4B8C-83A1-F6EECF244321}">
                  <p14:modId xmlns:p14="http://schemas.microsoft.com/office/powerpoint/2010/main" val="3107545809"/>
                </p:ext>
              </p:extLst>
            </p:nvPr>
          </p:nvGraphicFramePr>
          <p:xfrm>
            <a:off x="1023025" y="5240446"/>
            <a:ext cx="474662" cy="473075"/>
          </p:xfrm>
          <a:graphic>
            <a:graphicData uri="http://schemas.openxmlformats.org/presentationml/2006/ole">
              <mc:AlternateContent xmlns:mc="http://schemas.openxmlformats.org/markup-compatibility/2006">
                <mc:Choice xmlns:v="urn:schemas-microsoft-com:vml" Requires="v">
                  <p:oleObj spid="_x0000_s305433" name="数式" r:id="rId9" imgW="215640" imgH="215640" progId="Equation.3">
                    <p:embed/>
                  </p:oleObj>
                </mc:Choice>
                <mc:Fallback>
                  <p:oleObj name="数式" r:id="rId9" imgW="215640" imgH="215640" progId="Equation.3">
                    <p:embed/>
                    <p:pic>
                      <p:nvPicPr>
                        <p:cNvPr id="0" name=""/>
                        <p:cNvPicPr>
                          <a:picLocks noChangeAspect="1" noChangeArrowheads="1"/>
                        </p:cNvPicPr>
                        <p:nvPr/>
                      </p:nvPicPr>
                      <p:blipFill>
                        <a:blip r:embed="rId10"/>
                        <a:srcRect/>
                        <a:stretch>
                          <a:fillRect/>
                        </a:stretch>
                      </p:blipFill>
                      <p:spPr bwMode="auto">
                        <a:xfrm>
                          <a:off x="1023025" y="5240446"/>
                          <a:ext cx="474662" cy="473075"/>
                        </a:xfrm>
                        <a:prstGeom prst="rect">
                          <a:avLst/>
                        </a:prstGeom>
                        <a:noFill/>
                        <a:ln>
                          <a:noFill/>
                        </a:ln>
                      </p:spPr>
                    </p:pic>
                  </p:oleObj>
                </mc:Fallback>
              </mc:AlternateContent>
            </a:graphicData>
          </a:graphic>
        </p:graphicFrame>
        <p:graphicFrame>
          <p:nvGraphicFramePr>
            <p:cNvPr id="99" name="Object 49"/>
            <p:cNvGraphicFramePr>
              <a:graphicFrameLocks noChangeAspect="1"/>
            </p:cNvGraphicFramePr>
            <p:nvPr>
              <p:extLst>
                <p:ext uri="{D42A27DB-BD31-4B8C-83A1-F6EECF244321}">
                  <p14:modId xmlns:p14="http://schemas.microsoft.com/office/powerpoint/2010/main" val="1622751451"/>
                </p:ext>
              </p:extLst>
            </p:nvPr>
          </p:nvGraphicFramePr>
          <p:xfrm>
            <a:off x="1495904" y="5408678"/>
            <a:ext cx="277813" cy="166688"/>
          </p:xfrm>
          <a:graphic>
            <a:graphicData uri="http://schemas.openxmlformats.org/presentationml/2006/ole">
              <mc:AlternateContent xmlns:mc="http://schemas.openxmlformats.org/markup-compatibility/2006">
                <mc:Choice xmlns:v="urn:schemas-microsoft-com:vml" Requires="v">
                  <p:oleObj spid="_x0000_s305434" name="数式" r:id="rId11" imgW="126720" imgH="75960" progId="Equation.3">
                    <p:embed/>
                  </p:oleObj>
                </mc:Choice>
                <mc:Fallback>
                  <p:oleObj name="数式" r:id="rId11" imgW="126720" imgH="75960" progId="Equation.3">
                    <p:embed/>
                    <p:pic>
                      <p:nvPicPr>
                        <p:cNvPr id="0" name=""/>
                        <p:cNvPicPr>
                          <a:picLocks noChangeAspect="1" noChangeArrowheads="1"/>
                        </p:cNvPicPr>
                        <p:nvPr/>
                      </p:nvPicPr>
                      <p:blipFill>
                        <a:blip r:embed="rId12"/>
                        <a:srcRect/>
                        <a:stretch>
                          <a:fillRect/>
                        </a:stretch>
                      </p:blipFill>
                      <p:spPr bwMode="auto">
                        <a:xfrm>
                          <a:off x="1495904" y="5408678"/>
                          <a:ext cx="277813" cy="166688"/>
                        </a:xfrm>
                        <a:prstGeom prst="rect">
                          <a:avLst/>
                        </a:prstGeom>
                        <a:noFill/>
                        <a:ln>
                          <a:noFill/>
                        </a:ln>
                      </p:spPr>
                    </p:pic>
                  </p:oleObj>
                </mc:Fallback>
              </mc:AlternateContent>
            </a:graphicData>
          </a:graphic>
        </p:graphicFrame>
        <p:graphicFrame>
          <p:nvGraphicFramePr>
            <p:cNvPr id="100" name="Object 49"/>
            <p:cNvGraphicFramePr>
              <a:graphicFrameLocks noChangeAspect="1"/>
            </p:cNvGraphicFramePr>
            <p:nvPr>
              <p:extLst>
                <p:ext uri="{D42A27DB-BD31-4B8C-83A1-F6EECF244321}">
                  <p14:modId xmlns:p14="http://schemas.microsoft.com/office/powerpoint/2010/main" val="3889859519"/>
                </p:ext>
              </p:extLst>
            </p:nvPr>
          </p:nvGraphicFramePr>
          <p:xfrm>
            <a:off x="1726656" y="5245056"/>
            <a:ext cx="444500" cy="473075"/>
          </p:xfrm>
          <a:graphic>
            <a:graphicData uri="http://schemas.openxmlformats.org/presentationml/2006/ole">
              <mc:AlternateContent xmlns:mc="http://schemas.openxmlformats.org/markup-compatibility/2006">
                <mc:Choice xmlns:v="urn:schemas-microsoft-com:vml" Requires="v">
                  <p:oleObj spid="_x0000_s305435" name="数式" r:id="rId13" imgW="203040" imgH="215640" progId="Equation.3">
                    <p:embed/>
                  </p:oleObj>
                </mc:Choice>
                <mc:Fallback>
                  <p:oleObj name="数式" r:id="rId13" imgW="203040" imgH="215640" progId="Equation.3">
                    <p:embed/>
                    <p:pic>
                      <p:nvPicPr>
                        <p:cNvPr id="0" name=""/>
                        <p:cNvPicPr>
                          <a:picLocks noChangeAspect="1" noChangeArrowheads="1"/>
                        </p:cNvPicPr>
                        <p:nvPr/>
                      </p:nvPicPr>
                      <p:blipFill>
                        <a:blip r:embed="rId14"/>
                        <a:srcRect/>
                        <a:stretch>
                          <a:fillRect/>
                        </a:stretch>
                      </p:blipFill>
                      <p:spPr bwMode="auto">
                        <a:xfrm>
                          <a:off x="1726656" y="5245056"/>
                          <a:ext cx="444500" cy="473075"/>
                        </a:xfrm>
                        <a:prstGeom prst="rect">
                          <a:avLst/>
                        </a:prstGeom>
                        <a:noFill/>
                        <a:ln>
                          <a:noFill/>
                        </a:ln>
                      </p:spPr>
                    </p:pic>
                  </p:oleObj>
                </mc:Fallback>
              </mc:AlternateContent>
            </a:graphicData>
          </a:graphic>
        </p:graphicFrame>
      </p:grpSp>
      <p:sp>
        <p:nvSpPr>
          <p:cNvPr id="77" name="Rectangle 38"/>
          <p:cNvSpPr>
            <a:spLocks noChangeArrowheads="1"/>
          </p:cNvSpPr>
          <p:nvPr/>
        </p:nvSpPr>
        <p:spPr bwMode="auto">
          <a:xfrm>
            <a:off x="1868527" y="0"/>
            <a:ext cx="539121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solidFill>
                  <a:srgbClr val="000000"/>
                </a:solidFill>
                <a:latin typeface="ＭＳ ゴシック" pitchFamily="49" charset="-128"/>
                <a:ea typeface="ＭＳ ゴシック" pitchFamily="49" charset="-128"/>
                <a:cs typeface="Times New Roman" pitchFamily="18" charset="0"/>
              </a:rPr>
              <a:t>:</a:t>
            </a:r>
            <a:r>
              <a:rPr lang="ja-JP" altLang="en-US" dirty="0">
                <a:solidFill>
                  <a:srgbClr val="000000"/>
                </a:solidFill>
                <a:latin typeface="ＭＳ ゴシック" pitchFamily="49" charset="-128"/>
                <a:ea typeface="ＭＳ ゴシック" pitchFamily="49" charset="-128"/>
                <a:cs typeface="Times New Roman" pitchFamily="18" charset="0"/>
              </a:rPr>
              <a:t>系がすることのできる仕事の量</a:t>
            </a:r>
          </a:p>
        </p:txBody>
      </p:sp>
      <p:sp>
        <p:nvSpPr>
          <p:cNvPr id="80" name="Rectangle 17"/>
          <p:cNvSpPr>
            <a:spLocks noChangeArrowheads="1"/>
          </p:cNvSpPr>
          <p:nvPr/>
        </p:nvSpPr>
        <p:spPr bwMode="auto">
          <a:xfrm>
            <a:off x="0" y="618825"/>
            <a:ext cx="278077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ja-JP" altLang="en-US" dirty="0">
                <a:solidFill>
                  <a:srgbClr val="0000FF"/>
                </a:solidFill>
              </a:rPr>
              <a:t>運動エネルギー</a:t>
            </a:r>
          </a:p>
        </p:txBody>
      </p:sp>
      <p:grpSp>
        <p:nvGrpSpPr>
          <p:cNvPr id="3" name="グループ化 2"/>
          <p:cNvGrpSpPr/>
          <p:nvPr/>
        </p:nvGrpSpPr>
        <p:grpSpPr>
          <a:xfrm>
            <a:off x="2484082" y="457199"/>
            <a:ext cx="1800516" cy="792368"/>
            <a:chOff x="2484082" y="457199"/>
            <a:chExt cx="1800516" cy="792368"/>
          </a:xfrm>
        </p:grpSpPr>
        <p:graphicFrame>
          <p:nvGraphicFramePr>
            <p:cNvPr id="83" name="Object 33"/>
            <p:cNvGraphicFramePr>
              <a:graphicFrameLocks noChangeAspect="1"/>
            </p:cNvGraphicFramePr>
            <p:nvPr>
              <p:extLst>
                <p:ext uri="{D42A27DB-BD31-4B8C-83A1-F6EECF244321}">
                  <p14:modId xmlns:p14="http://schemas.microsoft.com/office/powerpoint/2010/main" val="815491386"/>
                </p:ext>
              </p:extLst>
            </p:nvPr>
          </p:nvGraphicFramePr>
          <p:xfrm>
            <a:off x="3219880" y="457199"/>
            <a:ext cx="366712" cy="792368"/>
          </p:xfrm>
          <a:graphic>
            <a:graphicData uri="http://schemas.openxmlformats.org/presentationml/2006/ole">
              <mc:AlternateContent xmlns:mc="http://schemas.openxmlformats.org/markup-compatibility/2006">
                <mc:Choice xmlns:v="urn:schemas-microsoft-com:vml" Requires="v">
                  <p:oleObj spid="_x0000_s305436" name="数式" r:id="rId15" imgW="152280" imgH="393480" progId="Equation.3">
                    <p:embed/>
                  </p:oleObj>
                </mc:Choice>
                <mc:Fallback>
                  <p:oleObj name="数式" r:id="rId15" imgW="152280" imgH="393480" progId="Equation.3">
                    <p:embed/>
                    <p:pic>
                      <p:nvPicPr>
                        <p:cNvPr id="0" name=""/>
                        <p:cNvPicPr>
                          <a:picLocks noChangeAspect="1" noChangeArrowheads="1"/>
                        </p:cNvPicPr>
                        <p:nvPr/>
                      </p:nvPicPr>
                      <p:blipFill>
                        <a:blip r:embed="rId16"/>
                        <a:srcRect/>
                        <a:stretch>
                          <a:fillRect/>
                        </a:stretch>
                      </p:blipFill>
                      <p:spPr bwMode="auto">
                        <a:xfrm>
                          <a:off x="3219880" y="457199"/>
                          <a:ext cx="366712" cy="792368"/>
                        </a:xfrm>
                        <a:prstGeom prst="rect">
                          <a:avLst/>
                        </a:prstGeom>
                        <a:noFill/>
                        <a:ln>
                          <a:noFill/>
                        </a:ln>
                      </p:spPr>
                    </p:pic>
                  </p:oleObj>
                </mc:Fallback>
              </mc:AlternateContent>
            </a:graphicData>
          </a:graphic>
        </p:graphicFrame>
        <p:graphicFrame>
          <p:nvGraphicFramePr>
            <p:cNvPr id="86" name="Object 15"/>
            <p:cNvGraphicFramePr>
              <a:graphicFrameLocks noChangeAspect="1"/>
            </p:cNvGraphicFramePr>
            <p:nvPr>
              <p:extLst>
                <p:ext uri="{D42A27DB-BD31-4B8C-83A1-F6EECF244321}">
                  <p14:modId xmlns:p14="http://schemas.microsoft.com/office/powerpoint/2010/main" val="3355600312"/>
                </p:ext>
              </p:extLst>
            </p:nvPr>
          </p:nvGraphicFramePr>
          <p:xfrm>
            <a:off x="2484082" y="667542"/>
            <a:ext cx="730852" cy="392325"/>
          </p:xfrm>
          <a:graphic>
            <a:graphicData uri="http://schemas.openxmlformats.org/presentationml/2006/ole">
              <mc:AlternateContent xmlns:mc="http://schemas.openxmlformats.org/markup-compatibility/2006">
                <mc:Choice xmlns:v="urn:schemas-microsoft-com:vml" Requires="v">
                  <p:oleObj spid="_x0000_s305437" name="数式" r:id="rId17" imgW="304536" imgH="164957" progId="Equation.3">
                    <p:embed/>
                  </p:oleObj>
                </mc:Choice>
                <mc:Fallback>
                  <p:oleObj name="数式" r:id="rId17" imgW="304536" imgH="164957"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84082" y="667542"/>
                          <a:ext cx="730852" cy="392325"/>
                        </a:xfrm>
                        <a:prstGeom prst="rect">
                          <a:avLst/>
                        </a:prstGeom>
                        <a:noFill/>
                        <a:ln>
                          <a:noFill/>
                        </a:ln>
                      </p:spPr>
                    </p:pic>
                  </p:oleObj>
                </mc:Fallback>
              </mc:AlternateContent>
            </a:graphicData>
          </a:graphic>
        </p:graphicFrame>
        <p:graphicFrame>
          <p:nvGraphicFramePr>
            <p:cNvPr id="87" name="Object 33"/>
            <p:cNvGraphicFramePr>
              <a:graphicFrameLocks noChangeAspect="1"/>
            </p:cNvGraphicFramePr>
            <p:nvPr>
              <p:extLst>
                <p:ext uri="{D42A27DB-BD31-4B8C-83A1-F6EECF244321}">
                  <p14:modId xmlns:p14="http://schemas.microsoft.com/office/powerpoint/2010/main" val="3730057048"/>
                </p:ext>
              </p:extLst>
            </p:nvPr>
          </p:nvGraphicFramePr>
          <p:xfrm>
            <a:off x="3522598" y="582817"/>
            <a:ext cx="762000" cy="484187"/>
          </p:xfrm>
          <a:graphic>
            <a:graphicData uri="http://schemas.openxmlformats.org/presentationml/2006/ole">
              <mc:AlternateContent xmlns:mc="http://schemas.openxmlformats.org/markup-compatibility/2006">
                <mc:Choice xmlns:v="urn:schemas-microsoft-com:vml" Requires="v">
                  <p:oleObj spid="_x0000_s305438" name="数式" r:id="rId18" imgW="317160" imgH="203040" progId="Equation.3">
                    <p:embed/>
                  </p:oleObj>
                </mc:Choice>
                <mc:Fallback>
                  <p:oleObj name="数式" r:id="rId18" imgW="317160" imgH="203040" progId="Equation.3">
                    <p:embed/>
                    <p:pic>
                      <p:nvPicPr>
                        <p:cNvPr id="0" name=""/>
                        <p:cNvPicPr>
                          <a:picLocks noChangeAspect="1" noChangeArrowheads="1"/>
                        </p:cNvPicPr>
                        <p:nvPr/>
                      </p:nvPicPr>
                      <p:blipFill>
                        <a:blip r:embed="rId19"/>
                        <a:srcRect/>
                        <a:stretch>
                          <a:fillRect/>
                        </a:stretch>
                      </p:blipFill>
                      <p:spPr bwMode="auto">
                        <a:xfrm>
                          <a:off x="3522598" y="582817"/>
                          <a:ext cx="762000" cy="484187"/>
                        </a:xfrm>
                        <a:prstGeom prst="rect">
                          <a:avLst/>
                        </a:prstGeom>
                        <a:noFill/>
                        <a:ln>
                          <a:noFill/>
                        </a:ln>
                      </p:spPr>
                    </p:pic>
                  </p:oleObj>
                </mc:Fallback>
              </mc:AlternateContent>
            </a:graphicData>
          </a:graphic>
        </p:graphicFrame>
      </p:grpSp>
      <p:sp>
        <p:nvSpPr>
          <p:cNvPr id="88" name="Rectangle 11"/>
          <p:cNvSpPr>
            <a:spLocks noChangeArrowheads="1"/>
          </p:cNvSpPr>
          <p:nvPr/>
        </p:nvSpPr>
        <p:spPr bwMode="auto">
          <a:xfrm>
            <a:off x="4357918" y="790590"/>
            <a:ext cx="117371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en-US" altLang="ja-JP" i="1" dirty="0">
                <a:solidFill>
                  <a:srgbClr val="000000"/>
                </a:solidFill>
                <a:latin typeface="Bookman Old Style" pitchFamily="18" charset="0"/>
              </a:rPr>
              <a:t>v</a:t>
            </a:r>
            <a:r>
              <a:rPr lang="ja-JP" altLang="en-US" dirty="0">
                <a:solidFill>
                  <a:srgbClr val="000000"/>
                </a:solidFill>
                <a:latin typeface="Bookman Old Style" pitchFamily="18" charset="0"/>
              </a:rPr>
              <a:t>：</a:t>
            </a:r>
            <a:r>
              <a:rPr lang="ja-JP" altLang="en-US" sz="2400" dirty="0">
                <a:solidFill>
                  <a:srgbClr val="000000"/>
                </a:solidFill>
                <a:ea typeface="ＭＳ ゴシック" pitchFamily="49" charset="-128"/>
                <a:cs typeface="Times New Roman" pitchFamily="18" charset="0"/>
              </a:rPr>
              <a:t>速度</a:t>
            </a:r>
          </a:p>
        </p:txBody>
      </p:sp>
      <p:sp>
        <p:nvSpPr>
          <p:cNvPr id="89" name="Rectangle 30"/>
          <p:cNvSpPr>
            <a:spLocks noChangeArrowheads="1"/>
          </p:cNvSpPr>
          <p:nvPr/>
        </p:nvSpPr>
        <p:spPr bwMode="auto">
          <a:xfrm>
            <a:off x="4348149" y="417754"/>
            <a:ext cx="129554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m</a:t>
            </a:r>
            <a:r>
              <a:rPr lang="ja-JP" altLang="en-US" dirty="0">
                <a:solidFill>
                  <a:srgbClr val="000000"/>
                </a:solidFill>
                <a:latin typeface="Bookman Old Style" pitchFamily="18" charset="0"/>
              </a:rPr>
              <a:t>：</a:t>
            </a:r>
            <a:r>
              <a:rPr lang="ja-JP" altLang="en-US" sz="2400" dirty="0">
                <a:solidFill>
                  <a:srgbClr val="000000"/>
                </a:solidFill>
                <a:latin typeface="Bookman Old Style" pitchFamily="18" charset="0"/>
              </a:rPr>
              <a:t>質量</a:t>
            </a:r>
            <a:endParaRPr lang="ja-JP" altLang="en-US" sz="2400" dirty="0">
              <a:solidFill>
                <a:srgbClr val="000000"/>
              </a:solidFill>
              <a:latin typeface="Bookman Old Style" pitchFamily="18" charset="0"/>
              <a:ea typeface="ＭＳ ゴシック" pitchFamily="49" charset="-128"/>
              <a:cs typeface="Times New Roman" pitchFamily="18" charset="0"/>
            </a:endParaRPr>
          </a:p>
        </p:txBody>
      </p:sp>
      <p:graphicFrame>
        <p:nvGraphicFramePr>
          <p:cNvPr id="90" name="Object 15"/>
          <p:cNvGraphicFramePr>
            <a:graphicFrameLocks noChangeAspect="1"/>
          </p:cNvGraphicFramePr>
          <p:nvPr>
            <p:extLst>
              <p:ext uri="{D42A27DB-BD31-4B8C-83A1-F6EECF244321}">
                <p14:modId xmlns:p14="http://schemas.microsoft.com/office/powerpoint/2010/main" val="43943372"/>
              </p:ext>
            </p:extLst>
          </p:nvPr>
        </p:nvGraphicFramePr>
        <p:xfrm>
          <a:off x="6707667" y="832438"/>
          <a:ext cx="1978025" cy="512762"/>
        </p:xfrm>
        <a:graphic>
          <a:graphicData uri="http://schemas.openxmlformats.org/presentationml/2006/ole">
            <mc:AlternateContent xmlns:mc="http://schemas.openxmlformats.org/markup-compatibility/2006">
              <mc:Choice xmlns:v="urn:schemas-microsoft-com:vml" Requires="v">
                <p:oleObj spid="_x0000_s305439" name="数式" r:id="rId20" imgW="825480" imgH="215640" progId="Equation.3">
                  <p:embed/>
                </p:oleObj>
              </mc:Choice>
              <mc:Fallback>
                <p:oleObj name="数式" r:id="rId20" imgW="825480" imgH="215640" progId="Equation.3">
                  <p:embed/>
                  <p:pic>
                    <p:nvPicPr>
                      <p:cNvPr id="0" name=""/>
                      <p:cNvPicPr>
                        <a:picLocks noChangeAspect="1" noChangeArrowheads="1"/>
                      </p:cNvPicPr>
                      <p:nvPr/>
                    </p:nvPicPr>
                    <p:blipFill>
                      <a:blip r:embed="rId21"/>
                      <a:srcRect/>
                      <a:stretch>
                        <a:fillRect/>
                      </a:stretch>
                    </p:blipFill>
                    <p:spPr bwMode="auto">
                      <a:xfrm>
                        <a:off x="6707667" y="832438"/>
                        <a:ext cx="1978025" cy="512762"/>
                      </a:xfrm>
                      <a:prstGeom prst="rect">
                        <a:avLst/>
                      </a:prstGeom>
                      <a:noFill/>
                      <a:ln>
                        <a:noFill/>
                      </a:ln>
                    </p:spPr>
                  </p:pic>
                </p:oleObj>
              </mc:Fallback>
            </mc:AlternateContent>
          </a:graphicData>
        </a:graphic>
      </p:graphicFrame>
      <p:sp>
        <p:nvSpPr>
          <p:cNvPr id="101" name="Rectangle 38"/>
          <p:cNvSpPr>
            <a:spLocks noChangeArrowheads="1"/>
          </p:cNvSpPr>
          <p:nvPr/>
        </p:nvSpPr>
        <p:spPr bwMode="auto">
          <a:xfrm>
            <a:off x="5926959" y="425885"/>
            <a:ext cx="237597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2400" dirty="0">
                <a:solidFill>
                  <a:srgbClr val="000000"/>
                </a:solidFill>
                <a:latin typeface="ＭＳ ゴシック" pitchFamily="49" charset="-128"/>
                <a:ea typeface="ＭＳ ゴシック" pitchFamily="49" charset="-128"/>
                <a:cs typeface="Times New Roman" pitchFamily="18" charset="0"/>
              </a:rPr>
              <a:t>受けとる仕事</a:t>
            </a:r>
            <a:r>
              <a:rPr lang="en-US" altLang="ja-JP" i="1" dirty="0">
                <a:solidFill>
                  <a:srgbClr val="000000"/>
                </a:solidFill>
                <a:latin typeface="Bookman Old Style" pitchFamily="18" charset="0"/>
              </a:rPr>
              <a:t>W</a:t>
            </a:r>
            <a:endParaRPr lang="ja-JP" altLang="en-US" dirty="0">
              <a:solidFill>
                <a:srgbClr val="000000"/>
              </a:solidFill>
              <a:latin typeface="ＭＳ ゴシック" pitchFamily="49" charset="-128"/>
              <a:ea typeface="ＭＳ ゴシック" pitchFamily="49" charset="-128"/>
              <a:cs typeface="Times New Roman" pitchFamily="18" charset="0"/>
            </a:endParaRPr>
          </a:p>
        </p:txBody>
      </p:sp>
      <p:sp>
        <p:nvSpPr>
          <p:cNvPr id="102" name="Rectangle 48"/>
          <p:cNvSpPr>
            <a:spLocks noChangeArrowheads="1"/>
          </p:cNvSpPr>
          <p:nvPr/>
        </p:nvSpPr>
        <p:spPr bwMode="auto">
          <a:xfrm>
            <a:off x="7293814" y="0"/>
            <a:ext cx="185018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ja-JP" altLang="en-US" sz="2400" dirty="0">
                <a:solidFill>
                  <a:srgbClr val="FF00FF"/>
                </a:solidFill>
                <a:latin typeface="ＭＳ ゴシック" pitchFamily="49" charset="-128"/>
                <a:ea typeface="ＭＳ ゴシック" pitchFamily="49" charset="-128"/>
                <a:cs typeface="Times New Roman" pitchFamily="18" charset="0"/>
              </a:rPr>
              <a:t>添字</a:t>
            </a:r>
            <a:r>
              <a:rPr lang="en-US" altLang="ja-JP" sz="2400" dirty="0">
                <a:solidFill>
                  <a:srgbClr val="FF00FF"/>
                </a:solidFill>
                <a:ea typeface="ＭＳ ゴシック" pitchFamily="49" charset="-128"/>
                <a:cs typeface="Times New Roman" pitchFamily="18" charset="0"/>
              </a:rPr>
              <a:t>i:</a:t>
            </a:r>
            <a:r>
              <a:rPr lang="ja-JP" altLang="en-US" sz="2400" dirty="0">
                <a:solidFill>
                  <a:srgbClr val="FF00FF"/>
                </a:solidFill>
                <a:latin typeface="ＭＳ ゴシック" pitchFamily="49" charset="-128"/>
                <a:ea typeface="ＭＳ ゴシック" pitchFamily="49" charset="-128"/>
                <a:cs typeface="Times New Roman" pitchFamily="18" charset="0"/>
              </a:rPr>
              <a:t>始</a:t>
            </a:r>
            <a:r>
              <a:rPr lang="en-US" altLang="ja-JP" sz="2400" dirty="0">
                <a:solidFill>
                  <a:srgbClr val="FF00FF"/>
                </a:solidFill>
                <a:ea typeface="ＭＳ ゴシック" pitchFamily="49" charset="-128"/>
                <a:cs typeface="Times New Roman" pitchFamily="18" charset="0"/>
              </a:rPr>
              <a:t>,f:</a:t>
            </a:r>
            <a:r>
              <a:rPr lang="ja-JP" altLang="en-US" sz="2400" dirty="0">
                <a:solidFill>
                  <a:srgbClr val="FF00FF"/>
                </a:solidFill>
                <a:latin typeface="ＭＳ ゴシック" pitchFamily="49" charset="-128"/>
                <a:ea typeface="ＭＳ ゴシック" pitchFamily="49" charset="-128"/>
                <a:cs typeface="Times New Roman" pitchFamily="18" charset="0"/>
              </a:rPr>
              <a:t>終</a:t>
            </a:r>
            <a:endParaRPr lang="ja-JP" altLang="en-US" sz="2400" dirty="0">
              <a:solidFill>
                <a:srgbClr val="FF00FF"/>
              </a:solidFill>
              <a:ea typeface="ＭＳ ゴシック" pitchFamily="49" charset="-128"/>
              <a:cs typeface="Times New Roman" pitchFamily="18" charset="0"/>
            </a:endParaRPr>
          </a:p>
        </p:txBody>
      </p:sp>
      <p:sp>
        <p:nvSpPr>
          <p:cNvPr id="103" name="Line 13"/>
          <p:cNvSpPr>
            <a:spLocks noChangeShapeType="1"/>
          </p:cNvSpPr>
          <p:nvPr/>
        </p:nvSpPr>
        <p:spPr bwMode="auto">
          <a:xfrm flipV="1">
            <a:off x="4079418" y="438411"/>
            <a:ext cx="3248307" cy="1652936"/>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Tree>
    <p:extLst>
      <p:ext uri="{BB962C8B-B14F-4D97-AF65-F5344CB8AC3E}">
        <p14:creationId xmlns:p14="http://schemas.microsoft.com/office/powerpoint/2010/main" val="2849233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283665"/>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80"/>
                                        </p:tgtEl>
                                        <p:attrNameLst>
                                          <p:attrName>style.visibility</p:attrName>
                                        </p:attrNameLst>
                                      </p:cBhvr>
                                      <p:to>
                                        <p:strVal val="visible"/>
                                      </p:to>
                                    </p:set>
                                  </p:childTnLst>
                                </p:cTn>
                              </p:par>
                              <p:par>
                                <p:cTn id="13" presetID="64" presetClass="path" presetSubtype="0" fill="remove" grpId="1" nodeType="withEffect">
                                  <p:stCondLst>
                                    <p:cond delay="0"/>
                                  </p:stCondLst>
                                  <p:childTnLst>
                                    <p:animMotion origin="layout" path="M -3.33333E-6 -8.41813E-7 L 0.70886 0.73497 " pathEditMode="relative" rAng="0" ptsTypes="AA">
                                      <p:cBhvr>
                                        <p:cTn id="14" dur="500" spd="-100000" fill="hold"/>
                                        <p:tgtEl>
                                          <p:spTgt spid="80"/>
                                        </p:tgtEl>
                                        <p:attrNameLst>
                                          <p:attrName>ppt_x</p:attrName>
                                          <p:attrName>ppt_y</p:attrName>
                                        </p:attrNameLst>
                                      </p:cBhvr>
                                      <p:rCtr x="35434" y="36748"/>
                                    </p:animMotion>
                                  </p:childTnLst>
                                </p:cTn>
                              </p:par>
                            </p:childTnLst>
                          </p:cTn>
                        </p:par>
                        <p:par>
                          <p:cTn id="15" fill="hold">
                            <p:stCondLst>
                              <p:cond delay="500"/>
                            </p:stCondLst>
                            <p:childTnLst>
                              <p:par>
                                <p:cTn id="16" presetID="1" presetClass="exit" presetSubtype="0" fill="hold" nodeType="afterEffect">
                                  <p:stCondLst>
                                    <p:cond delay="0"/>
                                  </p:stCondLst>
                                  <p:childTnLst>
                                    <p:set>
                                      <p:cBhvr>
                                        <p:cTn id="17" dur="1" fill="hold">
                                          <p:stCondLst>
                                            <p:cond delay="0"/>
                                          </p:stCondLst>
                                        </p:cTn>
                                        <p:tgtEl>
                                          <p:spTgt spid="4"/>
                                        </p:tgtEl>
                                        <p:attrNameLst>
                                          <p:attrName>style.visibility</p:attrName>
                                        </p:attrNameLst>
                                      </p:cBhvr>
                                      <p:to>
                                        <p:strVal val="hidden"/>
                                      </p:to>
                                    </p:set>
                                  </p:childTnLst>
                                </p:cTn>
                              </p:par>
                              <p:par>
                                <p:cTn id="18" presetID="1" presetClass="exit" presetSubtype="0" fill="hold" grpId="0" nodeType="withEffect">
                                  <p:stCondLst>
                                    <p:cond delay="0"/>
                                  </p:stCondLst>
                                  <p:childTnLst>
                                    <p:set>
                                      <p:cBhvr>
                                        <p:cTn id="19" dur="1" fill="hold">
                                          <p:stCondLst>
                                            <p:cond delay="0"/>
                                          </p:stCondLst>
                                        </p:cTn>
                                        <p:tgtEl>
                                          <p:spTgt spid="283653"/>
                                        </p:tgtEl>
                                        <p:attrNameLst>
                                          <p:attrName>style.visibility</p:attrName>
                                        </p:attrNameLst>
                                      </p:cBhvr>
                                      <p:to>
                                        <p:strVal val="hidden"/>
                                      </p:to>
                                    </p:set>
                                  </p:childTnLst>
                                </p:cTn>
                              </p:par>
                              <p:par>
                                <p:cTn id="20" presetID="1" presetClass="entr" presetSubtype="0" fill="hold" nodeType="withEffect">
                                  <p:stCondLst>
                                    <p:cond delay="0"/>
                                  </p:stCondLst>
                                  <p:childTnLst>
                                    <p:set>
                                      <p:cBhvr>
                                        <p:cTn id="21" dur="1" fill="hold">
                                          <p:stCondLst>
                                            <p:cond delay="0"/>
                                          </p:stCondLst>
                                        </p:cTn>
                                        <p:tgtEl>
                                          <p:spTgt spid="3"/>
                                        </p:tgtEl>
                                        <p:attrNameLst>
                                          <p:attrName>style.visibility</p:attrName>
                                        </p:attrNameLst>
                                      </p:cBhvr>
                                      <p:to>
                                        <p:strVal val="visible"/>
                                      </p:to>
                                    </p:set>
                                  </p:childTnLst>
                                </p:cTn>
                              </p:par>
                              <p:par>
                                <p:cTn id="22" presetID="64" presetClass="path" presetSubtype="0" fill="remove" nodeType="withEffect">
                                  <p:stCondLst>
                                    <p:cond delay="0"/>
                                  </p:stCondLst>
                                  <p:childTnLst>
                                    <p:animMotion origin="layout" path="M 1.11111E-6 -5.64292E-7 L 0.23351 0.74769 " pathEditMode="relative" rAng="0" ptsTypes="AA">
                                      <p:cBhvr>
                                        <p:cTn id="23" dur="500" spd="-100000" fill="hold"/>
                                        <p:tgtEl>
                                          <p:spTgt spid="3"/>
                                        </p:tgtEl>
                                        <p:attrNameLst>
                                          <p:attrName>ppt_x</p:attrName>
                                          <p:attrName>ppt_y</p:attrName>
                                        </p:attrNameLst>
                                      </p:cBhvr>
                                      <p:rCtr x="11667" y="37373"/>
                                    </p:animMotion>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89"/>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88"/>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101"/>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xit" presetSubtype="0" fill="hold" nodeType="clickEffect">
                                  <p:stCondLst>
                                    <p:cond delay="0"/>
                                  </p:stCondLst>
                                  <p:childTnLst>
                                    <p:set>
                                      <p:cBhvr>
                                        <p:cTn id="37" dur="1" fill="hold">
                                          <p:stCondLst>
                                            <p:cond delay="0"/>
                                          </p:stCondLst>
                                        </p:cTn>
                                        <p:tgtEl>
                                          <p:spTgt spid="5"/>
                                        </p:tgtEl>
                                        <p:attrNameLst>
                                          <p:attrName>style.visibility</p:attrName>
                                        </p:attrNameLst>
                                      </p:cBhvr>
                                      <p:to>
                                        <p:strVal val="hidden"/>
                                      </p:to>
                                    </p:set>
                                  </p:childTnLst>
                                </p:cTn>
                              </p:par>
                              <p:par>
                                <p:cTn id="38" presetID="1" presetClass="exit" presetSubtype="0" fill="hold" grpId="0" nodeType="withEffect">
                                  <p:stCondLst>
                                    <p:cond delay="0"/>
                                  </p:stCondLst>
                                  <p:childTnLst>
                                    <p:set>
                                      <p:cBhvr>
                                        <p:cTn id="39" dur="1" fill="hold">
                                          <p:stCondLst>
                                            <p:cond delay="0"/>
                                          </p:stCondLst>
                                        </p:cTn>
                                        <p:tgtEl>
                                          <p:spTgt spid="283698"/>
                                        </p:tgtEl>
                                        <p:attrNameLst>
                                          <p:attrName>style.visibility</p:attrName>
                                        </p:attrNameLst>
                                      </p:cBhvr>
                                      <p:to>
                                        <p:strVal val="hidden"/>
                                      </p:to>
                                    </p:set>
                                  </p:childTnLst>
                                </p:cTn>
                              </p:par>
                              <p:par>
                                <p:cTn id="40" presetID="1" presetClass="entr" presetSubtype="0" fill="hold" nodeType="withEffect">
                                  <p:stCondLst>
                                    <p:cond delay="0"/>
                                  </p:stCondLst>
                                  <p:childTnLst>
                                    <p:set>
                                      <p:cBhvr>
                                        <p:cTn id="41" dur="1" fill="hold">
                                          <p:stCondLst>
                                            <p:cond delay="0"/>
                                          </p:stCondLst>
                                        </p:cTn>
                                        <p:tgtEl>
                                          <p:spTgt spid="90"/>
                                        </p:tgtEl>
                                        <p:attrNameLst>
                                          <p:attrName>style.visibility</p:attrName>
                                        </p:attrNameLst>
                                      </p:cBhvr>
                                      <p:to>
                                        <p:strVal val="visible"/>
                                      </p:to>
                                    </p:set>
                                  </p:childTnLst>
                                </p:cTn>
                              </p:par>
                              <p:par>
                                <p:cTn id="42" presetID="64" presetClass="path" presetSubtype="0" fill="remove" nodeType="withEffect">
                                  <p:stCondLst>
                                    <p:cond delay="0"/>
                                  </p:stCondLst>
                                  <p:childTnLst>
                                    <p:animMotion origin="layout" path="M 3.33333E-6 1.86864E-6 L -0.69549 0.63228 " pathEditMode="relative" rAng="0" ptsTypes="AA">
                                      <p:cBhvr>
                                        <p:cTn id="43" dur="500" spd="-100000" fill="hold"/>
                                        <p:tgtEl>
                                          <p:spTgt spid="90"/>
                                        </p:tgtEl>
                                        <p:attrNameLst>
                                          <p:attrName>ppt_x</p:attrName>
                                          <p:attrName>ppt_y</p:attrName>
                                        </p:attrNameLst>
                                      </p:cBhvr>
                                      <p:rCtr x="-34774" y="31614"/>
                                    </p:animMotion>
                                  </p:childTnLst>
                                </p:cTn>
                              </p:par>
                            </p:childTnLst>
                          </p:cTn>
                        </p:par>
                      </p:childTnLst>
                    </p:cTn>
                  </p:par>
                  <p:par>
                    <p:cTn id="44" fill="hold">
                      <p:stCondLst>
                        <p:cond delay="indefinite"/>
                      </p:stCondLst>
                      <p:childTnLst>
                        <p:par>
                          <p:cTn id="45" fill="hold">
                            <p:stCondLst>
                              <p:cond delay="0"/>
                            </p:stCondLst>
                            <p:childTnLst>
                              <p:par>
                                <p:cTn id="46" presetID="22" presetClass="entr" presetSubtype="4" fill="hold" grpId="0" nodeType="clickEffect">
                                  <p:stCondLst>
                                    <p:cond delay="0"/>
                                  </p:stCondLst>
                                  <p:childTnLst>
                                    <p:set>
                                      <p:cBhvr>
                                        <p:cTn id="47" dur="1" fill="hold">
                                          <p:stCondLst>
                                            <p:cond delay="0"/>
                                          </p:stCondLst>
                                        </p:cTn>
                                        <p:tgtEl>
                                          <p:spTgt spid="103"/>
                                        </p:tgtEl>
                                        <p:attrNameLst>
                                          <p:attrName>style.visibility</p:attrName>
                                        </p:attrNameLst>
                                      </p:cBhvr>
                                      <p:to>
                                        <p:strVal val="visible"/>
                                      </p:to>
                                    </p:set>
                                    <p:animEffect transition="in" filter="wipe(down)">
                                      <p:cBhvr>
                                        <p:cTn id="48" dur="500"/>
                                        <p:tgtEl>
                                          <p:spTgt spid="103"/>
                                        </p:tgtEl>
                                      </p:cBhvr>
                                    </p:animEffec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 grpId="0" animBg="1"/>
      <p:bldP spid="283665" grpId="0"/>
      <p:bldP spid="283698" grpId="0" animBg="1"/>
      <p:bldP spid="283653" grpId="0" animBg="1"/>
      <p:bldP spid="80" grpId="0"/>
      <p:bldP spid="80" grpId="1"/>
      <p:bldP spid="88" grpId="0"/>
      <p:bldP spid="89" grpId="0"/>
      <p:bldP spid="101" grpId="0"/>
      <p:bldP spid="102" grpId="0"/>
      <p:bldP spid="10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4674" name="Object 2"/>
          <p:cNvGraphicFramePr>
            <a:graphicFrameLocks noChangeAspect="1"/>
          </p:cNvGraphicFramePr>
          <p:nvPr>
            <p:extLst>
              <p:ext uri="{D42A27DB-BD31-4B8C-83A1-F6EECF244321}">
                <p14:modId xmlns:p14="http://schemas.microsoft.com/office/powerpoint/2010/main" val="1441831489"/>
              </p:ext>
            </p:extLst>
          </p:nvPr>
        </p:nvGraphicFramePr>
        <p:xfrm>
          <a:off x="5739991" y="1742820"/>
          <a:ext cx="865188" cy="519113"/>
        </p:xfrm>
        <a:graphic>
          <a:graphicData uri="http://schemas.openxmlformats.org/presentationml/2006/ole">
            <mc:AlternateContent xmlns:mc="http://schemas.openxmlformats.org/markup-compatibility/2006">
              <mc:Choice xmlns:v="urn:schemas-microsoft-com:vml" Requires="v">
                <p:oleObj spid="_x0000_s251336" name="数式" r:id="rId3" imgW="330057" imgH="203112" progId="Equation.3">
                  <p:embed/>
                </p:oleObj>
              </mc:Choice>
              <mc:Fallback>
                <p:oleObj name="数式" r:id="rId3" imgW="330057" imgH="203112"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39991" y="1742820"/>
                        <a:ext cx="8651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1511" name="Rectangle 11"/>
          <p:cNvSpPr>
            <a:spLocks noChangeArrowheads="1"/>
          </p:cNvSpPr>
          <p:nvPr/>
        </p:nvSpPr>
        <p:spPr bwMode="auto">
          <a:xfrm>
            <a:off x="0" y="1723510"/>
            <a:ext cx="198804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ja-JP" altLang="en-US" dirty="0">
                <a:solidFill>
                  <a:srgbClr val="0000FF"/>
                </a:solidFill>
                <a:latin typeface="ＭＳ ゴシック" pitchFamily="49" charset="-128"/>
                <a:ea typeface="ＭＳ ゴシック" pitchFamily="49" charset="-128"/>
                <a:cs typeface="Times New Roman" pitchFamily="18" charset="0"/>
              </a:rPr>
              <a:t>力の場</a:t>
            </a:r>
            <a:r>
              <a:rPr lang="ja-JP" altLang="en-US" dirty="0">
                <a:solidFill>
                  <a:srgbClr val="000000"/>
                </a:solidFill>
                <a:latin typeface="Century" pitchFamily="18" charset="0"/>
                <a:ea typeface="ＭＳ 明朝" charset="-128"/>
                <a:cs typeface="Times New Roman" pitchFamily="18" charset="0"/>
              </a:rPr>
              <a:t>　</a:t>
            </a:r>
            <a:r>
              <a:rPr lang="ja-JP" altLang="en-US" dirty="0">
                <a:solidFill>
                  <a:srgbClr val="000000"/>
                </a:solidFill>
                <a:latin typeface="ＭＳ ゴシック" pitchFamily="49" charset="-128"/>
                <a:ea typeface="ＭＳ ゴシック" pitchFamily="49" charset="-128"/>
                <a:cs typeface="Times New Roman" pitchFamily="18" charset="0"/>
              </a:rPr>
              <a:t>　</a:t>
            </a:r>
            <a:endParaRPr lang="ja-JP" altLang="en-US" dirty="0">
              <a:solidFill>
                <a:srgbClr val="000000"/>
              </a:solidFill>
            </a:endParaRPr>
          </a:p>
        </p:txBody>
      </p:sp>
      <p:sp>
        <p:nvSpPr>
          <p:cNvPr id="284684" name="Rectangle 12"/>
          <p:cNvSpPr>
            <a:spLocks noChangeArrowheads="1"/>
          </p:cNvSpPr>
          <p:nvPr/>
        </p:nvSpPr>
        <p:spPr bwMode="auto">
          <a:xfrm>
            <a:off x="0" y="2201096"/>
            <a:ext cx="16573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nchor="ctr">
            <a:spAutoFit/>
          </a:bodyPr>
          <a:lstStyle/>
          <a:p>
            <a:pPr>
              <a:spcBef>
                <a:spcPct val="0"/>
              </a:spcBef>
            </a:pPr>
            <a:r>
              <a:rPr lang="ja-JP" altLang="en-US" dirty="0">
                <a:solidFill>
                  <a:srgbClr val="0000FF"/>
                </a:solidFill>
                <a:latin typeface="ＭＳ ゴシック" pitchFamily="49" charset="-128"/>
                <a:ea typeface="ＭＳ ゴシック" pitchFamily="49" charset="-128"/>
                <a:cs typeface="Times New Roman" pitchFamily="18" charset="0"/>
              </a:rPr>
              <a:t>保存力</a:t>
            </a:r>
            <a:endParaRPr lang="ja-JP" altLang="en-US" dirty="0">
              <a:solidFill>
                <a:srgbClr val="000000"/>
              </a:solidFill>
              <a:ea typeface="ＭＳ ゴシック" pitchFamily="49" charset="-128"/>
              <a:cs typeface="Times New Roman" pitchFamily="18" charset="0"/>
            </a:endParaRPr>
          </a:p>
        </p:txBody>
      </p:sp>
      <p:sp>
        <p:nvSpPr>
          <p:cNvPr id="284685" name="Rectangle 13"/>
          <p:cNvSpPr>
            <a:spLocks noChangeArrowheads="1"/>
          </p:cNvSpPr>
          <p:nvPr/>
        </p:nvSpPr>
        <p:spPr bwMode="auto">
          <a:xfrm>
            <a:off x="1438275" y="2201096"/>
            <a:ext cx="77057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nchor="ctr">
            <a:spAutoFit/>
          </a:bodyPr>
          <a:lstStyle/>
          <a:p>
            <a:pPr>
              <a:spcBef>
                <a:spcPct val="0"/>
              </a:spcBef>
            </a:pPr>
            <a:r>
              <a:rPr lang="ja-JP" altLang="en-US" dirty="0">
                <a:solidFill>
                  <a:srgbClr val="000000"/>
                </a:solidFill>
              </a:rPr>
              <a:t>仕事が始点と終点のみで決まり経路</a:t>
            </a:r>
            <a:r>
              <a:rPr lang="ja-JP" altLang="en-US" dirty="0">
                <a:solidFill>
                  <a:srgbClr val="000000"/>
                </a:solidFill>
                <a:latin typeface="ＭＳ ゴシック" pitchFamily="49" charset="-128"/>
                <a:ea typeface="ＭＳ ゴシック" pitchFamily="49" charset="-128"/>
                <a:cs typeface="Times New Roman" pitchFamily="18" charset="0"/>
              </a:rPr>
              <a:t>によらない。</a:t>
            </a:r>
          </a:p>
        </p:txBody>
      </p:sp>
      <p:sp>
        <p:nvSpPr>
          <p:cNvPr id="284691" name="Rectangle 19"/>
          <p:cNvSpPr>
            <a:spLocks noChangeArrowheads="1"/>
          </p:cNvSpPr>
          <p:nvPr/>
        </p:nvSpPr>
        <p:spPr bwMode="auto">
          <a:xfrm>
            <a:off x="1547813" y="1713323"/>
            <a:ext cx="40957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力が位置座標のみの関数</a:t>
            </a:r>
          </a:p>
        </p:txBody>
      </p:sp>
      <p:sp>
        <p:nvSpPr>
          <p:cNvPr id="284709" name="AutoShape 37"/>
          <p:cNvSpPr>
            <a:spLocks noChangeArrowheads="1"/>
          </p:cNvSpPr>
          <p:nvPr/>
        </p:nvSpPr>
        <p:spPr bwMode="auto">
          <a:xfrm flipH="1">
            <a:off x="3203575" y="2762610"/>
            <a:ext cx="3889375" cy="1800225"/>
          </a:xfrm>
          <a:prstGeom prst="rtTriangle">
            <a:avLst/>
          </a:prstGeom>
          <a:solidFill>
            <a:schemeClr val="hlink"/>
          </a:solidFill>
          <a:ln w="9525">
            <a:solidFill>
              <a:srgbClr val="CC99FF"/>
            </a:solidFill>
            <a:miter lim="800000"/>
            <a:headEnd/>
            <a:tailEnd/>
          </a:ln>
        </p:spPr>
        <p:txBody>
          <a:bodyPr anchor="ctr">
            <a:spAutoFit/>
          </a:bodyPr>
          <a:lstStyle/>
          <a:p>
            <a:endParaRPr lang="ja-JP" altLang="en-US" b="1">
              <a:solidFill>
                <a:srgbClr val="000000"/>
              </a:solidFill>
            </a:endParaRPr>
          </a:p>
        </p:txBody>
      </p:sp>
      <p:sp>
        <p:nvSpPr>
          <p:cNvPr id="284710" name="AutoShape 38"/>
          <p:cNvSpPr>
            <a:spLocks noChangeArrowheads="1"/>
          </p:cNvSpPr>
          <p:nvPr/>
        </p:nvSpPr>
        <p:spPr bwMode="auto">
          <a:xfrm>
            <a:off x="7365197" y="3566080"/>
            <a:ext cx="463570" cy="479034"/>
          </a:xfrm>
          <a:prstGeom prst="roundRect">
            <a:avLst>
              <a:gd name="adj" fmla="val 16667"/>
            </a:avLst>
          </a:prstGeom>
          <a:gradFill rotWithShape="1">
            <a:gsLst>
              <a:gs pos="0">
                <a:srgbClr val="CCFFFF"/>
              </a:gs>
              <a:gs pos="100000">
                <a:srgbClr val="5E7676"/>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square" anchor="ctr">
            <a:spAutoFit/>
          </a:bodyPr>
          <a:lstStyle/>
          <a:p>
            <a:endParaRPr lang="ja-JP" altLang="en-US" b="1">
              <a:solidFill>
                <a:srgbClr val="000000"/>
              </a:solidFill>
            </a:endParaRPr>
          </a:p>
        </p:txBody>
      </p:sp>
      <p:sp>
        <p:nvSpPr>
          <p:cNvPr id="284711" name="AutoShape 39"/>
          <p:cNvSpPr>
            <a:spLocks noChangeArrowheads="1"/>
          </p:cNvSpPr>
          <p:nvPr/>
        </p:nvSpPr>
        <p:spPr bwMode="auto">
          <a:xfrm rot="3920975">
            <a:off x="4415477" y="3405829"/>
            <a:ext cx="446644" cy="481353"/>
          </a:xfrm>
          <a:prstGeom prst="roundRect">
            <a:avLst>
              <a:gd name="adj" fmla="val 16667"/>
            </a:avLst>
          </a:prstGeom>
          <a:gradFill rotWithShape="1">
            <a:gsLst>
              <a:gs pos="0">
                <a:srgbClr val="CCFFFF"/>
              </a:gs>
              <a:gs pos="100000">
                <a:srgbClr val="5E7676"/>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square" anchor="ctr">
            <a:spAutoFit/>
          </a:bodyPr>
          <a:lstStyle/>
          <a:p>
            <a:endParaRPr lang="ja-JP" altLang="en-US" b="1">
              <a:solidFill>
                <a:srgbClr val="000000"/>
              </a:solidFill>
            </a:endParaRPr>
          </a:p>
        </p:txBody>
      </p:sp>
      <p:sp>
        <p:nvSpPr>
          <p:cNvPr id="284712" name="Line 40"/>
          <p:cNvSpPr>
            <a:spLocks noChangeShapeType="1"/>
          </p:cNvSpPr>
          <p:nvPr/>
        </p:nvSpPr>
        <p:spPr bwMode="auto">
          <a:xfrm flipV="1">
            <a:off x="7596188" y="3769085"/>
            <a:ext cx="1587" cy="719137"/>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b="1">
              <a:solidFill>
                <a:srgbClr val="000000"/>
              </a:solidFill>
            </a:endParaRPr>
          </a:p>
        </p:txBody>
      </p:sp>
      <p:sp>
        <p:nvSpPr>
          <p:cNvPr id="284713" name="Line 41"/>
          <p:cNvSpPr>
            <a:spLocks noChangeShapeType="1"/>
          </p:cNvSpPr>
          <p:nvPr/>
        </p:nvSpPr>
        <p:spPr bwMode="auto">
          <a:xfrm flipH="1" flipV="1">
            <a:off x="4640094" y="3631007"/>
            <a:ext cx="0" cy="719137"/>
          </a:xfrm>
          <a:prstGeom prst="line">
            <a:avLst/>
          </a:prstGeom>
          <a:noFill/>
          <a:ln w="57150">
            <a:solidFill>
              <a:srgbClr val="FF0000"/>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b="1">
              <a:solidFill>
                <a:srgbClr val="000000"/>
              </a:solidFill>
            </a:endParaRPr>
          </a:p>
        </p:txBody>
      </p:sp>
      <p:sp>
        <p:nvSpPr>
          <p:cNvPr id="284715" name="Line 43"/>
          <p:cNvSpPr>
            <a:spLocks noChangeShapeType="1"/>
          </p:cNvSpPr>
          <p:nvPr/>
        </p:nvSpPr>
        <p:spPr bwMode="auto">
          <a:xfrm flipV="1">
            <a:off x="4208294" y="3631007"/>
            <a:ext cx="431800" cy="217487"/>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b="1">
              <a:solidFill>
                <a:srgbClr val="000000"/>
              </a:solidFill>
            </a:endParaRPr>
          </a:p>
        </p:txBody>
      </p:sp>
      <p:sp>
        <p:nvSpPr>
          <p:cNvPr id="284717" name="Line 45"/>
          <p:cNvSpPr>
            <a:spLocks noChangeShapeType="1"/>
          </p:cNvSpPr>
          <p:nvPr/>
        </p:nvSpPr>
        <p:spPr bwMode="auto">
          <a:xfrm flipV="1">
            <a:off x="3132138" y="2689585"/>
            <a:ext cx="3887787" cy="1801812"/>
          </a:xfrm>
          <a:prstGeom prst="line">
            <a:avLst/>
          </a:prstGeom>
          <a:noFill/>
          <a:ln w="38100">
            <a:solidFill>
              <a:schemeClr val="accent2"/>
            </a:solidFill>
            <a:round/>
            <a:headEnd type="arrow" w="med" len="med"/>
            <a:tailEnd/>
          </a:ln>
          <a:extLst>
            <a:ext uri="{909E8E84-426E-40DD-AFC4-6F175D3DCCD1}">
              <a14:hiddenFill xmlns:a14="http://schemas.microsoft.com/office/drawing/2010/main">
                <a:noFill/>
              </a14:hiddenFill>
            </a:ext>
          </a:extLst>
        </p:spPr>
        <p:txBody>
          <a:bodyPr anchor="ctr">
            <a:spAutoFit/>
          </a:bodyPr>
          <a:lstStyle/>
          <a:p>
            <a:endParaRPr lang="ja-JP" altLang="en-US" b="1">
              <a:solidFill>
                <a:srgbClr val="000000"/>
              </a:solidFill>
            </a:endParaRPr>
          </a:p>
        </p:txBody>
      </p:sp>
      <p:sp>
        <p:nvSpPr>
          <p:cNvPr id="284718" name="Line 46"/>
          <p:cNvSpPr>
            <a:spLocks noChangeShapeType="1"/>
          </p:cNvSpPr>
          <p:nvPr/>
        </p:nvSpPr>
        <p:spPr bwMode="auto">
          <a:xfrm flipV="1">
            <a:off x="7164388" y="2761022"/>
            <a:ext cx="0" cy="1800225"/>
          </a:xfrm>
          <a:prstGeom prst="line">
            <a:avLst/>
          </a:prstGeom>
          <a:noFill/>
          <a:ln w="38100">
            <a:solidFill>
              <a:schemeClr val="accent2"/>
            </a:solidFill>
            <a:round/>
            <a:headEnd type="arrow" w="med" len="med"/>
            <a:tailEnd/>
          </a:ln>
          <a:extLst>
            <a:ext uri="{909E8E84-426E-40DD-AFC4-6F175D3DCCD1}">
              <a14:hiddenFill xmlns:a14="http://schemas.microsoft.com/office/drawing/2010/main">
                <a:noFill/>
              </a14:hiddenFill>
            </a:ext>
          </a:extLst>
        </p:spPr>
        <p:txBody>
          <a:bodyPr anchor="ctr">
            <a:spAutoFit/>
          </a:bodyPr>
          <a:lstStyle/>
          <a:p>
            <a:endParaRPr lang="ja-JP" altLang="en-US" b="1">
              <a:solidFill>
                <a:srgbClr val="000000"/>
              </a:solidFill>
            </a:endParaRPr>
          </a:p>
        </p:txBody>
      </p:sp>
      <p:sp>
        <p:nvSpPr>
          <p:cNvPr id="284719" name="Rectangle 47"/>
          <p:cNvSpPr>
            <a:spLocks noChangeArrowheads="1"/>
          </p:cNvSpPr>
          <p:nvPr/>
        </p:nvSpPr>
        <p:spPr bwMode="auto">
          <a:xfrm>
            <a:off x="3779838" y="4058010"/>
            <a:ext cx="3698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solidFill>
                  <a:srgbClr val="000000"/>
                </a:solidFill>
                <a:latin typeface="Symbol" pitchFamily="18" charset="2"/>
              </a:rPr>
              <a:t>q</a:t>
            </a:r>
          </a:p>
        </p:txBody>
      </p:sp>
      <p:sp>
        <p:nvSpPr>
          <p:cNvPr id="284720" name="Rectangle 48"/>
          <p:cNvSpPr>
            <a:spLocks noChangeArrowheads="1"/>
          </p:cNvSpPr>
          <p:nvPr/>
        </p:nvSpPr>
        <p:spPr bwMode="auto">
          <a:xfrm>
            <a:off x="4572000" y="3770672"/>
            <a:ext cx="6953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solidFill>
                  <a:srgbClr val="000000"/>
                </a:solidFill>
                <a:latin typeface="Bookman Old Style" pitchFamily="18" charset="0"/>
                <a:ea typeface="ＭＳ ゴシック" pitchFamily="49" charset="-128"/>
              </a:rPr>
              <a:t>mg</a:t>
            </a:r>
          </a:p>
        </p:txBody>
      </p:sp>
      <p:sp>
        <p:nvSpPr>
          <p:cNvPr id="284721" name="Rectangle 49"/>
          <p:cNvSpPr>
            <a:spLocks noChangeArrowheads="1"/>
          </p:cNvSpPr>
          <p:nvPr/>
        </p:nvSpPr>
        <p:spPr bwMode="auto">
          <a:xfrm>
            <a:off x="3630204" y="3059370"/>
            <a:ext cx="14906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dirty="0">
                <a:solidFill>
                  <a:srgbClr val="000000"/>
                </a:solidFill>
                <a:latin typeface="Bookman Old Style" pitchFamily="18" charset="0"/>
                <a:ea typeface="ＭＳ ゴシック" pitchFamily="49" charset="-128"/>
              </a:rPr>
              <a:t>mg </a:t>
            </a:r>
            <a:r>
              <a:rPr lang="en-US" altLang="ja-JP" dirty="0">
                <a:solidFill>
                  <a:srgbClr val="000000"/>
                </a:solidFill>
              </a:rPr>
              <a:t>sin </a:t>
            </a:r>
            <a:r>
              <a:rPr lang="en-US" altLang="ja-JP" i="1" dirty="0">
                <a:solidFill>
                  <a:srgbClr val="000000"/>
                </a:solidFill>
                <a:latin typeface="Symbol" pitchFamily="18" charset="2"/>
              </a:rPr>
              <a:t>q</a:t>
            </a:r>
          </a:p>
        </p:txBody>
      </p:sp>
      <p:sp>
        <p:nvSpPr>
          <p:cNvPr id="284722" name="Rectangle 50"/>
          <p:cNvSpPr>
            <a:spLocks noChangeArrowheads="1"/>
          </p:cNvSpPr>
          <p:nvPr/>
        </p:nvSpPr>
        <p:spPr bwMode="auto">
          <a:xfrm>
            <a:off x="7594600" y="4056422"/>
            <a:ext cx="6953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solidFill>
                  <a:srgbClr val="000000"/>
                </a:solidFill>
                <a:latin typeface="Bookman Old Style" pitchFamily="18" charset="0"/>
                <a:ea typeface="ＭＳ ゴシック" pitchFamily="49" charset="-128"/>
              </a:rPr>
              <a:t>mg</a:t>
            </a:r>
          </a:p>
        </p:txBody>
      </p:sp>
      <p:sp>
        <p:nvSpPr>
          <p:cNvPr id="284724" name="AutoShape 52"/>
          <p:cNvSpPr>
            <a:spLocks noChangeArrowheads="1"/>
          </p:cNvSpPr>
          <p:nvPr/>
        </p:nvSpPr>
        <p:spPr bwMode="auto">
          <a:xfrm rot="4158718">
            <a:off x="5992209" y="3290717"/>
            <a:ext cx="417536" cy="507068"/>
          </a:xfrm>
          <a:prstGeom prst="roundRect">
            <a:avLst>
              <a:gd name="adj" fmla="val 16667"/>
            </a:avLst>
          </a:prstGeom>
          <a:gradFill rotWithShape="1">
            <a:gsLst>
              <a:gs pos="0">
                <a:srgbClr val="CCFFFF"/>
              </a:gs>
              <a:gs pos="100000">
                <a:srgbClr val="5E7676"/>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square" anchor="ctr">
            <a:spAutoFit/>
          </a:bodyPr>
          <a:lstStyle/>
          <a:p>
            <a:endParaRPr lang="ja-JP" altLang="en-US" b="1">
              <a:solidFill>
                <a:srgbClr val="000000"/>
              </a:solidFill>
            </a:endParaRPr>
          </a:p>
        </p:txBody>
      </p:sp>
      <p:sp>
        <p:nvSpPr>
          <p:cNvPr id="284725" name="Freeform 53"/>
          <p:cNvSpPr>
            <a:spLocks/>
          </p:cNvSpPr>
          <p:nvPr/>
        </p:nvSpPr>
        <p:spPr bwMode="auto">
          <a:xfrm>
            <a:off x="3240088" y="2724510"/>
            <a:ext cx="3867150" cy="1837015"/>
          </a:xfrm>
          <a:custGeom>
            <a:avLst/>
            <a:gdLst>
              <a:gd name="T0" fmla="*/ 0 w 10242"/>
              <a:gd name="T1" fmla="*/ 2147483647 h 10647"/>
              <a:gd name="T2" fmla="*/ 2147483647 w 10242"/>
              <a:gd name="T3" fmla="*/ 2147483647 h 10647"/>
              <a:gd name="T4" fmla="*/ 2147483647 w 10242"/>
              <a:gd name="T5" fmla="*/ 2147483647 h 10647"/>
              <a:gd name="T6" fmla="*/ 2147483647 w 10242"/>
              <a:gd name="T7" fmla="*/ 2147483647 h 10647"/>
              <a:gd name="T8" fmla="*/ 2147483647 w 10242"/>
              <a:gd name="T9" fmla="*/ 2147483647 h 10647"/>
              <a:gd name="T10" fmla="*/ 2147483647 w 10242"/>
              <a:gd name="T11" fmla="*/ 0 h 10647"/>
              <a:gd name="T12" fmla="*/ 0 60000 65536"/>
              <a:gd name="T13" fmla="*/ 0 60000 65536"/>
              <a:gd name="T14" fmla="*/ 0 60000 65536"/>
              <a:gd name="T15" fmla="*/ 0 60000 65536"/>
              <a:gd name="T16" fmla="*/ 0 60000 65536"/>
              <a:gd name="T17" fmla="*/ 0 60000 65536"/>
              <a:gd name="connsiteX0" fmla="*/ 0 w 10242"/>
              <a:gd name="connsiteY0" fmla="*/ 10333 h 10397"/>
              <a:gd name="connsiteX1" fmla="*/ 5433 w 10242"/>
              <a:gd name="connsiteY1" fmla="*/ 10036 h 10397"/>
              <a:gd name="connsiteX2" fmla="*/ 6712 w 10242"/>
              <a:gd name="connsiteY2" fmla="*/ 6640 h 10397"/>
              <a:gd name="connsiteX3" fmla="*/ 7334 w 10242"/>
              <a:gd name="connsiteY3" fmla="*/ 5157 h 10397"/>
              <a:gd name="connsiteX4" fmla="*/ 8823 w 10242"/>
              <a:gd name="connsiteY4" fmla="*/ 4052 h 10397"/>
              <a:gd name="connsiteX5" fmla="*/ 10242 w 10242"/>
              <a:gd name="connsiteY5" fmla="*/ 0 h 10397"/>
              <a:gd name="connsiteX0" fmla="*/ 0 w 10242"/>
              <a:gd name="connsiteY0" fmla="*/ 10333 h 10397"/>
              <a:gd name="connsiteX1" fmla="*/ 5433 w 10242"/>
              <a:gd name="connsiteY1" fmla="*/ 10036 h 10397"/>
              <a:gd name="connsiteX2" fmla="*/ 6712 w 10242"/>
              <a:gd name="connsiteY2" fmla="*/ 6640 h 10397"/>
              <a:gd name="connsiteX3" fmla="*/ 7334 w 10242"/>
              <a:gd name="connsiteY3" fmla="*/ 5157 h 10397"/>
              <a:gd name="connsiteX4" fmla="*/ 8823 w 10242"/>
              <a:gd name="connsiteY4" fmla="*/ 4052 h 10397"/>
              <a:gd name="connsiteX5" fmla="*/ 10242 w 10242"/>
              <a:gd name="connsiteY5" fmla="*/ 0 h 10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242" h="10397">
                <a:moveTo>
                  <a:pt x="0" y="10333"/>
                </a:moveTo>
                <a:cubicBezTo>
                  <a:pt x="904" y="10288"/>
                  <a:pt x="4315" y="10647"/>
                  <a:pt x="5433" y="10036"/>
                </a:cubicBezTo>
                <a:cubicBezTo>
                  <a:pt x="6552" y="9425"/>
                  <a:pt x="6473" y="7595"/>
                  <a:pt x="6712" y="6640"/>
                </a:cubicBezTo>
                <a:cubicBezTo>
                  <a:pt x="6951" y="5685"/>
                  <a:pt x="7058" y="5506"/>
                  <a:pt x="7334" y="5157"/>
                </a:cubicBezTo>
                <a:cubicBezTo>
                  <a:pt x="7610" y="4808"/>
                  <a:pt x="8338" y="4911"/>
                  <a:pt x="8823" y="4052"/>
                </a:cubicBezTo>
                <a:cubicBezTo>
                  <a:pt x="9308" y="3193"/>
                  <a:pt x="9998" y="710"/>
                  <a:pt x="10242" y="0"/>
                </a:cubicBezTo>
              </a:path>
            </a:pathLst>
          </a:custGeom>
          <a:noFill/>
          <a:ln w="38100" cap="flat" cmpd="sng">
            <a:solidFill>
              <a:schemeClr val="accent2"/>
            </a:solidFill>
            <a:prstDash val="solid"/>
            <a:round/>
            <a:headEnd type="arrow" w="med" len="med"/>
            <a:tailEnd type="none" w="med" len="me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b="1">
              <a:solidFill>
                <a:srgbClr val="000000"/>
              </a:solidFill>
            </a:endParaRPr>
          </a:p>
        </p:txBody>
      </p:sp>
      <p:sp>
        <p:nvSpPr>
          <p:cNvPr id="284726" name="Rectangle 54"/>
          <p:cNvSpPr>
            <a:spLocks noChangeArrowheads="1"/>
          </p:cNvSpPr>
          <p:nvPr/>
        </p:nvSpPr>
        <p:spPr bwMode="auto">
          <a:xfrm>
            <a:off x="6732588" y="3481747"/>
            <a:ext cx="4048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solidFill>
                  <a:srgbClr val="000000"/>
                </a:solidFill>
                <a:latin typeface="Bookman Old Style" pitchFamily="18" charset="0"/>
                <a:ea typeface="ＭＳ ゴシック" pitchFamily="49" charset="-128"/>
              </a:rPr>
              <a:t>h</a:t>
            </a:r>
          </a:p>
        </p:txBody>
      </p:sp>
      <p:sp>
        <p:nvSpPr>
          <p:cNvPr id="284727" name="Rectangle 55"/>
          <p:cNvSpPr>
            <a:spLocks noChangeArrowheads="1"/>
          </p:cNvSpPr>
          <p:nvPr/>
        </p:nvSpPr>
        <p:spPr bwMode="auto">
          <a:xfrm>
            <a:off x="0" y="2792824"/>
            <a:ext cx="32654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dirty="0">
                <a:solidFill>
                  <a:srgbClr val="3333CC"/>
                </a:solidFill>
              </a:rPr>
              <a:t>例　地表付近の重力</a:t>
            </a:r>
          </a:p>
        </p:txBody>
      </p:sp>
      <p:sp>
        <p:nvSpPr>
          <p:cNvPr id="284749" name="Freeform 77"/>
          <p:cNvSpPr>
            <a:spLocks/>
          </p:cNvSpPr>
          <p:nvPr/>
        </p:nvSpPr>
        <p:spPr bwMode="auto">
          <a:xfrm>
            <a:off x="3203575" y="2689585"/>
            <a:ext cx="3960813" cy="1944687"/>
          </a:xfrm>
          <a:custGeom>
            <a:avLst/>
            <a:gdLst>
              <a:gd name="T0" fmla="*/ 2147483647 w 2495"/>
              <a:gd name="T1" fmla="*/ 0 h 1225"/>
              <a:gd name="T2" fmla="*/ 2147483647 w 2495"/>
              <a:gd name="T3" fmla="*/ 2147483647 h 1225"/>
              <a:gd name="T4" fmla="*/ 0 w 2495"/>
              <a:gd name="T5" fmla="*/ 2147483647 h 1225"/>
              <a:gd name="T6" fmla="*/ 0 60000 65536"/>
              <a:gd name="T7" fmla="*/ 0 60000 65536"/>
              <a:gd name="T8" fmla="*/ 0 60000 65536"/>
              <a:gd name="T9" fmla="*/ 0 w 2495"/>
              <a:gd name="T10" fmla="*/ 0 h 1225"/>
              <a:gd name="T11" fmla="*/ 2495 w 2495"/>
              <a:gd name="T12" fmla="*/ 1225 h 1225"/>
            </a:gdLst>
            <a:ahLst/>
            <a:cxnLst>
              <a:cxn ang="T6">
                <a:pos x="T0" y="T1"/>
              </a:cxn>
              <a:cxn ang="T7">
                <a:pos x="T2" y="T3"/>
              </a:cxn>
              <a:cxn ang="T8">
                <a:pos x="T4" y="T5"/>
              </a:cxn>
            </a:cxnLst>
            <a:rect l="T9" t="T10" r="T11" b="T12"/>
            <a:pathLst>
              <a:path w="2495" h="1225">
                <a:moveTo>
                  <a:pt x="2495" y="0"/>
                </a:moveTo>
                <a:lnTo>
                  <a:pt x="2495" y="1225"/>
                </a:lnTo>
                <a:lnTo>
                  <a:pt x="0" y="1225"/>
                </a:lnTo>
              </a:path>
            </a:pathLst>
          </a:custGeom>
          <a:noFill/>
          <a:ln w="28575" cap="flat" cmpd="sng">
            <a:solidFill>
              <a:schemeClr val="accent2"/>
            </a:solidFill>
            <a:prstDash val="solid"/>
            <a:round/>
            <a:headEnd type="none" w="med" len="med"/>
            <a:tailEnd type="arrow" w="med" len="med"/>
          </a:ln>
          <a:extLst>
            <a:ext uri="{909E8E84-426E-40DD-AFC4-6F175D3DCCD1}">
              <a14:hiddenFill xmlns:a14="http://schemas.microsoft.com/office/drawing/2010/main">
                <a:solidFill>
                  <a:srgbClr val="FFFFFF"/>
                </a:solidFill>
              </a14:hiddenFill>
            </a:ext>
          </a:extLst>
        </p:spPr>
        <p:txBody>
          <a:bodyPr wrap="none" anchor="ctr">
            <a:spAutoFit/>
          </a:bodyPr>
          <a:lstStyle/>
          <a:p>
            <a:endParaRPr lang="ja-JP" altLang="en-US" b="1">
              <a:solidFill>
                <a:srgbClr val="000000"/>
              </a:solidFill>
            </a:endParaRPr>
          </a:p>
        </p:txBody>
      </p:sp>
      <p:grpSp>
        <p:nvGrpSpPr>
          <p:cNvPr id="2" name="グループ化 55"/>
          <p:cNvGrpSpPr>
            <a:grpSpLocks/>
          </p:cNvGrpSpPr>
          <p:nvPr/>
        </p:nvGrpSpPr>
        <p:grpSpPr bwMode="auto">
          <a:xfrm>
            <a:off x="4389438" y="2894372"/>
            <a:ext cx="3268662" cy="1668463"/>
            <a:chOff x="4389120" y="1257300"/>
            <a:chExt cx="3268980" cy="1668780"/>
          </a:xfrm>
        </p:grpSpPr>
        <p:cxnSp>
          <p:nvCxnSpPr>
            <p:cNvPr id="21550" name="直線コネクタ 43"/>
            <p:cNvCxnSpPr>
              <a:cxnSpLocks noChangeShapeType="1"/>
            </p:cNvCxnSpPr>
            <p:nvPr/>
          </p:nvCxnSpPr>
          <p:spPr bwMode="auto">
            <a:xfrm>
              <a:off x="5737860" y="1405890"/>
              <a:ext cx="187452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1551" name="直線コネクタ 44"/>
            <p:cNvCxnSpPr>
              <a:cxnSpLocks noChangeShapeType="1"/>
            </p:cNvCxnSpPr>
            <p:nvPr/>
          </p:nvCxnSpPr>
          <p:spPr bwMode="auto">
            <a:xfrm>
              <a:off x="5646420" y="1554480"/>
              <a:ext cx="187452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1552" name="直線コネクタ 45"/>
            <p:cNvCxnSpPr>
              <a:cxnSpLocks noChangeShapeType="1"/>
            </p:cNvCxnSpPr>
            <p:nvPr/>
          </p:nvCxnSpPr>
          <p:spPr bwMode="auto">
            <a:xfrm>
              <a:off x="5440680" y="1703070"/>
              <a:ext cx="187452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1553" name="直線コネクタ 46"/>
            <p:cNvCxnSpPr>
              <a:cxnSpLocks noChangeShapeType="1"/>
            </p:cNvCxnSpPr>
            <p:nvPr/>
          </p:nvCxnSpPr>
          <p:spPr bwMode="auto">
            <a:xfrm>
              <a:off x="5349240" y="1851660"/>
              <a:ext cx="187452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1554" name="直線コネクタ 47"/>
            <p:cNvCxnSpPr>
              <a:cxnSpLocks noChangeShapeType="1"/>
            </p:cNvCxnSpPr>
            <p:nvPr/>
          </p:nvCxnSpPr>
          <p:spPr bwMode="auto">
            <a:xfrm>
              <a:off x="5143500" y="2011680"/>
              <a:ext cx="187452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1555" name="直線コネクタ 48"/>
            <p:cNvCxnSpPr>
              <a:cxnSpLocks noChangeShapeType="1"/>
            </p:cNvCxnSpPr>
            <p:nvPr/>
          </p:nvCxnSpPr>
          <p:spPr bwMode="auto">
            <a:xfrm>
              <a:off x="5052060" y="2160270"/>
              <a:ext cx="187452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1556" name="直線コネクタ 49"/>
            <p:cNvCxnSpPr>
              <a:cxnSpLocks noChangeShapeType="1"/>
            </p:cNvCxnSpPr>
            <p:nvPr/>
          </p:nvCxnSpPr>
          <p:spPr bwMode="auto">
            <a:xfrm>
              <a:off x="4846320" y="2308860"/>
              <a:ext cx="187452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1557" name="直線コネクタ 50"/>
            <p:cNvCxnSpPr>
              <a:cxnSpLocks noChangeShapeType="1"/>
            </p:cNvCxnSpPr>
            <p:nvPr/>
          </p:nvCxnSpPr>
          <p:spPr bwMode="auto">
            <a:xfrm>
              <a:off x="4754880" y="2457450"/>
              <a:ext cx="187452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1558" name="直線コネクタ 51"/>
            <p:cNvCxnSpPr>
              <a:cxnSpLocks noChangeShapeType="1"/>
            </p:cNvCxnSpPr>
            <p:nvPr/>
          </p:nvCxnSpPr>
          <p:spPr bwMode="auto">
            <a:xfrm>
              <a:off x="4686300" y="2628900"/>
              <a:ext cx="187452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1559" name="直線コネクタ 52"/>
            <p:cNvCxnSpPr>
              <a:cxnSpLocks noChangeShapeType="1"/>
            </p:cNvCxnSpPr>
            <p:nvPr/>
          </p:nvCxnSpPr>
          <p:spPr bwMode="auto">
            <a:xfrm>
              <a:off x="4594860" y="2777490"/>
              <a:ext cx="187452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1560" name="直線コネクタ 53"/>
            <p:cNvCxnSpPr>
              <a:cxnSpLocks noChangeShapeType="1"/>
            </p:cNvCxnSpPr>
            <p:nvPr/>
          </p:nvCxnSpPr>
          <p:spPr bwMode="auto">
            <a:xfrm>
              <a:off x="4389120" y="2926080"/>
              <a:ext cx="187452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1561" name="直線コネクタ 54"/>
            <p:cNvCxnSpPr>
              <a:cxnSpLocks noChangeShapeType="1"/>
            </p:cNvCxnSpPr>
            <p:nvPr/>
          </p:nvCxnSpPr>
          <p:spPr bwMode="auto">
            <a:xfrm>
              <a:off x="5783580" y="1257300"/>
              <a:ext cx="187452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sp>
        <p:nvSpPr>
          <p:cNvPr id="61" name="円形吹き出し 183"/>
          <p:cNvSpPr>
            <a:spLocks noChangeArrowheads="1"/>
          </p:cNvSpPr>
          <p:nvPr/>
        </p:nvSpPr>
        <p:spPr bwMode="auto">
          <a:xfrm>
            <a:off x="7958095" y="3102618"/>
            <a:ext cx="1185905" cy="1059948"/>
          </a:xfrm>
          <a:prstGeom prst="wedgeEllipseCallout">
            <a:avLst>
              <a:gd name="adj1" fmla="val -73562"/>
              <a:gd name="adj2" fmla="val 22062"/>
            </a:avLst>
          </a:prstGeom>
          <a:solidFill>
            <a:srgbClr val="FFF0DC"/>
          </a:solidFill>
          <a:ln w="9525" algn="ctr">
            <a:solidFill>
              <a:srgbClr val="FFCC99"/>
            </a:solidFill>
            <a:round/>
            <a:headEnd/>
            <a:tailEnd/>
          </a:ln>
          <a:effectLst>
            <a:outerShdw blurRad="50800" dist="38100" dir="8100000" algn="tr" rotWithShape="0">
              <a:prstClr val="black">
                <a:alpha val="40000"/>
              </a:prstClr>
            </a:outerShdw>
          </a:effectLst>
        </p:spPr>
        <p:txBody>
          <a:bodyPr wrap="none" anchor="ctr" anchorCtr="1"/>
          <a:lstStyle/>
          <a:p>
            <a:pPr algn="ctr"/>
            <a:r>
              <a:rPr lang="ja-JP" altLang="en-US" sz="2400" dirty="0">
                <a:solidFill>
                  <a:srgbClr val="C00000"/>
                </a:solidFill>
                <a:cs typeface="Times New Roman" pitchFamily="18" charset="0"/>
              </a:rPr>
              <a:t>仕事</a:t>
            </a:r>
          </a:p>
          <a:p>
            <a:pPr algn="ctr">
              <a:spcBef>
                <a:spcPts val="0"/>
              </a:spcBef>
            </a:pPr>
            <a:r>
              <a:rPr lang="en-US" altLang="ja-JP" sz="2400" i="1" dirty="0" err="1">
                <a:solidFill>
                  <a:srgbClr val="C00000"/>
                </a:solidFill>
                <a:latin typeface="Bookman Old Style" pitchFamily="18" charset="0"/>
                <a:cs typeface="Times New Roman" pitchFamily="18" charset="0"/>
              </a:rPr>
              <a:t>mgh</a:t>
            </a:r>
            <a:endParaRPr lang="en-US" altLang="ja-JP" sz="2400" i="1" dirty="0">
              <a:solidFill>
                <a:srgbClr val="C00000"/>
              </a:solidFill>
              <a:latin typeface="Bookman Old Style" pitchFamily="18" charset="0"/>
              <a:cs typeface="Times New Roman" pitchFamily="18" charset="0"/>
            </a:endParaRPr>
          </a:p>
        </p:txBody>
      </p:sp>
      <p:sp>
        <p:nvSpPr>
          <p:cNvPr id="62" name="円形吹き出し 183"/>
          <p:cNvSpPr>
            <a:spLocks noChangeArrowheads="1"/>
          </p:cNvSpPr>
          <p:nvPr/>
        </p:nvSpPr>
        <p:spPr bwMode="auto">
          <a:xfrm>
            <a:off x="2521973" y="3392128"/>
            <a:ext cx="1106129" cy="1061885"/>
          </a:xfrm>
          <a:prstGeom prst="wedgeEllipseCallout">
            <a:avLst>
              <a:gd name="adj1" fmla="val 98278"/>
              <a:gd name="adj2" fmla="val -20958"/>
            </a:avLst>
          </a:prstGeom>
          <a:solidFill>
            <a:srgbClr val="FFF0DC"/>
          </a:solidFill>
          <a:ln w="9525" algn="ctr">
            <a:solidFill>
              <a:srgbClr val="FFCC99"/>
            </a:solidFill>
            <a:round/>
            <a:headEnd/>
            <a:tailEnd/>
          </a:ln>
          <a:effectLst>
            <a:outerShdw blurRad="50800" dist="38100" dir="8100000" algn="tr" rotWithShape="0">
              <a:prstClr val="black">
                <a:alpha val="40000"/>
              </a:prstClr>
            </a:outerShdw>
          </a:effectLst>
        </p:spPr>
        <p:txBody>
          <a:bodyPr wrap="none" anchor="ctr" anchorCtr="1"/>
          <a:lstStyle/>
          <a:p>
            <a:pPr algn="ctr"/>
            <a:r>
              <a:rPr lang="ja-JP" altLang="en-US" sz="2400" dirty="0">
                <a:solidFill>
                  <a:srgbClr val="C00000"/>
                </a:solidFill>
                <a:cs typeface="Times New Roman" pitchFamily="18" charset="0"/>
              </a:rPr>
              <a:t>仕事</a:t>
            </a:r>
          </a:p>
          <a:p>
            <a:pPr algn="ctr">
              <a:spcBef>
                <a:spcPts val="0"/>
              </a:spcBef>
            </a:pPr>
            <a:r>
              <a:rPr lang="en-US" altLang="ja-JP" sz="2400" i="1" dirty="0" err="1">
                <a:solidFill>
                  <a:srgbClr val="C00000"/>
                </a:solidFill>
                <a:latin typeface="Bookman Old Style" pitchFamily="18" charset="0"/>
                <a:cs typeface="Times New Roman" pitchFamily="18" charset="0"/>
              </a:rPr>
              <a:t>mgh</a:t>
            </a:r>
            <a:endParaRPr lang="en-US" altLang="ja-JP" sz="2400" i="1" dirty="0">
              <a:solidFill>
                <a:srgbClr val="C00000"/>
              </a:solidFill>
              <a:latin typeface="Bookman Old Style" pitchFamily="18" charset="0"/>
              <a:cs typeface="Times New Roman" pitchFamily="18" charset="0"/>
            </a:endParaRPr>
          </a:p>
        </p:txBody>
      </p:sp>
      <p:sp>
        <p:nvSpPr>
          <p:cNvPr id="63" name="円形吹き出し 183"/>
          <p:cNvSpPr>
            <a:spLocks noChangeArrowheads="1"/>
          </p:cNvSpPr>
          <p:nvPr/>
        </p:nvSpPr>
        <p:spPr bwMode="auto">
          <a:xfrm>
            <a:off x="5941405" y="3766497"/>
            <a:ext cx="998014" cy="776613"/>
          </a:xfrm>
          <a:prstGeom prst="wedgeEllipseCallout">
            <a:avLst>
              <a:gd name="adj1" fmla="val -22588"/>
              <a:gd name="adj2" fmla="val -67380"/>
            </a:avLst>
          </a:prstGeom>
          <a:solidFill>
            <a:srgbClr val="FFF0DC"/>
          </a:solidFill>
          <a:ln w="9525" algn="ctr">
            <a:solidFill>
              <a:srgbClr val="FFCC99"/>
            </a:solidFill>
            <a:round/>
            <a:headEnd/>
            <a:tailEnd/>
          </a:ln>
          <a:effectLst>
            <a:outerShdw blurRad="50800" dist="38100" dir="8100000" algn="tr" rotWithShape="0">
              <a:prstClr val="black">
                <a:alpha val="40000"/>
              </a:prstClr>
            </a:outerShdw>
          </a:effectLst>
        </p:spPr>
        <p:txBody>
          <a:bodyPr wrap="none" anchor="ctr" anchorCtr="1"/>
          <a:lstStyle/>
          <a:p>
            <a:pPr algn="ctr">
              <a:lnSpc>
                <a:spcPts val="2400"/>
              </a:lnSpc>
            </a:pPr>
            <a:r>
              <a:rPr lang="ja-JP" altLang="en-US" sz="2400" dirty="0">
                <a:solidFill>
                  <a:srgbClr val="C00000"/>
                </a:solidFill>
                <a:cs typeface="Times New Roman" pitchFamily="18" charset="0"/>
              </a:rPr>
              <a:t>仕事</a:t>
            </a:r>
          </a:p>
          <a:p>
            <a:pPr algn="ctr">
              <a:lnSpc>
                <a:spcPts val="2400"/>
              </a:lnSpc>
              <a:spcBef>
                <a:spcPts val="0"/>
              </a:spcBef>
            </a:pPr>
            <a:r>
              <a:rPr lang="en-US" altLang="ja-JP" sz="2400" i="1" dirty="0" err="1">
                <a:solidFill>
                  <a:srgbClr val="C00000"/>
                </a:solidFill>
                <a:latin typeface="Bookman Old Style" pitchFamily="18" charset="0"/>
                <a:cs typeface="Times New Roman" pitchFamily="18" charset="0"/>
              </a:rPr>
              <a:t>mgh</a:t>
            </a:r>
            <a:endParaRPr lang="en-US" altLang="ja-JP" sz="2400" i="1" dirty="0">
              <a:solidFill>
                <a:srgbClr val="C00000"/>
              </a:solidFill>
              <a:latin typeface="Bookman Old Style" pitchFamily="18" charset="0"/>
              <a:cs typeface="Times New Roman" pitchFamily="18" charset="0"/>
            </a:endParaRPr>
          </a:p>
        </p:txBody>
      </p:sp>
      <p:sp>
        <p:nvSpPr>
          <p:cNvPr id="64" name="Rectangle 13"/>
          <p:cNvSpPr>
            <a:spLocks noChangeArrowheads="1"/>
          </p:cNvSpPr>
          <p:nvPr/>
        </p:nvSpPr>
        <p:spPr bwMode="auto">
          <a:xfrm>
            <a:off x="1" y="4319906"/>
            <a:ext cx="2625212"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ctr">
            <a:spAutoFit/>
          </a:bodyPr>
          <a:lstStyle/>
          <a:p>
            <a:pPr>
              <a:spcBef>
                <a:spcPct val="0"/>
              </a:spcBef>
            </a:pPr>
            <a:r>
              <a:rPr lang="ja-JP" altLang="en-US" dirty="0">
                <a:solidFill>
                  <a:srgbClr val="000000"/>
                </a:solidFill>
              </a:rPr>
              <a:t>経路が</a:t>
            </a:r>
            <a:endParaRPr lang="en-US" altLang="ja-JP" dirty="0">
              <a:solidFill>
                <a:srgbClr val="000000"/>
              </a:solidFill>
            </a:endParaRPr>
          </a:p>
          <a:p>
            <a:pPr>
              <a:spcBef>
                <a:spcPct val="0"/>
              </a:spcBef>
            </a:pPr>
            <a:r>
              <a:rPr lang="ja-JP" altLang="en-US" dirty="0">
                <a:solidFill>
                  <a:srgbClr val="000000"/>
                </a:solidFill>
              </a:rPr>
              <a:t>曲線の場合でも</a:t>
            </a:r>
            <a:endParaRPr lang="en-US" altLang="ja-JP" dirty="0">
              <a:solidFill>
                <a:srgbClr val="000000"/>
              </a:solidFill>
            </a:endParaRPr>
          </a:p>
        </p:txBody>
      </p:sp>
      <p:sp>
        <p:nvSpPr>
          <p:cNvPr id="65" name="Rectangle 13"/>
          <p:cNvSpPr>
            <a:spLocks noChangeArrowheads="1"/>
          </p:cNvSpPr>
          <p:nvPr/>
        </p:nvSpPr>
        <p:spPr bwMode="auto">
          <a:xfrm>
            <a:off x="2521974" y="4731118"/>
            <a:ext cx="66220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ctr">
            <a:spAutoFit/>
          </a:bodyPr>
          <a:lstStyle/>
          <a:p>
            <a:pPr>
              <a:spcBef>
                <a:spcPct val="0"/>
              </a:spcBef>
            </a:pPr>
            <a:r>
              <a:rPr lang="ja-JP" altLang="en-US" dirty="0">
                <a:solidFill>
                  <a:srgbClr val="000000"/>
                </a:solidFill>
              </a:rPr>
              <a:t>細分すると</a:t>
            </a:r>
            <a:r>
              <a:rPr lang="ja-JP" altLang="en-US" dirty="0">
                <a:solidFill>
                  <a:srgbClr val="000000"/>
                </a:solidFill>
                <a:latin typeface="ＭＳ ゴシック" pitchFamily="49" charset="-128"/>
                <a:ea typeface="ＭＳ ゴシック" pitchFamily="49" charset="-128"/>
                <a:cs typeface="Times New Roman" pitchFamily="18" charset="0"/>
              </a:rPr>
              <a:t>各部分はほぼ直線とみなせる。</a:t>
            </a:r>
          </a:p>
        </p:txBody>
      </p:sp>
      <p:sp>
        <p:nvSpPr>
          <p:cNvPr id="66" name="Rectangle 13"/>
          <p:cNvSpPr>
            <a:spLocks noChangeArrowheads="1"/>
          </p:cNvSpPr>
          <p:nvPr/>
        </p:nvSpPr>
        <p:spPr bwMode="auto">
          <a:xfrm>
            <a:off x="4866968" y="5227311"/>
            <a:ext cx="367234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ctr">
            <a:spAutoFit/>
          </a:bodyPr>
          <a:lstStyle/>
          <a:p>
            <a:pPr>
              <a:spcBef>
                <a:spcPct val="0"/>
              </a:spcBef>
            </a:pPr>
            <a:r>
              <a:rPr lang="ja-JP" altLang="en-US" dirty="0">
                <a:solidFill>
                  <a:srgbClr val="000000"/>
                </a:solidFill>
                <a:latin typeface="ＭＳ ゴシック" pitchFamily="49" charset="-128"/>
                <a:ea typeface="ＭＳ ゴシック" pitchFamily="49" charset="-128"/>
                <a:cs typeface="Times New Roman" pitchFamily="18" charset="0"/>
              </a:rPr>
              <a:t>そこでの仕事は</a:t>
            </a:r>
            <a:r>
              <a:rPr lang="en-US" altLang="ja-JP" i="1" dirty="0" err="1">
                <a:solidFill>
                  <a:srgbClr val="000000"/>
                </a:solidFill>
                <a:latin typeface="Bookman Old Style" pitchFamily="18" charset="0"/>
                <a:cs typeface="Times New Roman" pitchFamily="18" charset="0"/>
              </a:rPr>
              <a:t>mg</a:t>
            </a:r>
            <a:r>
              <a:rPr lang="en-US" altLang="ja-JP" dirty="0" err="1">
                <a:solidFill>
                  <a:srgbClr val="000000"/>
                </a:solidFill>
                <a:latin typeface="Symbol" pitchFamily="18" charset="2"/>
                <a:ea typeface="ＭＳ ゴシック" pitchFamily="49" charset="-128"/>
                <a:cs typeface="Times New Roman" pitchFamily="18" charset="0"/>
              </a:rPr>
              <a:t>D</a:t>
            </a:r>
            <a:r>
              <a:rPr lang="en-US" altLang="ja-JP" i="1" dirty="0" err="1">
                <a:solidFill>
                  <a:srgbClr val="000000"/>
                </a:solidFill>
                <a:latin typeface="Bookman Old Style" pitchFamily="18" charset="0"/>
                <a:cs typeface="Times New Roman" pitchFamily="18" charset="0"/>
              </a:rPr>
              <a:t>h</a:t>
            </a:r>
            <a:endParaRPr lang="ja-JP" altLang="en-US" dirty="0">
              <a:solidFill>
                <a:srgbClr val="000000"/>
              </a:solidFill>
              <a:latin typeface="ＭＳ ゴシック" pitchFamily="49" charset="-128"/>
              <a:ea typeface="ＭＳ ゴシック" pitchFamily="49" charset="-128"/>
              <a:cs typeface="Times New Roman" pitchFamily="18" charset="0"/>
            </a:endParaRPr>
          </a:p>
        </p:txBody>
      </p:sp>
      <p:sp>
        <p:nvSpPr>
          <p:cNvPr id="67" name="Rectangle 13"/>
          <p:cNvSpPr>
            <a:spLocks noChangeArrowheads="1"/>
          </p:cNvSpPr>
          <p:nvPr/>
        </p:nvSpPr>
        <p:spPr bwMode="auto">
          <a:xfrm>
            <a:off x="0" y="5276404"/>
            <a:ext cx="623752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ctr">
            <a:spAutoFit/>
          </a:bodyPr>
          <a:lstStyle/>
          <a:p>
            <a:pPr>
              <a:spcBef>
                <a:spcPct val="0"/>
              </a:spcBef>
            </a:pPr>
            <a:r>
              <a:rPr lang="en-US" altLang="ja-JP" dirty="0">
                <a:solidFill>
                  <a:srgbClr val="000000"/>
                </a:solidFill>
                <a:latin typeface="ＭＳ ゴシック" pitchFamily="49" charset="-128"/>
                <a:ea typeface="ＭＳ ゴシック" pitchFamily="49" charset="-128"/>
                <a:cs typeface="Times New Roman" pitchFamily="18" charset="0"/>
              </a:rPr>
              <a:t>1</a:t>
            </a:r>
            <a:r>
              <a:rPr lang="ja-JP" altLang="en-US" dirty="0" err="1">
                <a:solidFill>
                  <a:srgbClr val="000000"/>
                </a:solidFill>
                <a:latin typeface="ＭＳ ゴシック" pitchFamily="49" charset="-128"/>
                <a:ea typeface="ＭＳ ゴシック" pitchFamily="49" charset="-128"/>
                <a:cs typeface="Times New Roman" pitchFamily="18" charset="0"/>
              </a:rPr>
              <a:t>つの</a:t>
            </a:r>
            <a:r>
              <a:rPr lang="ja-JP" altLang="en-US" dirty="0">
                <a:solidFill>
                  <a:srgbClr val="000000"/>
                </a:solidFill>
                <a:latin typeface="ＭＳ ゴシック" pitchFamily="49" charset="-128"/>
                <a:ea typeface="ＭＳ ゴシック" pitchFamily="49" charset="-128"/>
                <a:cs typeface="Times New Roman" pitchFamily="18" charset="0"/>
              </a:rPr>
              <a:t>部分の高さを</a:t>
            </a:r>
            <a:r>
              <a:rPr lang="en-US" altLang="ja-JP" dirty="0">
                <a:solidFill>
                  <a:srgbClr val="000000"/>
                </a:solidFill>
                <a:latin typeface="Symbol" pitchFamily="18" charset="2"/>
                <a:ea typeface="ＭＳ ゴシック" pitchFamily="49" charset="-128"/>
                <a:cs typeface="Times New Roman" pitchFamily="18" charset="0"/>
              </a:rPr>
              <a:t>D</a:t>
            </a:r>
            <a:r>
              <a:rPr lang="en-US" altLang="ja-JP" i="1" dirty="0">
                <a:solidFill>
                  <a:srgbClr val="000000"/>
                </a:solidFill>
                <a:latin typeface="Bookman Old Style" pitchFamily="18" charset="0"/>
                <a:ea typeface="ＭＳ ゴシック" pitchFamily="49" charset="-128"/>
                <a:cs typeface="Times New Roman" pitchFamily="18" charset="0"/>
              </a:rPr>
              <a:t>h</a:t>
            </a:r>
            <a:r>
              <a:rPr lang="ja-JP" altLang="en-US" dirty="0">
                <a:solidFill>
                  <a:srgbClr val="000000"/>
                </a:solidFill>
                <a:latin typeface="ＭＳ ゴシック" pitchFamily="49" charset="-128"/>
                <a:ea typeface="ＭＳ ゴシック" pitchFamily="49" charset="-128"/>
                <a:cs typeface="Times New Roman" pitchFamily="18" charset="0"/>
              </a:rPr>
              <a:t>とする。</a:t>
            </a:r>
          </a:p>
        </p:txBody>
      </p:sp>
      <p:sp>
        <p:nvSpPr>
          <p:cNvPr id="68" name="Rectangle 13"/>
          <p:cNvSpPr>
            <a:spLocks noChangeArrowheads="1"/>
          </p:cNvSpPr>
          <p:nvPr/>
        </p:nvSpPr>
        <p:spPr bwMode="auto">
          <a:xfrm>
            <a:off x="0" y="5805730"/>
            <a:ext cx="601205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ctr">
            <a:spAutoFit/>
          </a:bodyPr>
          <a:lstStyle/>
          <a:p>
            <a:pPr>
              <a:spcBef>
                <a:spcPct val="0"/>
              </a:spcBef>
            </a:pPr>
            <a:r>
              <a:rPr lang="ja-JP" altLang="en-US" dirty="0">
                <a:solidFill>
                  <a:srgbClr val="000000"/>
                </a:solidFill>
                <a:latin typeface="ＭＳ ゴシック" pitchFamily="49" charset="-128"/>
                <a:ea typeface="ＭＳ ゴシック" pitchFamily="49" charset="-128"/>
                <a:cs typeface="Times New Roman" pitchFamily="18" charset="0"/>
              </a:rPr>
              <a:t>全部合計すると仕事は</a:t>
            </a:r>
            <a:r>
              <a:rPr lang="en-US" altLang="ja-JP" i="1" dirty="0" err="1">
                <a:solidFill>
                  <a:srgbClr val="996633"/>
                </a:solidFill>
                <a:latin typeface="Bookman Old Style" pitchFamily="18" charset="0"/>
                <a:cs typeface="Times New Roman" pitchFamily="18" charset="0"/>
              </a:rPr>
              <a:t>mgh</a:t>
            </a:r>
            <a:endParaRPr lang="ja-JP" altLang="en-US" dirty="0">
              <a:solidFill>
                <a:srgbClr val="000000"/>
              </a:solidFill>
              <a:latin typeface="ＭＳ ゴシック" pitchFamily="49" charset="-128"/>
              <a:ea typeface="ＭＳ ゴシック" pitchFamily="49" charset="-128"/>
              <a:cs typeface="Times New Roman" pitchFamily="18" charset="0"/>
            </a:endParaRPr>
          </a:p>
        </p:txBody>
      </p:sp>
      <p:sp>
        <p:nvSpPr>
          <p:cNvPr id="47" name="Rectangle 13"/>
          <p:cNvSpPr>
            <a:spLocks noChangeArrowheads="1"/>
          </p:cNvSpPr>
          <p:nvPr/>
        </p:nvSpPr>
        <p:spPr bwMode="auto">
          <a:xfrm>
            <a:off x="4763729" y="5795630"/>
            <a:ext cx="392307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ctr">
            <a:spAutoFit/>
          </a:bodyPr>
          <a:lstStyle/>
          <a:p>
            <a:pPr>
              <a:spcBef>
                <a:spcPct val="0"/>
              </a:spcBef>
            </a:pPr>
            <a:r>
              <a:rPr lang="ja-JP" altLang="en-US" dirty="0">
                <a:solidFill>
                  <a:srgbClr val="000000"/>
                </a:solidFill>
              </a:rPr>
              <a:t>仕事は経路</a:t>
            </a:r>
            <a:r>
              <a:rPr lang="ja-JP" altLang="en-US" dirty="0">
                <a:solidFill>
                  <a:srgbClr val="000000"/>
                </a:solidFill>
                <a:latin typeface="ＭＳ ゴシック" pitchFamily="49" charset="-128"/>
                <a:ea typeface="ＭＳ ゴシック" pitchFamily="49" charset="-128"/>
                <a:cs typeface="Times New Roman" pitchFamily="18" charset="0"/>
              </a:rPr>
              <a:t>によらない。</a:t>
            </a:r>
          </a:p>
        </p:txBody>
      </p:sp>
      <p:sp>
        <p:nvSpPr>
          <p:cNvPr id="49" name="Rectangle 13"/>
          <p:cNvSpPr>
            <a:spLocks noChangeArrowheads="1"/>
          </p:cNvSpPr>
          <p:nvPr/>
        </p:nvSpPr>
        <p:spPr bwMode="auto">
          <a:xfrm>
            <a:off x="0" y="6334780"/>
            <a:ext cx="367234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ctr">
            <a:spAutoFit/>
          </a:bodyPr>
          <a:lstStyle/>
          <a:p>
            <a:pPr>
              <a:spcBef>
                <a:spcPct val="0"/>
              </a:spcBef>
            </a:pPr>
            <a:r>
              <a:rPr lang="ja-JP" altLang="en-US" dirty="0">
                <a:solidFill>
                  <a:srgbClr val="000000"/>
                </a:solidFill>
              </a:rPr>
              <a:t>重力は保存力である</a:t>
            </a:r>
            <a:r>
              <a:rPr lang="ja-JP" altLang="en-US" dirty="0">
                <a:solidFill>
                  <a:srgbClr val="000000"/>
                </a:solidFill>
                <a:latin typeface="ＭＳ ゴシック" pitchFamily="49" charset="-128"/>
                <a:ea typeface="ＭＳ ゴシック" pitchFamily="49" charset="-128"/>
                <a:cs typeface="Times New Roman" pitchFamily="18" charset="0"/>
              </a:rPr>
              <a:t>。</a:t>
            </a:r>
          </a:p>
        </p:txBody>
      </p:sp>
      <p:sp>
        <p:nvSpPr>
          <p:cNvPr id="50" name="Rectangle 46"/>
          <p:cNvSpPr>
            <a:spLocks noChangeArrowheads="1"/>
          </p:cNvSpPr>
          <p:nvPr/>
        </p:nvSpPr>
        <p:spPr bwMode="auto">
          <a:xfrm>
            <a:off x="0" y="0"/>
            <a:ext cx="9144000" cy="1277655"/>
          </a:xfrm>
          <a:prstGeom prst="rect">
            <a:avLst/>
          </a:prstGeom>
          <a:solidFill>
            <a:srgbClr val="FFF0DC"/>
          </a:solidFill>
          <a:ln w="9525">
            <a:solidFill>
              <a:srgbClr val="FFCC99"/>
            </a:solidFill>
            <a:miter lim="800000"/>
            <a:headEnd/>
            <a:tailEnd/>
          </a:ln>
          <a:effectLst>
            <a:outerShdw blurRad="50800" dist="38100" dir="8100000" algn="tr" rotWithShape="0">
              <a:prstClr val="black">
                <a:alpha val="40000"/>
              </a:prstClr>
            </a:outerShdw>
          </a:effectLst>
        </p:spPr>
        <p:txBody>
          <a:bodyPr wrap="none" anchor="ctr"/>
          <a:lstStyle/>
          <a:p>
            <a:pPr algn="ctr"/>
            <a:endParaRPr lang="ja-JP" altLang="en-US" sz="3200" b="1">
              <a:solidFill>
                <a:srgbClr val="000000"/>
              </a:solidFill>
            </a:endParaRPr>
          </a:p>
        </p:txBody>
      </p:sp>
      <p:sp>
        <p:nvSpPr>
          <p:cNvPr id="51" name="Rectangle 36"/>
          <p:cNvSpPr>
            <a:spLocks noChangeArrowheads="1"/>
          </p:cNvSpPr>
          <p:nvPr/>
        </p:nvSpPr>
        <p:spPr bwMode="auto">
          <a:xfrm>
            <a:off x="0" y="0"/>
            <a:ext cx="27301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ctr">
            <a:spAutoFit/>
          </a:bodyPr>
          <a:lstStyle/>
          <a:p>
            <a:pPr>
              <a:spcBef>
                <a:spcPct val="0"/>
              </a:spcBef>
            </a:pPr>
            <a:r>
              <a:rPr lang="ja-JP" altLang="en-US" dirty="0">
                <a:solidFill>
                  <a:srgbClr val="0000FF"/>
                </a:solidFill>
                <a:latin typeface="ＭＳ ゴシック" pitchFamily="49" charset="-128"/>
                <a:ea typeface="ＭＳ ゴシック" pitchFamily="49" charset="-128"/>
                <a:cs typeface="Times New Roman" pitchFamily="18" charset="0"/>
              </a:rPr>
              <a:t>エネルギー</a:t>
            </a:r>
            <a:r>
              <a:rPr lang="ja-JP" altLang="en-US" dirty="0">
                <a:solidFill>
                  <a:srgbClr val="000000"/>
                </a:solidFill>
                <a:latin typeface="ＭＳ ゴシック" pitchFamily="49" charset="-128"/>
                <a:ea typeface="ＭＳ ゴシック" pitchFamily="49" charset="-128"/>
                <a:cs typeface="Times New Roman" pitchFamily="18" charset="0"/>
              </a:rPr>
              <a:t>　</a:t>
            </a:r>
            <a:endParaRPr lang="ja-JP" altLang="en-US" dirty="0">
              <a:solidFill>
                <a:srgbClr val="000000"/>
              </a:solidFill>
              <a:ea typeface="ＭＳ ゴシック" pitchFamily="49" charset="-128"/>
              <a:cs typeface="Times New Roman" pitchFamily="18" charset="0"/>
            </a:endParaRPr>
          </a:p>
        </p:txBody>
      </p:sp>
      <p:sp>
        <p:nvSpPr>
          <p:cNvPr id="53" name="Rectangle 17"/>
          <p:cNvSpPr>
            <a:spLocks noChangeArrowheads="1"/>
          </p:cNvSpPr>
          <p:nvPr/>
        </p:nvSpPr>
        <p:spPr bwMode="auto">
          <a:xfrm>
            <a:off x="0" y="618825"/>
            <a:ext cx="278077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ja-JP" altLang="en-US" dirty="0">
                <a:solidFill>
                  <a:srgbClr val="0000FF"/>
                </a:solidFill>
              </a:rPr>
              <a:t>運動エネルギー</a:t>
            </a:r>
          </a:p>
        </p:txBody>
      </p:sp>
      <p:graphicFrame>
        <p:nvGraphicFramePr>
          <p:cNvPr id="54" name="Object 33"/>
          <p:cNvGraphicFramePr>
            <a:graphicFrameLocks noChangeAspect="1"/>
          </p:cNvGraphicFramePr>
          <p:nvPr>
            <p:extLst>
              <p:ext uri="{D42A27DB-BD31-4B8C-83A1-F6EECF244321}">
                <p14:modId xmlns:p14="http://schemas.microsoft.com/office/powerpoint/2010/main" val="2218357984"/>
              </p:ext>
            </p:extLst>
          </p:nvPr>
        </p:nvGraphicFramePr>
        <p:xfrm>
          <a:off x="3219880" y="457199"/>
          <a:ext cx="366712" cy="792368"/>
        </p:xfrm>
        <a:graphic>
          <a:graphicData uri="http://schemas.openxmlformats.org/presentationml/2006/ole">
            <mc:AlternateContent xmlns:mc="http://schemas.openxmlformats.org/markup-compatibility/2006">
              <mc:Choice xmlns:v="urn:schemas-microsoft-com:vml" Requires="v">
                <p:oleObj spid="_x0000_s251337" name="数式" r:id="rId5" imgW="152280" imgH="393480" progId="Equation.3">
                  <p:embed/>
                </p:oleObj>
              </mc:Choice>
              <mc:Fallback>
                <p:oleObj name="数式" r:id="rId5" imgW="152280" imgH="393480" progId="Equation.3">
                  <p:embed/>
                  <p:pic>
                    <p:nvPicPr>
                      <p:cNvPr id="0" name=""/>
                      <p:cNvPicPr>
                        <a:picLocks noChangeAspect="1" noChangeArrowheads="1"/>
                      </p:cNvPicPr>
                      <p:nvPr/>
                    </p:nvPicPr>
                    <p:blipFill>
                      <a:blip r:embed="rId6"/>
                      <a:srcRect/>
                      <a:stretch>
                        <a:fillRect/>
                      </a:stretch>
                    </p:blipFill>
                    <p:spPr bwMode="auto">
                      <a:xfrm>
                        <a:off x="3219880" y="457199"/>
                        <a:ext cx="366712" cy="792368"/>
                      </a:xfrm>
                      <a:prstGeom prst="rect">
                        <a:avLst/>
                      </a:prstGeom>
                      <a:noFill/>
                      <a:ln>
                        <a:noFill/>
                      </a:ln>
                    </p:spPr>
                  </p:pic>
                </p:oleObj>
              </mc:Fallback>
            </mc:AlternateContent>
          </a:graphicData>
        </a:graphic>
      </p:graphicFrame>
      <p:graphicFrame>
        <p:nvGraphicFramePr>
          <p:cNvPr id="55" name="Object 15"/>
          <p:cNvGraphicFramePr>
            <a:graphicFrameLocks noChangeAspect="1"/>
          </p:cNvGraphicFramePr>
          <p:nvPr>
            <p:extLst>
              <p:ext uri="{D42A27DB-BD31-4B8C-83A1-F6EECF244321}">
                <p14:modId xmlns:p14="http://schemas.microsoft.com/office/powerpoint/2010/main" val="2875682694"/>
              </p:ext>
            </p:extLst>
          </p:nvPr>
        </p:nvGraphicFramePr>
        <p:xfrm>
          <a:off x="2484082" y="667542"/>
          <a:ext cx="730852" cy="392325"/>
        </p:xfrm>
        <a:graphic>
          <a:graphicData uri="http://schemas.openxmlformats.org/presentationml/2006/ole">
            <mc:AlternateContent xmlns:mc="http://schemas.openxmlformats.org/markup-compatibility/2006">
              <mc:Choice xmlns:v="urn:schemas-microsoft-com:vml" Requires="v">
                <p:oleObj spid="_x0000_s251338" name="数式" r:id="rId7" imgW="304536" imgH="164957" progId="Equation.3">
                  <p:embed/>
                </p:oleObj>
              </mc:Choice>
              <mc:Fallback>
                <p:oleObj name="数式" r:id="rId7" imgW="304536" imgH="164957"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84082" y="667542"/>
                        <a:ext cx="730852" cy="392325"/>
                      </a:xfrm>
                      <a:prstGeom prst="rect">
                        <a:avLst/>
                      </a:prstGeom>
                      <a:noFill/>
                      <a:ln>
                        <a:noFill/>
                      </a:ln>
                    </p:spPr>
                  </p:pic>
                </p:oleObj>
              </mc:Fallback>
            </mc:AlternateContent>
          </a:graphicData>
        </a:graphic>
      </p:graphicFrame>
      <p:graphicFrame>
        <p:nvGraphicFramePr>
          <p:cNvPr id="56" name="Object 33"/>
          <p:cNvGraphicFramePr>
            <a:graphicFrameLocks noChangeAspect="1"/>
          </p:cNvGraphicFramePr>
          <p:nvPr>
            <p:extLst>
              <p:ext uri="{D42A27DB-BD31-4B8C-83A1-F6EECF244321}">
                <p14:modId xmlns:p14="http://schemas.microsoft.com/office/powerpoint/2010/main" val="377404531"/>
              </p:ext>
            </p:extLst>
          </p:nvPr>
        </p:nvGraphicFramePr>
        <p:xfrm>
          <a:off x="3522598" y="582817"/>
          <a:ext cx="762000" cy="484187"/>
        </p:xfrm>
        <a:graphic>
          <a:graphicData uri="http://schemas.openxmlformats.org/presentationml/2006/ole">
            <mc:AlternateContent xmlns:mc="http://schemas.openxmlformats.org/markup-compatibility/2006">
              <mc:Choice xmlns:v="urn:schemas-microsoft-com:vml" Requires="v">
                <p:oleObj spid="_x0000_s251339" name="数式" r:id="rId9" imgW="317160" imgH="203040" progId="Equation.3">
                  <p:embed/>
                </p:oleObj>
              </mc:Choice>
              <mc:Fallback>
                <p:oleObj name="数式" r:id="rId9" imgW="317160" imgH="203040" progId="Equation.3">
                  <p:embed/>
                  <p:pic>
                    <p:nvPicPr>
                      <p:cNvPr id="0" name=""/>
                      <p:cNvPicPr>
                        <a:picLocks noChangeAspect="1" noChangeArrowheads="1"/>
                      </p:cNvPicPr>
                      <p:nvPr/>
                    </p:nvPicPr>
                    <p:blipFill>
                      <a:blip r:embed="rId10"/>
                      <a:srcRect/>
                      <a:stretch>
                        <a:fillRect/>
                      </a:stretch>
                    </p:blipFill>
                    <p:spPr bwMode="auto">
                      <a:xfrm>
                        <a:off x="3522598" y="582817"/>
                        <a:ext cx="762000" cy="484187"/>
                      </a:xfrm>
                      <a:prstGeom prst="rect">
                        <a:avLst/>
                      </a:prstGeom>
                      <a:noFill/>
                      <a:ln>
                        <a:noFill/>
                      </a:ln>
                    </p:spPr>
                  </p:pic>
                </p:oleObj>
              </mc:Fallback>
            </mc:AlternateContent>
          </a:graphicData>
        </a:graphic>
      </p:graphicFrame>
      <p:sp>
        <p:nvSpPr>
          <p:cNvPr id="57" name="Rectangle 11"/>
          <p:cNvSpPr>
            <a:spLocks noChangeArrowheads="1"/>
          </p:cNvSpPr>
          <p:nvPr/>
        </p:nvSpPr>
        <p:spPr bwMode="auto">
          <a:xfrm>
            <a:off x="4357918" y="790590"/>
            <a:ext cx="117371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en-US" altLang="ja-JP" i="1" dirty="0">
                <a:solidFill>
                  <a:srgbClr val="000000"/>
                </a:solidFill>
                <a:latin typeface="Bookman Old Style" pitchFamily="18" charset="0"/>
              </a:rPr>
              <a:t>v</a:t>
            </a:r>
            <a:r>
              <a:rPr lang="ja-JP" altLang="en-US" dirty="0">
                <a:solidFill>
                  <a:srgbClr val="000000"/>
                </a:solidFill>
                <a:latin typeface="Bookman Old Style" pitchFamily="18" charset="0"/>
              </a:rPr>
              <a:t>：</a:t>
            </a:r>
            <a:r>
              <a:rPr lang="ja-JP" altLang="en-US" sz="2400" dirty="0">
                <a:solidFill>
                  <a:srgbClr val="000000"/>
                </a:solidFill>
                <a:ea typeface="ＭＳ ゴシック" pitchFamily="49" charset="-128"/>
                <a:cs typeface="Times New Roman" pitchFamily="18" charset="0"/>
              </a:rPr>
              <a:t>速度</a:t>
            </a:r>
          </a:p>
        </p:txBody>
      </p:sp>
      <p:sp>
        <p:nvSpPr>
          <p:cNvPr id="60" name="Rectangle 30"/>
          <p:cNvSpPr>
            <a:spLocks noChangeArrowheads="1"/>
          </p:cNvSpPr>
          <p:nvPr/>
        </p:nvSpPr>
        <p:spPr bwMode="auto">
          <a:xfrm>
            <a:off x="4348149" y="417754"/>
            <a:ext cx="129554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m</a:t>
            </a:r>
            <a:r>
              <a:rPr lang="ja-JP" altLang="en-US" dirty="0">
                <a:solidFill>
                  <a:srgbClr val="000000"/>
                </a:solidFill>
                <a:latin typeface="Bookman Old Style" pitchFamily="18" charset="0"/>
              </a:rPr>
              <a:t>：</a:t>
            </a:r>
            <a:r>
              <a:rPr lang="ja-JP" altLang="en-US" sz="2400" dirty="0">
                <a:solidFill>
                  <a:srgbClr val="000000"/>
                </a:solidFill>
                <a:latin typeface="Bookman Old Style" pitchFamily="18" charset="0"/>
              </a:rPr>
              <a:t>質量</a:t>
            </a:r>
            <a:endParaRPr lang="ja-JP" altLang="en-US" sz="2400" dirty="0">
              <a:solidFill>
                <a:srgbClr val="000000"/>
              </a:solidFill>
              <a:latin typeface="Bookman Old Style" pitchFamily="18" charset="0"/>
              <a:ea typeface="ＭＳ ゴシック" pitchFamily="49" charset="-128"/>
              <a:cs typeface="Times New Roman" pitchFamily="18" charset="0"/>
            </a:endParaRPr>
          </a:p>
        </p:txBody>
      </p:sp>
      <p:sp>
        <p:nvSpPr>
          <p:cNvPr id="70" name="Rectangle 17"/>
          <p:cNvSpPr>
            <a:spLocks noChangeArrowheads="1"/>
          </p:cNvSpPr>
          <p:nvPr/>
        </p:nvSpPr>
        <p:spPr bwMode="auto">
          <a:xfrm>
            <a:off x="0" y="1253005"/>
            <a:ext cx="278077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ja-JP" altLang="en-US" dirty="0">
                <a:solidFill>
                  <a:srgbClr val="0000FF"/>
                </a:solidFill>
              </a:rPr>
              <a:t>位置エネルギー</a:t>
            </a:r>
          </a:p>
        </p:txBody>
      </p:sp>
      <p:sp>
        <p:nvSpPr>
          <p:cNvPr id="71" name="Rectangle 19"/>
          <p:cNvSpPr>
            <a:spLocks noChangeArrowheads="1"/>
          </p:cNvSpPr>
          <p:nvPr/>
        </p:nvSpPr>
        <p:spPr bwMode="auto">
          <a:xfrm>
            <a:off x="2786678" y="1241374"/>
            <a:ext cx="638347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基準状態になるまでに保存力がする仕事</a:t>
            </a:r>
          </a:p>
        </p:txBody>
      </p:sp>
      <p:sp>
        <p:nvSpPr>
          <p:cNvPr id="72" name="Rectangle 17"/>
          <p:cNvSpPr>
            <a:spLocks noChangeArrowheads="1"/>
          </p:cNvSpPr>
          <p:nvPr/>
        </p:nvSpPr>
        <p:spPr bwMode="auto">
          <a:xfrm>
            <a:off x="3554361" y="6334780"/>
            <a:ext cx="381983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ja-JP" altLang="en-US" dirty="0">
                <a:solidFill>
                  <a:srgbClr val="0000FF"/>
                </a:solidFill>
              </a:rPr>
              <a:t>重力の位置エネルギー</a:t>
            </a:r>
          </a:p>
        </p:txBody>
      </p:sp>
      <p:sp>
        <p:nvSpPr>
          <p:cNvPr id="73" name="Rectangle 13"/>
          <p:cNvSpPr>
            <a:spLocks noChangeArrowheads="1"/>
          </p:cNvSpPr>
          <p:nvPr/>
        </p:nvSpPr>
        <p:spPr bwMode="auto">
          <a:xfrm>
            <a:off x="0" y="3269041"/>
            <a:ext cx="2816941"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ctr">
            <a:spAutoFit/>
          </a:bodyPr>
          <a:lstStyle/>
          <a:p>
            <a:pPr>
              <a:spcBef>
                <a:spcPct val="0"/>
              </a:spcBef>
            </a:pPr>
            <a:r>
              <a:rPr lang="ja-JP" altLang="en-US" dirty="0">
                <a:solidFill>
                  <a:srgbClr val="000000"/>
                </a:solidFill>
                <a:latin typeface="ＭＳ ゴシック" pitchFamily="49" charset="-128"/>
                <a:ea typeface="ＭＳ ゴシック" pitchFamily="49" charset="-128"/>
                <a:cs typeface="Times New Roman" pitchFamily="18" charset="0"/>
              </a:rPr>
              <a:t>高さを</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itchFamily="18" charset="0"/>
              </a:rPr>
              <a:t>h</a:t>
            </a:r>
            <a:r>
              <a:rPr lang="ja-JP" altLang="en-US" dirty="0">
                <a:solidFill>
                  <a:srgbClr val="000000"/>
                </a:solidFill>
                <a:latin typeface="ＭＳ ゴシック" pitchFamily="49" charset="-128"/>
                <a:ea typeface="ＭＳ ゴシック" pitchFamily="49" charset="-128"/>
                <a:cs typeface="Times New Roman" pitchFamily="18" charset="0"/>
              </a:rPr>
              <a:t>とする。</a:t>
            </a:r>
          </a:p>
        </p:txBody>
      </p:sp>
      <p:sp>
        <p:nvSpPr>
          <p:cNvPr id="74" name="Rectangle 62"/>
          <p:cNvSpPr>
            <a:spLocks noChangeArrowheads="1"/>
          </p:cNvSpPr>
          <p:nvPr/>
        </p:nvSpPr>
        <p:spPr bwMode="auto">
          <a:xfrm>
            <a:off x="7385716" y="6338887"/>
            <a:ext cx="7588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dirty="0">
                <a:solidFill>
                  <a:srgbClr val="000000"/>
                </a:solidFill>
                <a:latin typeface="Bookman Old Style" pitchFamily="18" charset="0"/>
              </a:rPr>
              <a:t>U </a:t>
            </a:r>
            <a:r>
              <a:rPr kumimoji="0" lang="en-US" altLang="ja-JP" dirty="0">
                <a:solidFill>
                  <a:srgbClr val="000000"/>
                </a:solidFill>
                <a:latin typeface="Bookman Old Style" pitchFamily="18" charset="0"/>
              </a:rPr>
              <a:t>=</a:t>
            </a:r>
          </a:p>
        </p:txBody>
      </p:sp>
      <p:sp>
        <p:nvSpPr>
          <p:cNvPr id="75" name="Rectangle 63"/>
          <p:cNvSpPr>
            <a:spLocks noChangeArrowheads="1"/>
          </p:cNvSpPr>
          <p:nvPr/>
        </p:nvSpPr>
        <p:spPr bwMode="auto">
          <a:xfrm>
            <a:off x="8104854" y="6338887"/>
            <a:ext cx="9159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solidFill>
                  <a:srgbClr val="000000"/>
                </a:solidFill>
                <a:latin typeface="Bookman Old Style" pitchFamily="18" charset="0"/>
                <a:ea typeface="ＭＳ ゴシック" pitchFamily="49" charset="-128"/>
              </a:rPr>
              <a:t>mgh</a:t>
            </a:r>
            <a:endParaRPr lang="en-US" altLang="ja-JP" i="1">
              <a:solidFill>
                <a:srgbClr val="000000"/>
              </a:solidFill>
              <a:latin typeface="Symbol" pitchFamily="18" charset="2"/>
            </a:endParaRPr>
          </a:p>
        </p:txBody>
      </p:sp>
      <p:sp>
        <p:nvSpPr>
          <p:cNvPr id="76" name="Rectangle 61"/>
          <p:cNvSpPr>
            <a:spLocks noChangeArrowheads="1"/>
          </p:cNvSpPr>
          <p:nvPr/>
        </p:nvSpPr>
        <p:spPr bwMode="auto">
          <a:xfrm>
            <a:off x="7415212" y="6354762"/>
            <a:ext cx="1728788" cy="503238"/>
          </a:xfrm>
          <a:prstGeom prst="rect">
            <a:avLst/>
          </a:prstGeom>
          <a:noFill/>
          <a:ln w="12700">
            <a:solidFill>
              <a:srgbClr val="FF3399"/>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b="1">
              <a:solidFill>
                <a:srgbClr val="000000"/>
              </a:solidFill>
            </a:endParaRPr>
          </a:p>
        </p:txBody>
      </p:sp>
      <p:sp>
        <p:nvSpPr>
          <p:cNvPr id="77" name="Rectangle 13"/>
          <p:cNvSpPr>
            <a:spLocks noChangeArrowheads="1"/>
          </p:cNvSpPr>
          <p:nvPr/>
        </p:nvSpPr>
        <p:spPr bwMode="auto">
          <a:xfrm>
            <a:off x="0" y="3783181"/>
            <a:ext cx="281694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ctr">
            <a:spAutoFit/>
          </a:bodyPr>
          <a:lstStyle/>
          <a:p>
            <a:pPr>
              <a:spcBef>
                <a:spcPct val="0"/>
              </a:spcBef>
            </a:pPr>
            <a:r>
              <a:rPr lang="en-US" altLang="ja-JP" i="1" dirty="0">
                <a:solidFill>
                  <a:srgbClr val="000000"/>
                </a:solidFill>
                <a:latin typeface="Bookman Old Style" panose="02050604050505020204" pitchFamily="18" charset="0"/>
                <a:ea typeface="ＭＳ ゴシック" panose="020B0609070205080204" pitchFamily="49" charset="-128"/>
                <a:cs typeface="Times New Roman" pitchFamily="18" charset="0"/>
              </a:rPr>
              <a:t>g</a:t>
            </a:r>
            <a:r>
              <a:rPr lang="en-US" altLang="ja-JP" dirty="0">
                <a:solidFill>
                  <a:srgbClr val="000000"/>
                </a:solidFill>
                <a:latin typeface="ＭＳ ゴシック" pitchFamily="49" charset="-128"/>
                <a:ea typeface="ＭＳ ゴシック" pitchFamily="49" charset="-128"/>
                <a:cs typeface="Times New Roman" pitchFamily="18" charset="0"/>
              </a:rPr>
              <a:t>:</a:t>
            </a:r>
            <a:r>
              <a:rPr lang="ja-JP" altLang="en-US" dirty="0">
                <a:solidFill>
                  <a:srgbClr val="000000"/>
                </a:solidFill>
                <a:latin typeface="ＭＳ ゴシック" pitchFamily="49" charset="-128"/>
                <a:ea typeface="ＭＳ ゴシック" pitchFamily="49" charset="-128"/>
                <a:cs typeface="Times New Roman" pitchFamily="18" charset="0"/>
              </a:rPr>
              <a:t>重力加速度</a:t>
            </a:r>
          </a:p>
        </p:txBody>
      </p:sp>
      <p:graphicFrame>
        <p:nvGraphicFramePr>
          <p:cNvPr id="79" name="Object 15"/>
          <p:cNvGraphicFramePr>
            <a:graphicFrameLocks noChangeAspect="1"/>
          </p:cNvGraphicFramePr>
          <p:nvPr>
            <p:extLst>
              <p:ext uri="{D42A27DB-BD31-4B8C-83A1-F6EECF244321}">
                <p14:modId xmlns:p14="http://schemas.microsoft.com/office/powerpoint/2010/main" val="768850935"/>
              </p:ext>
            </p:extLst>
          </p:nvPr>
        </p:nvGraphicFramePr>
        <p:xfrm>
          <a:off x="6707667" y="832438"/>
          <a:ext cx="1978025" cy="512762"/>
        </p:xfrm>
        <a:graphic>
          <a:graphicData uri="http://schemas.openxmlformats.org/presentationml/2006/ole">
            <mc:AlternateContent xmlns:mc="http://schemas.openxmlformats.org/markup-compatibility/2006">
              <mc:Choice xmlns:v="urn:schemas-microsoft-com:vml" Requires="v">
                <p:oleObj spid="_x0000_s251340" name="数式" r:id="rId11" imgW="825480" imgH="215640" progId="Equation.3">
                  <p:embed/>
                </p:oleObj>
              </mc:Choice>
              <mc:Fallback>
                <p:oleObj name="数式" r:id="rId11" imgW="825480" imgH="215640" progId="Equation.3">
                  <p:embed/>
                  <p:pic>
                    <p:nvPicPr>
                      <p:cNvPr id="0" name=""/>
                      <p:cNvPicPr>
                        <a:picLocks noChangeAspect="1" noChangeArrowheads="1"/>
                      </p:cNvPicPr>
                      <p:nvPr/>
                    </p:nvPicPr>
                    <p:blipFill>
                      <a:blip r:embed="rId12"/>
                      <a:srcRect/>
                      <a:stretch>
                        <a:fillRect/>
                      </a:stretch>
                    </p:blipFill>
                    <p:spPr bwMode="auto">
                      <a:xfrm>
                        <a:off x="6707667" y="832438"/>
                        <a:ext cx="1978025" cy="512762"/>
                      </a:xfrm>
                      <a:prstGeom prst="rect">
                        <a:avLst/>
                      </a:prstGeom>
                      <a:noFill/>
                      <a:ln>
                        <a:noFill/>
                      </a:ln>
                    </p:spPr>
                  </p:pic>
                </p:oleObj>
              </mc:Fallback>
            </mc:AlternateContent>
          </a:graphicData>
        </a:graphic>
      </p:graphicFrame>
      <p:sp>
        <p:nvSpPr>
          <p:cNvPr id="80" name="Rectangle 38"/>
          <p:cNvSpPr>
            <a:spLocks noChangeArrowheads="1"/>
          </p:cNvSpPr>
          <p:nvPr/>
        </p:nvSpPr>
        <p:spPr bwMode="auto">
          <a:xfrm>
            <a:off x="5926959" y="425885"/>
            <a:ext cx="237597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2400" dirty="0">
                <a:solidFill>
                  <a:srgbClr val="000000"/>
                </a:solidFill>
                <a:latin typeface="ＭＳ ゴシック" pitchFamily="49" charset="-128"/>
                <a:ea typeface="ＭＳ ゴシック" pitchFamily="49" charset="-128"/>
                <a:cs typeface="Times New Roman" pitchFamily="18" charset="0"/>
              </a:rPr>
              <a:t>受けとる仕事</a:t>
            </a:r>
            <a:r>
              <a:rPr lang="en-US" altLang="ja-JP" i="1" dirty="0">
                <a:solidFill>
                  <a:srgbClr val="000000"/>
                </a:solidFill>
                <a:latin typeface="Bookman Old Style" pitchFamily="18" charset="0"/>
              </a:rPr>
              <a:t>W</a:t>
            </a:r>
            <a:endParaRPr lang="ja-JP" altLang="en-US" dirty="0">
              <a:solidFill>
                <a:srgbClr val="000000"/>
              </a:solidFill>
              <a:latin typeface="ＭＳ ゴシック" pitchFamily="49" charset="-128"/>
              <a:ea typeface="ＭＳ ゴシック" pitchFamily="49" charset="-128"/>
              <a:cs typeface="Times New Roman" pitchFamily="18" charset="0"/>
            </a:endParaRPr>
          </a:p>
        </p:txBody>
      </p:sp>
      <p:sp>
        <p:nvSpPr>
          <p:cNvPr id="82" name="Rectangle 48"/>
          <p:cNvSpPr>
            <a:spLocks noChangeArrowheads="1"/>
          </p:cNvSpPr>
          <p:nvPr/>
        </p:nvSpPr>
        <p:spPr bwMode="auto">
          <a:xfrm>
            <a:off x="7293814" y="0"/>
            <a:ext cx="185018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ja-JP" altLang="en-US" sz="2400" dirty="0">
                <a:solidFill>
                  <a:srgbClr val="FF00FF"/>
                </a:solidFill>
                <a:latin typeface="ＭＳ ゴシック" pitchFamily="49" charset="-128"/>
                <a:ea typeface="ＭＳ ゴシック" pitchFamily="49" charset="-128"/>
                <a:cs typeface="Times New Roman" pitchFamily="18" charset="0"/>
              </a:rPr>
              <a:t>添字</a:t>
            </a:r>
            <a:r>
              <a:rPr lang="en-US" altLang="ja-JP" sz="2400" dirty="0">
                <a:solidFill>
                  <a:srgbClr val="FF00FF"/>
                </a:solidFill>
                <a:ea typeface="ＭＳ ゴシック" pitchFamily="49" charset="-128"/>
                <a:cs typeface="Times New Roman" pitchFamily="18" charset="0"/>
              </a:rPr>
              <a:t>i:</a:t>
            </a:r>
            <a:r>
              <a:rPr lang="ja-JP" altLang="en-US" sz="2400" dirty="0">
                <a:solidFill>
                  <a:srgbClr val="FF00FF"/>
                </a:solidFill>
                <a:latin typeface="ＭＳ ゴシック" pitchFamily="49" charset="-128"/>
                <a:ea typeface="ＭＳ ゴシック" pitchFamily="49" charset="-128"/>
                <a:cs typeface="Times New Roman" pitchFamily="18" charset="0"/>
              </a:rPr>
              <a:t>始</a:t>
            </a:r>
            <a:r>
              <a:rPr lang="en-US" altLang="ja-JP" sz="2400" dirty="0">
                <a:solidFill>
                  <a:srgbClr val="FF00FF"/>
                </a:solidFill>
                <a:ea typeface="ＭＳ ゴシック" pitchFamily="49" charset="-128"/>
                <a:cs typeface="Times New Roman" pitchFamily="18" charset="0"/>
              </a:rPr>
              <a:t>,f:</a:t>
            </a:r>
            <a:r>
              <a:rPr lang="ja-JP" altLang="en-US" sz="2400" dirty="0">
                <a:solidFill>
                  <a:srgbClr val="FF00FF"/>
                </a:solidFill>
                <a:latin typeface="ＭＳ ゴシック" pitchFamily="49" charset="-128"/>
                <a:ea typeface="ＭＳ ゴシック" pitchFamily="49" charset="-128"/>
                <a:cs typeface="Times New Roman" pitchFamily="18" charset="0"/>
              </a:rPr>
              <a:t>終</a:t>
            </a:r>
            <a:endParaRPr lang="ja-JP" altLang="en-US" sz="2400" dirty="0">
              <a:solidFill>
                <a:srgbClr val="FF00FF"/>
              </a:solidFill>
              <a:ea typeface="ＭＳ ゴシック" pitchFamily="49" charset="-128"/>
              <a:cs typeface="Times New Roman" pitchFamily="18" charset="0"/>
            </a:endParaRPr>
          </a:p>
        </p:txBody>
      </p:sp>
      <p:sp>
        <p:nvSpPr>
          <p:cNvPr id="83" name="Rectangle 38"/>
          <p:cNvSpPr>
            <a:spLocks noChangeArrowheads="1"/>
          </p:cNvSpPr>
          <p:nvPr/>
        </p:nvSpPr>
        <p:spPr bwMode="auto">
          <a:xfrm>
            <a:off x="1868527" y="0"/>
            <a:ext cx="539121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solidFill>
                  <a:srgbClr val="000000"/>
                </a:solidFill>
                <a:latin typeface="ＭＳ ゴシック" pitchFamily="49" charset="-128"/>
                <a:ea typeface="ＭＳ ゴシック" pitchFamily="49" charset="-128"/>
                <a:cs typeface="Times New Roman" pitchFamily="18" charset="0"/>
              </a:rPr>
              <a:t>:</a:t>
            </a:r>
            <a:r>
              <a:rPr lang="ja-JP" altLang="en-US" dirty="0">
                <a:solidFill>
                  <a:srgbClr val="000000"/>
                </a:solidFill>
                <a:latin typeface="ＭＳ ゴシック" pitchFamily="49" charset="-128"/>
                <a:ea typeface="ＭＳ ゴシック" pitchFamily="49" charset="-128"/>
                <a:cs typeface="Times New Roman" pitchFamily="18" charset="0"/>
              </a:rPr>
              <a:t>系がすることのできる仕事の量</a:t>
            </a:r>
          </a:p>
        </p:txBody>
      </p:sp>
    </p:spTree>
    <p:extLst>
      <p:ext uri="{BB962C8B-B14F-4D97-AF65-F5344CB8AC3E}">
        <p14:creationId xmlns:p14="http://schemas.microsoft.com/office/powerpoint/2010/main" val="14138957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5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8469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84674"/>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8468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84685"/>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8472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8470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8471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8471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8471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84720"/>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84721"/>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8471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84722"/>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84712"/>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84718"/>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84713"/>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84719"/>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84726"/>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73"/>
                                        </p:tgtEl>
                                        <p:attrNameLst>
                                          <p:attrName>style.visibility</p:attrName>
                                        </p:attrNameLst>
                                      </p:cBhvr>
                                      <p:to>
                                        <p:strVal val="visible"/>
                                      </p:to>
                                    </p:set>
                                  </p:childTnLst>
                                </p:cTn>
                              </p:par>
                            </p:childTnLst>
                          </p:cTn>
                        </p:par>
                      </p:childTnLst>
                    </p:cTn>
                  </p:par>
                  <p:par>
                    <p:cTn id="61" fill="hold" nodeType="clickPar">
                      <p:stCondLst>
                        <p:cond delay="indefinite"/>
                      </p:stCondLst>
                      <p:childTnLst>
                        <p:par>
                          <p:cTn id="62" fill="hold" nodeType="withGroup">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77"/>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284749"/>
                                        </p:tgtEl>
                                        <p:attrNameLst>
                                          <p:attrName>style.visibility</p:attrName>
                                        </p:attrNameLst>
                                      </p:cBhvr>
                                      <p:to>
                                        <p:strVal val="visible"/>
                                      </p:to>
                                    </p:set>
                                  </p:childTnLst>
                                </p:cTn>
                              </p:par>
                            </p:childTnLst>
                          </p:cTn>
                        </p:par>
                      </p:childTnLst>
                    </p:cTn>
                  </p:par>
                  <p:par>
                    <p:cTn id="69" fill="hold" nodeType="clickPar">
                      <p:stCondLst>
                        <p:cond delay="indefinite"/>
                      </p:stCondLst>
                      <p:childTnLst>
                        <p:par>
                          <p:cTn id="70" fill="hold" nodeType="withGroup">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61"/>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62"/>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284724"/>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284725"/>
                                        </p:tgtEl>
                                        <p:attrNameLst>
                                          <p:attrName>style.visibility</p:attrName>
                                        </p:attrNameLst>
                                      </p:cBhvr>
                                      <p:to>
                                        <p:strVal val="visible"/>
                                      </p:to>
                                    </p:set>
                                  </p:childTnLst>
                                </p:cTn>
                              </p:par>
                            </p:childTnLst>
                          </p:cTn>
                        </p:par>
                      </p:childTnLst>
                    </p:cTn>
                  </p:par>
                  <p:par>
                    <p:cTn id="83" fill="hold" nodeType="clickPar">
                      <p:stCondLst>
                        <p:cond delay="indefinite"/>
                      </p:stCondLst>
                      <p:childTnLst>
                        <p:par>
                          <p:cTn id="84" fill="hold" nodeType="withGroup">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64"/>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2"/>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65"/>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67"/>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66"/>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68"/>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63"/>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47"/>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49"/>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72"/>
                                        </p:tgtEl>
                                        <p:attrNameLst>
                                          <p:attrName>style.visibility</p:attrName>
                                        </p:attrNameLst>
                                      </p:cBhvr>
                                      <p:to>
                                        <p:strVal val="visible"/>
                                      </p:to>
                                    </p:set>
                                  </p:childTnLst>
                                </p:cTn>
                              </p:par>
                              <p:par>
                                <p:cTn id="123" presetID="1" presetClass="entr" presetSubtype="0" fill="hold" grpId="0" nodeType="withEffect">
                                  <p:stCondLst>
                                    <p:cond delay="0"/>
                                  </p:stCondLst>
                                  <p:childTnLst>
                                    <p:set>
                                      <p:cBhvr>
                                        <p:cTn id="124" dur="1" fill="hold">
                                          <p:stCondLst>
                                            <p:cond delay="0"/>
                                          </p:stCondLst>
                                        </p:cTn>
                                        <p:tgtEl>
                                          <p:spTgt spid="74"/>
                                        </p:tgtEl>
                                        <p:attrNameLst>
                                          <p:attrName>style.visibility</p:attrName>
                                        </p:attrNameLst>
                                      </p:cBhvr>
                                      <p:to>
                                        <p:strVal val="visible"/>
                                      </p:to>
                                    </p:set>
                                  </p:childTnLst>
                                </p:cTn>
                              </p:par>
                            </p:childTnLst>
                          </p:cTn>
                        </p:par>
                      </p:childTnLst>
                    </p:cTn>
                  </p:par>
                  <p:par>
                    <p:cTn id="125" fill="hold">
                      <p:stCondLst>
                        <p:cond delay="indefinite"/>
                      </p:stCondLst>
                      <p:childTnLst>
                        <p:par>
                          <p:cTn id="126" fill="hold">
                            <p:stCondLst>
                              <p:cond delay="0"/>
                            </p:stCondLst>
                            <p:childTnLst>
                              <p:par>
                                <p:cTn id="127" presetID="1" presetClass="entr" presetSubtype="0" fill="hold" grpId="0" nodeType="clickEffect">
                                  <p:stCondLst>
                                    <p:cond delay="0"/>
                                  </p:stCondLst>
                                  <p:childTnLst>
                                    <p:set>
                                      <p:cBhvr>
                                        <p:cTn id="128" dur="1" fill="hold">
                                          <p:stCondLst>
                                            <p:cond delay="0"/>
                                          </p:stCondLst>
                                        </p:cTn>
                                        <p:tgtEl>
                                          <p:spTgt spid="76"/>
                                        </p:tgtEl>
                                        <p:attrNameLst>
                                          <p:attrName>style.visibility</p:attrName>
                                        </p:attrNameLst>
                                      </p:cBhvr>
                                      <p:to>
                                        <p:strVal val="visible"/>
                                      </p:to>
                                    </p:se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grpId="0" nodeType="clickEffect">
                                  <p:stCondLst>
                                    <p:cond delay="0"/>
                                  </p:stCondLst>
                                  <p:childTnLst>
                                    <p:set>
                                      <p:cBhvr>
                                        <p:cTn id="132" dur="1" fill="hold">
                                          <p:stCondLst>
                                            <p:cond delay="0"/>
                                          </p:stCondLst>
                                        </p:cTn>
                                        <p:tgtEl>
                                          <p:spTgt spid="75"/>
                                        </p:tgtEl>
                                        <p:attrNameLst>
                                          <p:attrName>style.visibility</p:attrName>
                                        </p:attrNameLst>
                                      </p:cBhvr>
                                      <p:to>
                                        <p:strVal val="visible"/>
                                      </p:to>
                                    </p:set>
                                  </p:childTnLst>
                                </p:cTn>
                              </p:par>
                              <p:par>
                                <p:cTn id="133" presetID="64" presetClass="path" presetSubtype="0" fill="remove" grpId="1" nodeType="withEffect">
                                  <p:stCondLst>
                                    <p:cond delay="0"/>
                                  </p:stCondLst>
                                  <p:childTnLst>
                                    <p:animMotion origin="layout" path="M -4.72222E-6 2.91397E-6 L -0.49878 -0.07077 " pathEditMode="relative" rAng="0" ptsTypes="AA">
                                      <p:cBhvr>
                                        <p:cTn id="134" dur="500" spd="-100000" fill="hold"/>
                                        <p:tgtEl>
                                          <p:spTgt spid="75"/>
                                        </p:tgtEl>
                                        <p:attrNameLst>
                                          <p:attrName>ppt_x</p:attrName>
                                          <p:attrName>ppt_y</p:attrName>
                                        </p:attrNameLst>
                                      </p:cBhvr>
                                      <p:rCtr x="-24948" y="-353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1" grpId="0"/>
      <p:bldP spid="284684" grpId="0"/>
      <p:bldP spid="284685" grpId="0"/>
      <p:bldP spid="284691" grpId="0"/>
      <p:bldP spid="284709" grpId="0" animBg="1"/>
      <p:bldP spid="284710" grpId="0" animBg="1"/>
      <p:bldP spid="284711" grpId="0" animBg="1"/>
      <p:bldP spid="284712" grpId="0" animBg="1"/>
      <p:bldP spid="284713" grpId="0" animBg="1"/>
      <p:bldP spid="284715" grpId="0" animBg="1"/>
      <p:bldP spid="284717" grpId="0" animBg="1"/>
      <p:bldP spid="284718" grpId="0" animBg="1"/>
      <p:bldP spid="284719" grpId="0"/>
      <p:bldP spid="284720" grpId="0"/>
      <p:bldP spid="284721" grpId="0"/>
      <p:bldP spid="284722" grpId="0"/>
      <p:bldP spid="284724" grpId="0" animBg="1"/>
      <p:bldP spid="284725" grpId="0" animBg="1"/>
      <p:bldP spid="284726" grpId="0"/>
      <p:bldP spid="284727" grpId="0"/>
      <p:bldP spid="284749" grpId="0" animBg="1"/>
      <p:bldP spid="61" grpId="0" animBg="1"/>
      <p:bldP spid="62" grpId="0" animBg="1"/>
      <p:bldP spid="63" grpId="0" animBg="1"/>
      <p:bldP spid="64" grpId="0"/>
      <p:bldP spid="65" grpId="0"/>
      <p:bldP spid="66" grpId="0"/>
      <p:bldP spid="67" grpId="0"/>
      <p:bldP spid="68" grpId="0"/>
      <p:bldP spid="47" grpId="0"/>
      <p:bldP spid="49" grpId="0"/>
      <p:bldP spid="70" grpId="0"/>
      <p:bldP spid="71" grpId="0"/>
      <p:bldP spid="72" grpId="0"/>
      <p:bldP spid="73" grpId="0"/>
      <p:bldP spid="74" grpId="0"/>
      <p:bldP spid="75" grpId="0"/>
      <p:bldP spid="75" grpId="1"/>
      <p:bldP spid="76" grpId="0" animBg="1"/>
      <p:bldP spid="7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Rectangle 46"/>
          <p:cNvSpPr>
            <a:spLocks noChangeArrowheads="1"/>
          </p:cNvSpPr>
          <p:nvPr/>
        </p:nvSpPr>
        <p:spPr bwMode="auto">
          <a:xfrm>
            <a:off x="0" y="0"/>
            <a:ext cx="9144000" cy="1277655"/>
          </a:xfrm>
          <a:prstGeom prst="rect">
            <a:avLst/>
          </a:prstGeom>
          <a:solidFill>
            <a:srgbClr val="FFF0DC"/>
          </a:solidFill>
          <a:ln w="9525">
            <a:solidFill>
              <a:srgbClr val="FFCC99"/>
            </a:solidFill>
            <a:miter lim="800000"/>
            <a:headEnd/>
            <a:tailEnd/>
          </a:ln>
          <a:effectLst>
            <a:outerShdw blurRad="50800" dist="38100" dir="8100000" algn="tr" rotWithShape="0">
              <a:prstClr val="black">
                <a:alpha val="40000"/>
              </a:prstClr>
            </a:outerShdw>
          </a:effectLst>
        </p:spPr>
        <p:txBody>
          <a:bodyPr wrap="none" anchor="ctr"/>
          <a:lstStyle/>
          <a:p>
            <a:pPr algn="ctr"/>
            <a:endParaRPr lang="ja-JP" altLang="en-US" sz="3200" b="1">
              <a:solidFill>
                <a:srgbClr val="000000"/>
              </a:solidFill>
            </a:endParaRPr>
          </a:p>
        </p:txBody>
      </p:sp>
      <p:sp>
        <p:nvSpPr>
          <p:cNvPr id="69" name="Rectangle 46"/>
          <p:cNvSpPr>
            <a:spLocks noChangeArrowheads="1"/>
          </p:cNvSpPr>
          <p:nvPr/>
        </p:nvSpPr>
        <p:spPr bwMode="auto">
          <a:xfrm>
            <a:off x="26157" y="-130"/>
            <a:ext cx="9144000" cy="2271253"/>
          </a:xfrm>
          <a:prstGeom prst="rect">
            <a:avLst/>
          </a:prstGeom>
          <a:solidFill>
            <a:srgbClr val="FFF0DC"/>
          </a:solidFill>
          <a:ln w="9525">
            <a:solidFill>
              <a:srgbClr val="FFCC99"/>
            </a:solidFill>
            <a:miter lim="800000"/>
            <a:headEnd/>
            <a:tailEnd/>
          </a:ln>
          <a:effectLst>
            <a:outerShdw blurRad="50800" dist="38100" dir="8100000" algn="tr" rotWithShape="0">
              <a:prstClr val="black">
                <a:alpha val="40000"/>
              </a:prstClr>
            </a:outerShdw>
          </a:effectLst>
        </p:spPr>
        <p:txBody>
          <a:bodyPr wrap="none" anchor="ctr"/>
          <a:lstStyle/>
          <a:p>
            <a:pPr algn="ctr"/>
            <a:endParaRPr lang="ja-JP" altLang="en-US" sz="3200" b="1">
              <a:solidFill>
                <a:srgbClr val="000000"/>
              </a:solidFill>
            </a:endParaRPr>
          </a:p>
        </p:txBody>
      </p:sp>
      <p:sp>
        <p:nvSpPr>
          <p:cNvPr id="51" name="Rectangle 36"/>
          <p:cNvSpPr>
            <a:spLocks noChangeArrowheads="1"/>
          </p:cNvSpPr>
          <p:nvPr/>
        </p:nvSpPr>
        <p:spPr bwMode="auto">
          <a:xfrm>
            <a:off x="0" y="0"/>
            <a:ext cx="27301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ctr">
            <a:spAutoFit/>
          </a:bodyPr>
          <a:lstStyle/>
          <a:p>
            <a:pPr>
              <a:spcBef>
                <a:spcPct val="0"/>
              </a:spcBef>
            </a:pPr>
            <a:r>
              <a:rPr lang="ja-JP" altLang="en-US" dirty="0">
                <a:solidFill>
                  <a:srgbClr val="0000FF"/>
                </a:solidFill>
                <a:latin typeface="ＭＳ ゴシック" pitchFamily="49" charset="-128"/>
                <a:ea typeface="ＭＳ ゴシック" pitchFamily="49" charset="-128"/>
                <a:cs typeface="Times New Roman" pitchFamily="18" charset="0"/>
              </a:rPr>
              <a:t>エネルギー</a:t>
            </a:r>
            <a:r>
              <a:rPr lang="ja-JP" altLang="en-US" dirty="0">
                <a:solidFill>
                  <a:srgbClr val="000000"/>
                </a:solidFill>
                <a:latin typeface="ＭＳ ゴシック" pitchFamily="49" charset="-128"/>
                <a:ea typeface="ＭＳ ゴシック" pitchFamily="49" charset="-128"/>
                <a:cs typeface="Times New Roman" pitchFamily="18" charset="0"/>
              </a:rPr>
              <a:t>　</a:t>
            </a:r>
            <a:endParaRPr lang="ja-JP" altLang="en-US" dirty="0">
              <a:solidFill>
                <a:srgbClr val="000000"/>
              </a:solidFill>
              <a:ea typeface="ＭＳ ゴシック" pitchFamily="49" charset="-128"/>
              <a:cs typeface="Times New Roman" pitchFamily="18" charset="0"/>
            </a:endParaRPr>
          </a:p>
        </p:txBody>
      </p:sp>
      <p:sp>
        <p:nvSpPr>
          <p:cNvPr id="53" name="Rectangle 17"/>
          <p:cNvSpPr>
            <a:spLocks noChangeArrowheads="1"/>
          </p:cNvSpPr>
          <p:nvPr/>
        </p:nvSpPr>
        <p:spPr bwMode="auto">
          <a:xfrm>
            <a:off x="0" y="618825"/>
            <a:ext cx="278077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ja-JP" altLang="en-US" dirty="0">
                <a:solidFill>
                  <a:srgbClr val="0000FF"/>
                </a:solidFill>
              </a:rPr>
              <a:t>運動エネルギー</a:t>
            </a:r>
          </a:p>
        </p:txBody>
      </p:sp>
      <p:graphicFrame>
        <p:nvGraphicFramePr>
          <p:cNvPr id="54" name="Object 33"/>
          <p:cNvGraphicFramePr>
            <a:graphicFrameLocks noChangeAspect="1"/>
          </p:cNvGraphicFramePr>
          <p:nvPr>
            <p:extLst>
              <p:ext uri="{D42A27DB-BD31-4B8C-83A1-F6EECF244321}">
                <p14:modId xmlns:p14="http://schemas.microsoft.com/office/powerpoint/2010/main" val="2197676358"/>
              </p:ext>
            </p:extLst>
          </p:nvPr>
        </p:nvGraphicFramePr>
        <p:xfrm>
          <a:off x="3219880" y="457199"/>
          <a:ext cx="366712" cy="792368"/>
        </p:xfrm>
        <a:graphic>
          <a:graphicData uri="http://schemas.openxmlformats.org/presentationml/2006/ole">
            <mc:AlternateContent xmlns:mc="http://schemas.openxmlformats.org/markup-compatibility/2006">
              <mc:Choice xmlns:v="urn:schemas-microsoft-com:vml" Requires="v">
                <p:oleObj spid="_x0000_s278842" name="数式" r:id="rId3" imgW="152280" imgH="393480" progId="Equation.3">
                  <p:embed/>
                </p:oleObj>
              </mc:Choice>
              <mc:Fallback>
                <p:oleObj name="数式" r:id="rId3" imgW="152280" imgH="393480" progId="Equation.3">
                  <p:embed/>
                  <p:pic>
                    <p:nvPicPr>
                      <p:cNvPr id="0" name=""/>
                      <p:cNvPicPr>
                        <a:picLocks noChangeAspect="1" noChangeArrowheads="1"/>
                      </p:cNvPicPr>
                      <p:nvPr/>
                    </p:nvPicPr>
                    <p:blipFill>
                      <a:blip r:embed="rId4"/>
                      <a:srcRect/>
                      <a:stretch>
                        <a:fillRect/>
                      </a:stretch>
                    </p:blipFill>
                    <p:spPr bwMode="auto">
                      <a:xfrm>
                        <a:off x="3219880" y="457199"/>
                        <a:ext cx="366712" cy="792368"/>
                      </a:xfrm>
                      <a:prstGeom prst="rect">
                        <a:avLst/>
                      </a:prstGeom>
                      <a:noFill/>
                      <a:ln>
                        <a:noFill/>
                      </a:ln>
                    </p:spPr>
                  </p:pic>
                </p:oleObj>
              </mc:Fallback>
            </mc:AlternateContent>
          </a:graphicData>
        </a:graphic>
      </p:graphicFrame>
      <p:graphicFrame>
        <p:nvGraphicFramePr>
          <p:cNvPr id="55" name="Object 15"/>
          <p:cNvGraphicFramePr>
            <a:graphicFrameLocks noChangeAspect="1"/>
          </p:cNvGraphicFramePr>
          <p:nvPr>
            <p:extLst>
              <p:ext uri="{D42A27DB-BD31-4B8C-83A1-F6EECF244321}">
                <p14:modId xmlns:p14="http://schemas.microsoft.com/office/powerpoint/2010/main" val="2044096204"/>
              </p:ext>
            </p:extLst>
          </p:nvPr>
        </p:nvGraphicFramePr>
        <p:xfrm>
          <a:off x="2484082" y="667542"/>
          <a:ext cx="730852" cy="392325"/>
        </p:xfrm>
        <a:graphic>
          <a:graphicData uri="http://schemas.openxmlformats.org/presentationml/2006/ole">
            <mc:AlternateContent xmlns:mc="http://schemas.openxmlformats.org/markup-compatibility/2006">
              <mc:Choice xmlns:v="urn:schemas-microsoft-com:vml" Requires="v">
                <p:oleObj spid="_x0000_s278843" name="数式" r:id="rId5" imgW="304536" imgH="164957" progId="Equation.3">
                  <p:embed/>
                </p:oleObj>
              </mc:Choice>
              <mc:Fallback>
                <p:oleObj name="数式" r:id="rId5" imgW="304536" imgH="164957"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84082" y="667542"/>
                        <a:ext cx="730852" cy="392325"/>
                      </a:xfrm>
                      <a:prstGeom prst="rect">
                        <a:avLst/>
                      </a:prstGeom>
                      <a:noFill/>
                      <a:ln>
                        <a:noFill/>
                      </a:ln>
                    </p:spPr>
                  </p:pic>
                </p:oleObj>
              </mc:Fallback>
            </mc:AlternateContent>
          </a:graphicData>
        </a:graphic>
      </p:graphicFrame>
      <p:graphicFrame>
        <p:nvGraphicFramePr>
          <p:cNvPr id="56" name="Object 33"/>
          <p:cNvGraphicFramePr>
            <a:graphicFrameLocks noChangeAspect="1"/>
          </p:cNvGraphicFramePr>
          <p:nvPr>
            <p:extLst>
              <p:ext uri="{D42A27DB-BD31-4B8C-83A1-F6EECF244321}">
                <p14:modId xmlns:p14="http://schemas.microsoft.com/office/powerpoint/2010/main" val="1428461408"/>
              </p:ext>
            </p:extLst>
          </p:nvPr>
        </p:nvGraphicFramePr>
        <p:xfrm>
          <a:off x="3522598" y="582817"/>
          <a:ext cx="762000" cy="484187"/>
        </p:xfrm>
        <a:graphic>
          <a:graphicData uri="http://schemas.openxmlformats.org/presentationml/2006/ole">
            <mc:AlternateContent xmlns:mc="http://schemas.openxmlformats.org/markup-compatibility/2006">
              <mc:Choice xmlns:v="urn:schemas-microsoft-com:vml" Requires="v">
                <p:oleObj spid="_x0000_s278844" name="数式" r:id="rId7" imgW="317160" imgH="203040" progId="Equation.3">
                  <p:embed/>
                </p:oleObj>
              </mc:Choice>
              <mc:Fallback>
                <p:oleObj name="数式" r:id="rId7" imgW="317160" imgH="203040" progId="Equation.3">
                  <p:embed/>
                  <p:pic>
                    <p:nvPicPr>
                      <p:cNvPr id="0" name=""/>
                      <p:cNvPicPr>
                        <a:picLocks noChangeAspect="1" noChangeArrowheads="1"/>
                      </p:cNvPicPr>
                      <p:nvPr/>
                    </p:nvPicPr>
                    <p:blipFill>
                      <a:blip r:embed="rId8"/>
                      <a:srcRect/>
                      <a:stretch>
                        <a:fillRect/>
                      </a:stretch>
                    </p:blipFill>
                    <p:spPr bwMode="auto">
                      <a:xfrm>
                        <a:off x="3522598" y="582817"/>
                        <a:ext cx="762000" cy="484187"/>
                      </a:xfrm>
                      <a:prstGeom prst="rect">
                        <a:avLst/>
                      </a:prstGeom>
                      <a:noFill/>
                      <a:ln>
                        <a:noFill/>
                      </a:ln>
                    </p:spPr>
                  </p:pic>
                </p:oleObj>
              </mc:Fallback>
            </mc:AlternateContent>
          </a:graphicData>
        </a:graphic>
      </p:graphicFrame>
      <p:sp>
        <p:nvSpPr>
          <p:cNvPr id="57" name="Rectangle 11"/>
          <p:cNvSpPr>
            <a:spLocks noChangeArrowheads="1"/>
          </p:cNvSpPr>
          <p:nvPr/>
        </p:nvSpPr>
        <p:spPr bwMode="auto">
          <a:xfrm>
            <a:off x="4357918" y="790590"/>
            <a:ext cx="117371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en-US" altLang="ja-JP" i="1" dirty="0">
                <a:solidFill>
                  <a:srgbClr val="000000"/>
                </a:solidFill>
                <a:latin typeface="Bookman Old Style" pitchFamily="18" charset="0"/>
              </a:rPr>
              <a:t>v</a:t>
            </a:r>
            <a:r>
              <a:rPr lang="ja-JP" altLang="en-US" dirty="0">
                <a:solidFill>
                  <a:srgbClr val="000000"/>
                </a:solidFill>
                <a:latin typeface="Bookman Old Style" pitchFamily="18" charset="0"/>
              </a:rPr>
              <a:t>：</a:t>
            </a:r>
            <a:r>
              <a:rPr lang="ja-JP" altLang="en-US" sz="2400" dirty="0">
                <a:solidFill>
                  <a:srgbClr val="000000"/>
                </a:solidFill>
                <a:ea typeface="ＭＳ ゴシック" pitchFamily="49" charset="-128"/>
                <a:cs typeface="Times New Roman" pitchFamily="18" charset="0"/>
              </a:rPr>
              <a:t>速度</a:t>
            </a:r>
          </a:p>
        </p:txBody>
      </p:sp>
      <p:sp>
        <p:nvSpPr>
          <p:cNvPr id="60" name="Rectangle 30"/>
          <p:cNvSpPr>
            <a:spLocks noChangeArrowheads="1"/>
          </p:cNvSpPr>
          <p:nvPr/>
        </p:nvSpPr>
        <p:spPr bwMode="auto">
          <a:xfrm>
            <a:off x="4348149" y="417754"/>
            <a:ext cx="129554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m</a:t>
            </a:r>
            <a:r>
              <a:rPr lang="ja-JP" altLang="en-US" dirty="0">
                <a:solidFill>
                  <a:srgbClr val="000000"/>
                </a:solidFill>
                <a:latin typeface="Bookman Old Style" pitchFamily="18" charset="0"/>
              </a:rPr>
              <a:t>：</a:t>
            </a:r>
            <a:r>
              <a:rPr lang="ja-JP" altLang="en-US" sz="2400" dirty="0">
                <a:solidFill>
                  <a:srgbClr val="000000"/>
                </a:solidFill>
                <a:latin typeface="Bookman Old Style" pitchFamily="18" charset="0"/>
              </a:rPr>
              <a:t>質量</a:t>
            </a:r>
            <a:endParaRPr lang="ja-JP" altLang="en-US" sz="2400" dirty="0">
              <a:solidFill>
                <a:srgbClr val="000000"/>
              </a:solidFill>
              <a:latin typeface="Bookman Old Style" pitchFamily="18" charset="0"/>
              <a:ea typeface="ＭＳ ゴシック" pitchFamily="49" charset="-128"/>
              <a:cs typeface="Times New Roman" pitchFamily="18" charset="0"/>
            </a:endParaRPr>
          </a:p>
        </p:txBody>
      </p:sp>
      <p:sp>
        <p:nvSpPr>
          <p:cNvPr id="70" name="Rectangle 17"/>
          <p:cNvSpPr>
            <a:spLocks noChangeArrowheads="1"/>
          </p:cNvSpPr>
          <p:nvPr/>
        </p:nvSpPr>
        <p:spPr bwMode="auto">
          <a:xfrm>
            <a:off x="0" y="1253005"/>
            <a:ext cx="278077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ja-JP" altLang="en-US" dirty="0">
                <a:solidFill>
                  <a:srgbClr val="0000FF"/>
                </a:solidFill>
              </a:rPr>
              <a:t>位置エネルギー</a:t>
            </a:r>
          </a:p>
        </p:txBody>
      </p:sp>
      <p:sp>
        <p:nvSpPr>
          <p:cNvPr id="71" name="Rectangle 19"/>
          <p:cNvSpPr>
            <a:spLocks noChangeArrowheads="1"/>
          </p:cNvSpPr>
          <p:nvPr/>
        </p:nvSpPr>
        <p:spPr bwMode="auto">
          <a:xfrm>
            <a:off x="2786678" y="1241374"/>
            <a:ext cx="638347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基準状態になるまでに保存力がする仕事</a:t>
            </a:r>
          </a:p>
        </p:txBody>
      </p:sp>
      <p:sp>
        <p:nvSpPr>
          <p:cNvPr id="73" name="Rectangle 13"/>
          <p:cNvSpPr>
            <a:spLocks noChangeArrowheads="1"/>
          </p:cNvSpPr>
          <p:nvPr/>
        </p:nvSpPr>
        <p:spPr bwMode="auto">
          <a:xfrm>
            <a:off x="0" y="3269041"/>
            <a:ext cx="2816941"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ctr">
            <a:spAutoFit/>
          </a:bodyPr>
          <a:lstStyle/>
          <a:p>
            <a:pPr>
              <a:spcBef>
                <a:spcPct val="0"/>
              </a:spcBef>
            </a:pPr>
            <a:r>
              <a:rPr lang="ja-JP" altLang="en-US" dirty="0">
                <a:solidFill>
                  <a:srgbClr val="000000"/>
                </a:solidFill>
                <a:latin typeface="ＭＳ ゴシック" pitchFamily="49" charset="-128"/>
                <a:ea typeface="ＭＳ ゴシック" pitchFamily="49" charset="-128"/>
                <a:cs typeface="Times New Roman" pitchFamily="18" charset="0"/>
              </a:rPr>
              <a:t>高さを</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itchFamily="18" charset="0"/>
              </a:rPr>
              <a:t>h</a:t>
            </a:r>
            <a:r>
              <a:rPr lang="ja-JP" altLang="en-US" dirty="0">
                <a:solidFill>
                  <a:srgbClr val="000000"/>
                </a:solidFill>
                <a:latin typeface="ＭＳ ゴシック" pitchFamily="49" charset="-128"/>
                <a:ea typeface="ＭＳ ゴシック" pitchFamily="49" charset="-128"/>
                <a:cs typeface="Times New Roman" pitchFamily="18" charset="0"/>
              </a:rPr>
              <a:t>とする。</a:t>
            </a:r>
          </a:p>
        </p:txBody>
      </p:sp>
      <p:grpSp>
        <p:nvGrpSpPr>
          <p:cNvPr id="3" name="グループ化 2"/>
          <p:cNvGrpSpPr/>
          <p:nvPr/>
        </p:nvGrpSpPr>
        <p:grpSpPr>
          <a:xfrm>
            <a:off x="3554361" y="6334780"/>
            <a:ext cx="5589639" cy="523220"/>
            <a:chOff x="3554361" y="6334780"/>
            <a:chExt cx="5589639" cy="523220"/>
          </a:xfrm>
        </p:grpSpPr>
        <p:sp>
          <p:nvSpPr>
            <p:cNvPr id="72" name="Rectangle 17"/>
            <p:cNvSpPr>
              <a:spLocks noChangeArrowheads="1"/>
            </p:cNvSpPr>
            <p:nvPr/>
          </p:nvSpPr>
          <p:spPr bwMode="auto">
            <a:xfrm>
              <a:off x="3554361" y="6334780"/>
              <a:ext cx="381983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ja-JP" altLang="en-US" dirty="0">
                  <a:solidFill>
                    <a:srgbClr val="0000FF"/>
                  </a:solidFill>
                </a:rPr>
                <a:t>重力の位置エネルギー</a:t>
              </a:r>
            </a:p>
          </p:txBody>
        </p:sp>
        <p:sp>
          <p:nvSpPr>
            <p:cNvPr id="74" name="Rectangle 62"/>
            <p:cNvSpPr>
              <a:spLocks noChangeArrowheads="1"/>
            </p:cNvSpPr>
            <p:nvPr/>
          </p:nvSpPr>
          <p:spPr bwMode="auto">
            <a:xfrm>
              <a:off x="7385716" y="6338887"/>
              <a:ext cx="7588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dirty="0">
                  <a:solidFill>
                    <a:srgbClr val="000000"/>
                  </a:solidFill>
                  <a:latin typeface="Bookman Old Style" pitchFamily="18" charset="0"/>
                </a:rPr>
                <a:t>U </a:t>
              </a:r>
              <a:r>
                <a:rPr kumimoji="0" lang="en-US" altLang="ja-JP" dirty="0">
                  <a:solidFill>
                    <a:srgbClr val="000000"/>
                  </a:solidFill>
                  <a:latin typeface="Bookman Old Style" pitchFamily="18" charset="0"/>
                </a:rPr>
                <a:t>=</a:t>
              </a:r>
            </a:p>
          </p:txBody>
        </p:sp>
        <p:sp>
          <p:nvSpPr>
            <p:cNvPr id="75" name="Rectangle 63"/>
            <p:cNvSpPr>
              <a:spLocks noChangeArrowheads="1"/>
            </p:cNvSpPr>
            <p:nvPr/>
          </p:nvSpPr>
          <p:spPr bwMode="auto">
            <a:xfrm>
              <a:off x="8104854" y="6338887"/>
              <a:ext cx="9159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dirty="0" err="1">
                  <a:solidFill>
                    <a:srgbClr val="000000"/>
                  </a:solidFill>
                  <a:latin typeface="Bookman Old Style" pitchFamily="18" charset="0"/>
                  <a:ea typeface="ＭＳ ゴシック" pitchFamily="49" charset="-128"/>
                </a:rPr>
                <a:t>mgh</a:t>
              </a:r>
              <a:endParaRPr lang="en-US" altLang="ja-JP" i="1" dirty="0">
                <a:solidFill>
                  <a:srgbClr val="000000"/>
                </a:solidFill>
                <a:latin typeface="Symbol" pitchFamily="18" charset="2"/>
              </a:endParaRPr>
            </a:p>
          </p:txBody>
        </p:sp>
        <p:sp>
          <p:nvSpPr>
            <p:cNvPr id="76" name="Rectangle 61"/>
            <p:cNvSpPr>
              <a:spLocks noChangeArrowheads="1"/>
            </p:cNvSpPr>
            <p:nvPr/>
          </p:nvSpPr>
          <p:spPr bwMode="auto">
            <a:xfrm>
              <a:off x="7415212" y="6354762"/>
              <a:ext cx="1728788" cy="503238"/>
            </a:xfrm>
            <a:prstGeom prst="rect">
              <a:avLst/>
            </a:prstGeom>
            <a:noFill/>
            <a:ln w="12700">
              <a:solidFill>
                <a:srgbClr val="FF3399"/>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b="1">
                <a:solidFill>
                  <a:srgbClr val="000000"/>
                </a:solidFill>
              </a:endParaRPr>
            </a:p>
          </p:txBody>
        </p:sp>
      </p:grpSp>
      <p:sp>
        <p:nvSpPr>
          <p:cNvPr id="77" name="Rectangle 13"/>
          <p:cNvSpPr>
            <a:spLocks noChangeArrowheads="1"/>
          </p:cNvSpPr>
          <p:nvPr/>
        </p:nvSpPr>
        <p:spPr bwMode="auto">
          <a:xfrm>
            <a:off x="0" y="3783181"/>
            <a:ext cx="281694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ctr">
            <a:spAutoFit/>
          </a:bodyPr>
          <a:lstStyle/>
          <a:p>
            <a:pPr>
              <a:spcBef>
                <a:spcPct val="0"/>
              </a:spcBef>
            </a:pPr>
            <a:r>
              <a:rPr lang="en-US" altLang="ja-JP" i="1" dirty="0">
                <a:solidFill>
                  <a:srgbClr val="000000"/>
                </a:solidFill>
                <a:latin typeface="Bookman Old Style" panose="02050604050505020204" pitchFamily="18" charset="0"/>
                <a:ea typeface="ＭＳ ゴシック" panose="020B0609070205080204" pitchFamily="49" charset="-128"/>
                <a:cs typeface="Times New Roman" pitchFamily="18" charset="0"/>
              </a:rPr>
              <a:t>g</a:t>
            </a:r>
            <a:r>
              <a:rPr lang="en-US" altLang="ja-JP" dirty="0">
                <a:solidFill>
                  <a:srgbClr val="000000"/>
                </a:solidFill>
                <a:latin typeface="ＭＳ ゴシック" pitchFamily="49" charset="-128"/>
                <a:ea typeface="ＭＳ ゴシック" pitchFamily="49" charset="-128"/>
                <a:cs typeface="Times New Roman" pitchFamily="18" charset="0"/>
              </a:rPr>
              <a:t>:</a:t>
            </a:r>
            <a:r>
              <a:rPr lang="ja-JP" altLang="en-US" dirty="0">
                <a:solidFill>
                  <a:srgbClr val="000000"/>
                </a:solidFill>
                <a:latin typeface="ＭＳ ゴシック" pitchFamily="49" charset="-128"/>
                <a:ea typeface="ＭＳ ゴシック" pitchFamily="49" charset="-128"/>
                <a:cs typeface="Times New Roman" pitchFamily="18" charset="0"/>
              </a:rPr>
              <a:t>重力加速度</a:t>
            </a:r>
          </a:p>
        </p:txBody>
      </p:sp>
      <p:graphicFrame>
        <p:nvGraphicFramePr>
          <p:cNvPr id="79" name="Object 15"/>
          <p:cNvGraphicFramePr>
            <a:graphicFrameLocks noChangeAspect="1"/>
          </p:cNvGraphicFramePr>
          <p:nvPr>
            <p:extLst>
              <p:ext uri="{D42A27DB-BD31-4B8C-83A1-F6EECF244321}">
                <p14:modId xmlns:p14="http://schemas.microsoft.com/office/powerpoint/2010/main" val="2498406112"/>
              </p:ext>
            </p:extLst>
          </p:nvPr>
        </p:nvGraphicFramePr>
        <p:xfrm>
          <a:off x="6707667" y="832438"/>
          <a:ext cx="1978025" cy="512762"/>
        </p:xfrm>
        <a:graphic>
          <a:graphicData uri="http://schemas.openxmlformats.org/presentationml/2006/ole">
            <mc:AlternateContent xmlns:mc="http://schemas.openxmlformats.org/markup-compatibility/2006">
              <mc:Choice xmlns:v="urn:schemas-microsoft-com:vml" Requires="v">
                <p:oleObj spid="_x0000_s278845" name="数式" r:id="rId9" imgW="825480" imgH="215640" progId="Equation.3">
                  <p:embed/>
                </p:oleObj>
              </mc:Choice>
              <mc:Fallback>
                <p:oleObj name="数式" r:id="rId9" imgW="825480" imgH="215640" progId="Equation.3">
                  <p:embed/>
                  <p:pic>
                    <p:nvPicPr>
                      <p:cNvPr id="0" name=""/>
                      <p:cNvPicPr>
                        <a:picLocks noChangeAspect="1" noChangeArrowheads="1"/>
                      </p:cNvPicPr>
                      <p:nvPr/>
                    </p:nvPicPr>
                    <p:blipFill>
                      <a:blip r:embed="rId10"/>
                      <a:srcRect/>
                      <a:stretch>
                        <a:fillRect/>
                      </a:stretch>
                    </p:blipFill>
                    <p:spPr bwMode="auto">
                      <a:xfrm>
                        <a:off x="6707667" y="832438"/>
                        <a:ext cx="1978025" cy="512762"/>
                      </a:xfrm>
                      <a:prstGeom prst="rect">
                        <a:avLst/>
                      </a:prstGeom>
                      <a:noFill/>
                      <a:ln>
                        <a:noFill/>
                      </a:ln>
                    </p:spPr>
                  </p:pic>
                </p:oleObj>
              </mc:Fallback>
            </mc:AlternateContent>
          </a:graphicData>
        </a:graphic>
      </p:graphicFrame>
      <p:sp>
        <p:nvSpPr>
          <p:cNvPr id="80" name="Rectangle 38"/>
          <p:cNvSpPr>
            <a:spLocks noChangeArrowheads="1"/>
          </p:cNvSpPr>
          <p:nvPr/>
        </p:nvSpPr>
        <p:spPr bwMode="auto">
          <a:xfrm>
            <a:off x="5926959" y="425885"/>
            <a:ext cx="237597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2400" dirty="0">
                <a:solidFill>
                  <a:srgbClr val="000000"/>
                </a:solidFill>
                <a:latin typeface="ＭＳ ゴシック" pitchFamily="49" charset="-128"/>
                <a:ea typeface="ＭＳ ゴシック" pitchFamily="49" charset="-128"/>
                <a:cs typeface="Times New Roman" pitchFamily="18" charset="0"/>
              </a:rPr>
              <a:t>受けとる仕事</a:t>
            </a:r>
            <a:r>
              <a:rPr lang="en-US" altLang="ja-JP" i="1" dirty="0">
                <a:solidFill>
                  <a:srgbClr val="000000"/>
                </a:solidFill>
                <a:latin typeface="Bookman Old Style" pitchFamily="18" charset="0"/>
              </a:rPr>
              <a:t>W</a:t>
            </a:r>
            <a:endParaRPr lang="ja-JP" altLang="en-US" dirty="0">
              <a:solidFill>
                <a:srgbClr val="000000"/>
              </a:solidFill>
              <a:latin typeface="ＭＳ ゴシック" pitchFamily="49" charset="-128"/>
              <a:ea typeface="ＭＳ ゴシック" pitchFamily="49" charset="-128"/>
              <a:cs typeface="Times New Roman" pitchFamily="18" charset="0"/>
            </a:endParaRPr>
          </a:p>
        </p:txBody>
      </p:sp>
      <p:sp>
        <p:nvSpPr>
          <p:cNvPr id="82" name="Rectangle 48"/>
          <p:cNvSpPr>
            <a:spLocks noChangeArrowheads="1"/>
          </p:cNvSpPr>
          <p:nvPr/>
        </p:nvSpPr>
        <p:spPr bwMode="auto">
          <a:xfrm>
            <a:off x="7293814" y="0"/>
            <a:ext cx="185018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ja-JP" altLang="en-US" sz="2400" dirty="0">
                <a:solidFill>
                  <a:srgbClr val="FF00FF"/>
                </a:solidFill>
                <a:latin typeface="ＭＳ ゴシック" pitchFamily="49" charset="-128"/>
                <a:ea typeface="ＭＳ ゴシック" pitchFamily="49" charset="-128"/>
                <a:cs typeface="Times New Roman" pitchFamily="18" charset="0"/>
              </a:rPr>
              <a:t>添字</a:t>
            </a:r>
            <a:r>
              <a:rPr lang="en-US" altLang="ja-JP" sz="2400" dirty="0">
                <a:solidFill>
                  <a:srgbClr val="FF00FF"/>
                </a:solidFill>
                <a:ea typeface="ＭＳ ゴシック" pitchFamily="49" charset="-128"/>
                <a:cs typeface="Times New Roman" pitchFamily="18" charset="0"/>
              </a:rPr>
              <a:t>i:</a:t>
            </a:r>
            <a:r>
              <a:rPr lang="ja-JP" altLang="en-US" sz="2400" dirty="0">
                <a:solidFill>
                  <a:srgbClr val="FF00FF"/>
                </a:solidFill>
                <a:latin typeface="ＭＳ ゴシック" pitchFamily="49" charset="-128"/>
                <a:ea typeface="ＭＳ ゴシック" pitchFamily="49" charset="-128"/>
                <a:cs typeface="Times New Roman" pitchFamily="18" charset="0"/>
              </a:rPr>
              <a:t>始</a:t>
            </a:r>
            <a:r>
              <a:rPr lang="en-US" altLang="ja-JP" sz="2400" dirty="0">
                <a:solidFill>
                  <a:srgbClr val="FF00FF"/>
                </a:solidFill>
                <a:ea typeface="ＭＳ ゴシック" pitchFamily="49" charset="-128"/>
                <a:cs typeface="Times New Roman" pitchFamily="18" charset="0"/>
              </a:rPr>
              <a:t>,f:</a:t>
            </a:r>
            <a:r>
              <a:rPr lang="ja-JP" altLang="en-US" sz="2400" dirty="0">
                <a:solidFill>
                  <a:srgbClr val="FF00FF"/>
                </a:solidFill>
                <a:latin typeface="ＭＳ ゴシック" pitchFamily="49" charset="-128"/>
                <a:ea typeface="ＭＳ ゴシック" pitchFamily="49" charset="-128"/>
                <a:cs typeface="Times New Roman" pitchFamily="18" charset="0"/>
              </a:rPr>
              <a:t>終</a:t>
            </a:r>
            <a:endParaRPr lang="ja-JP" altLang="en-US" sz="2400" dirty="0">
              <a:solidFill>
                <a:srgbClr val="FF00FF"/>
              </a:solidFill>
              <a:ea typeface="ＭＳ ゴシック" pitchFamily="49" charset="-128"/>
              <a:cs typeface="Times New Roman" pitchFamily="18" charset="0"/>
            </a:endParaRPr>
          </a:p>
        </p:txBody>
      </p:sp>
      <p:sp>
        <p:nvSpPr>
          <p:cNvPr id="83" name="Rectangle 38"/>
          <p:cNvSpPr>
            <a:spLocks noChangeArrowheads="1"/>
          </p:cNvSpPr>
          <p:nvPr/>
        </p:nvSpPr>
        <p:spPr bwMode="auto">
          <a:xfrm>
            <a:off x="1868527" y="0"/>
            <a:ext cx="539121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solidFill>
                  <a:srgbClr val="000000"/>
                </a:solidFill>
                <a:latin typeface="ＭＳ ゴシック" pitchFamily="49" charset="-128"/>
                <a:ea typeface="ＭＳ ゴシック" pitchFamily="49" charset="-128"/>
                <a:cs typeface="Times New Roman" pitchFamily="18" charset="0"/>
              </a:rPr>
              <a:t>:</a:t>
            </a:r>
            <a:r>
              <a:rPr lang="ja-JP" altLang="en-US" dirty="0">
                <a:solidFill>
                  <a:srgbClr val="000000"/>
                </a:solidFill>
                <a:latin typeface="ＭＳ ゴシック" pitchFamily="49" charset="-128"/>
                <a:ea typeface="ＭＳ ゴシック" pitchFamily="49" charset="-128"/>
                <a:cs typeface="Times New Roman" pitchFamily="18" charset="0"/>
              </a:rPr>
              <a:t>系がすることのできる仕事の量</a:t>
            </a:r>
          </a:p>
        </p:txBody>
      </p:sp>
      <p:sp>
        <p:nvSpPr>
          <p:cNvPr id="78" name="Rectangle 17"/>
          <p:cNvSpPr>
            <a:spLocks noChangeArrowheads="1"/>
          </p:cNvSpPr>
          <p:nvPr/>
        </p:nvSpPr>
        <p:spPr bwMode="auto">
          <a:xfrm>
            <a:off x="235974" y="1718535"/>
            <a:ext cx="381983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ja-JP" altLang="en-US" dirty="0">
                <a:solidFill>
                  <a:srgbClr val="0000FF"/>
                </a:solidFill>
              </a:rPr>
              <a:t>重力の位置エネルギー</a:t>
            </a:r>
          </a:p>
        </p:txBody>
      </p:sp>
      <p:grpSp>
        <p:nvGrpSpPr>
          <p:cNvPr id="4" name="グループ化 3"/>
          <p:cNvGrpSpPr/>
          <p:nvPr/>
        </p:nvGrpSpPr>
        <p:grpSpPr>
          <a:xfrm>
            <a:off x="3772361" y="1766886"/>
            <a:ext cx="1561383" cy="548610"/>
            <a:chOff x="3772361" y="1766886"/>
            <a:chExt cx="1561383" cy="548610"/>
          </a:xfrm>
        </p:grpSpPr>
        <p:sp>
          <p:nvSpPr>
            <p:cNvPr id="81" name="Rectangle 62"/>
            <p:cNvSpPr>
              <a:spLocks noChangeArrowheads="1"/>
            </p:cNvSpPr>
            <p:nvPr/>
          </p:nvSpPr>
          <p:spPr bwMode="auto">
            <a:xfrm>
              <a:off x="3772361" y="1796383"/>
              <a:ext cx="7588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dirty="0">
                  <a:solidFill>
                    <a:srgbClr val="000000"/>
                  </a:solidFill>
                  <a:latin typeface="Bookman Old Style" pitchFamily="18" charset="0"/>
                </a:rPr>
                <a:t>U </a:t>
              </a:r>
              <a:r>
                <a:rPr kumimoji="0" lang="en-US" altLang="ja-JP" dirty="0">
                  <a:solidFill>
                    <a:srgbClr val="000000"/>
                  </a:solidFill>
                  <a:latin typeface="Bookman Old Style" pitchFamily="18" charset="0"/>
                </a:rPr>
                <a:t>=</a:t>
              </a:r>
            </a:p>
          </p:txBody>
        </p:sp>
        <p:sp>
          <p:nvSpPr>
            <p:cNvPr id="84" name="Rectangle 63"/>
            <p:cNvSpPr>
              <a:spLocks noChangeArrowheads="1"/>
            </p:cNvSpPr>
            <p:nvPr/>
          </p:nvSpPr>
          <p:spPr bwMode="auto">
            <a:xfrm>
              <a:off x="4417757" y="1766886"/>
              <a:ext cx="9159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dirty="0" err="1">
                  <a:solidFill>
                    <a:srgbClr val="000000"/>
                  </a:solidFill>
                  <a:latin typeface="Bookman Old Style" pitchFamily="18" charset="0"/>
                  <a:ea typeface="ＭＳ ゴシック" pitchFamily="49" charset="-128"/>
                </a:rPr>
                <a:t>mgh</a:t>
              </a:r>
              <a:endParaRPr lang="en-US" altLang="ja-JP" i="1" dirty="0">
                <a:solidFill>
                  <a:srgbClr val="000000"/>
                </a:solidFill>
                <a:latin typeface="Symbol" pitchFamily="18" charset="2"/>
              </a:endParaRPr>
            </a:p>
          </p:txBody>
        </p:sp>
      </p:grpSp>
      <p:sp>
        <p:nvSpPr>
          <p:cNvPr id="85" name="Rectangle 13"/>
          <p:cNvSpPr>
            <a:spLocks noChangeArrowheads="1"/>
          </p:cNvSpPr>
          <p:nvPr/>
        </p:nvSpPr>
        <p:spPr bwMode="auto">
          <a:xfrm>
            <a:off x="5545394" y="1747903"/>
            <a:ext cx="129785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ctr">
            <a:spAutoFit/>
          </a:bodyPr>
          <a:lstStyle/>
          <a:p>
            <a:pPr>
              <a:spcBef>
                <a:spcPct val="0"/>
              </a:spcBef>
            </a:pPr>
            <a:r>
              <a:rPr lang="en-US" altLang="ja-JP" i="1" dirty="0">
                <a:solidFill>
                  <a:srgbClr val="000000"/>
                </a:solidFill>
                <a:latin typeface="Bookman Old Style" panose="02050604050505020204" pitchFamily="18" charset="0"/>
                <a:ea typeface="ＭＳ ゴシック" panose="020B0609070205080204" pitchFamily="49" charset="-128"/>
                <a:cs typeface="Times New Roman" pitchFamily="18" charset="0"/>
              </a:rPr>
              <a:t>h</a:t>
            </a:r>
            <a:r>
              <a:rPr lang="en-US" altLang="ja-JP" dirty="0">
                <a:solidFill>
                  <a:srgbClr val="000000"/>
                </a:solidFill>
                <a:latin typeface="ＭＳ ゴシック" pitchFamily="49" charset="-128"/>
                <a:ea typeface="ＭＳ ゴシック" pitchFamily="49" charset="-128"/>
                <a:cs typeface="Times New Roman" pitchFamily="18" charset="0"/>
              </a:rPr>
              <a:t>:</a:t>
            </a:r>
            <a:r>
              <a:rPr lang="ja-JP" altLang="en-US" dirty="0">
                <a:solidFill>
                  <a:srgbClr val="000000"/>
                </a:solidFill>
                <a:latin typeface="ＭＳ ゴシック" pitchFamily="49" charset="-128"/>
                <a:ea typeface="ＭＳ ゴシック" pitchFamily="49" charset="-128"/>
                <a:cs typeface="Times New Roman" pitchFamily="18" charset="0"/>
              </a:rPr>
              <a:t>高さ</a:t>
            </a:r>
          </a:p>
        </p:txBody>
      </p:sp>
      <p:sp>
        <p:nvSpPr>
          <p:cNvPr id="86" name="Rectangle 13"/>
          <p:cNvSpPr>
            <a:spLocks noChangeArrowheads="1"/>
          </p:cNvSpPr>
          <p:nvPr/>
        </p:nvSpPr>
        <p:spPr bwMode="auto">
          <a:xfrm>
            <a:off x="6784257" y="1762651"/>
            <a:ext cx="235974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ctr">
            <a:spAutoFit/>
          </a:bodyPr>
          <a:lstStyle/>
          <a:p>
            <a:pPr>
              <a:spcBef>
                <a:spcPct val="0"/>
              </a:spcBef>
            </a:pPr>
            <a:r>
              <a:rPr lang="en-US" altLang="ja-JP" i="1" dirty="0">
                <a:solidFill>
                  <a:srgbClr val="000000"/>
                </a:solidFill>
                <a:latin typeface="Bookman Old Style" panose="02050604050505020204" pitchFamily="18" charset="0"/>
                <a:ea typeface="ＭＳ ゴシック" panose="020B0609070205080204" pitchFamily="49" charset="-128"/>
                <a:cs typeface="Times New Roman" pitchFamily="18" charset="0"/>
              </a:rPr>
              <a:t>g</a:t>
            </a:r>
            <a:r>
              <a:rPr lang="en-US" altLang="ja-JP" dirty="0">
                <a:solidFill>
                  <a:srgbClr val="000000"/>
                </a:solidFill>
                <a:latin typeface="ＭＳ ゴシック" pitchFamily="49" charset="-128"/>
                <a:ea typeface="ＭＳ ゴシック" pitchFamily="49" charset="-128"/>
                <a:cs typeface="Times New Roman" pitchFamily="18" charset="0"/>
              </a:rPr>
              <a:t>:</a:t>
            </a:r>
            <a:r>
              <a:rPr lang="ja-JP" altLang="en-US" dirty="0">
                <a:solidFill>
                  <a:srgbClr val="000000"/>
                </a:solidFill>
                <a:latin typeface="ＭＳ ゴシック" pitchFamily="49" charset="-128"/>
                <a:ea typeface="ＭＳ ゴシック" pitchFamily="49" charset="-128"/>
                <a:cs typeface="Times New Roman" pitchFamily="18" charset="0"/>
              </a:rPr>
              <a:t>重力加速度</a:t>
            </a:r>
          </a:p>
        </p:txBody>
      </p:sp>
    </p:spTree>
    <p:extLst>
      <p:ext uri="{BB962C8B-B14F-4D97-AF65-F5344CB8AC3E}">
        <p14:creationId xmlns:p14="http://schemas.microsoft.com/office/powerpoint/2010/main" val="3420165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78"/>
                                        </p:tgtEl>
                                        <p:attrNameLst>
                                          <p:attrName>style.visibility</p:attrName>
                                        </p:attrNameLst>
                                      </p:cBhvr>
                                      <p:to>
                                        <p:strVal val="visible"/>
                                      </p:to>
                                    </p:set>
                                  </p:childTnLst>
                                </p:cTn>
                              </p:par>
                              <p:par>
                                <p:cTn id="13" presetID="64" presetClass="path" presetSubtype="0" fill="remove" grpId="1" nodeType="withEffect">
                                  <p:stCondLst>
                                    <p:cond delay="0"/>
                                  </p:stCondLst>
                                  <p:childTnLst>
                                    <p:animMotion origin="layout" path="M -2.22222E-6 -3.79278E-7 L 0.36511 0.66351 " pathEditMode="relative" rAng="0" ptsTypes="AA">
                                      <p:cBhvr>
                                        <p:cTn id="14" dur="500" spd="-100000" fill="hold"/>
                                        <p:tgtEl>
                                          <p:spTgt spid="78"/>
                                        </p:tgtEl>
                                        <p:attrNameLst>
                                          <p:attrName>ppt_x</p:attrName>
                                          <p:attrName>ppt_y</p:attrName>
                                        </p:attrNameLst>
                                      </p:cBhvr>
                                      <p:rCtr x="18247" y="33164"/>
                                    </p:animMotion>
                                  </p:childTnLst>
                                </p:cTn>
                              </p:par>
                              <p:par>
                                <p:cTn id="15" presetID="1" presetClass="entr" presetSubtype="0" fill="hold" nodeType="withEffect">
                                  <p:stCondLst>
                                    <p:cond delay="0"/>
                                  </p:stCondLst>
                                  <p:childTnLst>
                                    <p:set>
                                      <p:cBhvr>
                                        <p:cTn id="16" dur="1" fill="hold">
                                          <p:stCondLst>
                                            <p:cond delay="0"/>
                                          </p:stCondLst>
                                        </p:cTn>
                                        <p:tgtEl>
                                          <p:spTgt spid="4"/>
                                        </p:tgtEl>
                                        <p:attrNameLst>
                                          <p:attrName>style.visibility</p:attrName>
                                        </p:attrNameLst>
                                      </p:cBhvr>
                                      <p:to>
                                        <p:strVal val="visible"/>
                                      </p:to>
                                    </p:set>
                                  </p:childTnLst>
                                </p:cTn>
                              </p:par>
                              <p:par>
                                <p:cTn id="17" presetID="64" presetClass="path" presetSubtype="0" fill="remove" nodeType="withEffect">
                                  <p:stCondLst>
                                    <p:cond delay="0"/>
                                  </p:stCondLst>
                                  <p:childTnLst>
                                    <p:animMotion origin="layout" path="M 3.33333E-6 1.94265E-7 L 0.4033 0.66744 " pathEditMode="relative" rAng="0" ptsTypes="AA">
                                      <p:cBhvr>
                                        <p:cTn id="18" dur="500" spd="-100000" fill="hold"/>
                                        <p:tgtEl>
                                          <p:spTgt spid="4"/>
                                        </p:tgtEl>
                                        <p:attrNameLst>
                                          <p:attrName>ppt_x</p:attrName>
                                          <p:attrName>ppt_y</p:attrName>
                                        </p:attrNameLst>
                                      </p:cBhvr>
                                      <p:rCtr x="20156" y="33372"/>
                                    </p:animMotion>
                                  </p:childTnLst>
                                </p:cTn>
                              </p:par>
                            </p:childTnLst>
                          </p:cTn>
                        </p:par>
                        <p:par>
                          <p:cTn id="19" fill="hold">
                            <p:stCondLst>
                              <p:cond delay="500"/>
                            </p:stCondLst>
                            <p:childTnLst>
                              <p:par>
                                <p:cTn id="20" presetID="1" presetClass="exit" presetSubtype="0" fill="hold" grpId="0" nodeType="afterEffect">
                                  <p:stCondLst>
                                    <p:cond delay="0"/>
                                  </p:stCondLst>
                                  <p:childTnLst>
                                    <p:set>
                                      <p:cBhvr>
                                        <p:cTn id="21" dur="1" fill="hold">
                                          <p:stCondLst>
                                            <p:cond delay="0"/>
                                          </p:stCondLst>
                                        </p:cTn>
                                        <p:tgtEl>
                                          <p:spTgt spid="73"/>
                                        </p:tgtEl>
                                        <p:attrNameLst>
                                          <p:attrName>style.visibility</p:attrName>
                                        </p:attrNameLst>
                                      </p:cBhvr>
                                      <p:to>
                                        <p:strVal val="hidden"/>
                                      </p:to>
                                    </p:set>
                                  </p:childTnLst>
                                </p:cTn>
                              </p:par>
                              <p:par>
                                <p:cTn id="22" presetID="1" presetClass="exit" presetSubtype="0" fill="hold" grpId="0" nodeType="withEffect">
                                  <p:stCondLst>
                                    <p:cond delay="0"/>
                                  </p:stCondLst>
                                  <p:childTnLst>
                                    <p:set>
                                      <p:cBhvr>
                                        <p:cTn id="23" dur="1" fill="hold">
                                          <p:stCondLst>
                                            <p:cond delay="0"/>
                                          </p:stCondLst>
                                        </p:cTn>
                                        <p:tgtEl>
                                          <p:spTgt spid="77"/>
                                        </p:tgtEl>
                                        <p:attrNameLst>
                                          <p:attrName>style.visibility</p:attrName>
                                        </p:attrNameLst>
                                      </p:cBhvr>
                                      <p:to>
                                        <p:strVal val="hidden"/>
                                      </p:to>
                                    </p:set>
                                  </p:childTnLst>
                                </p:cTn>
                              </p:par>
                              <p:par>
                                <p:cTn id="24" presetID="1" presetClass="entr" presetSubtype="0" fill="hold" grpId="0" nodeType="withEffect">
                                  <p:stCondLst>
                                    <p:cond delay="0"/>
                                  </p:stCondLst>
                                  <p:childTnLst>
                                    <p:set>
                                      <p:cBhvr>
                                        <p:cTn id="25" dur="1" fill="hold">
                                          <p:stCondLst>
                                            <p:cond delay="0"/>
                                          </p:stCondLst>
                                        </p:cTn>
                                        <p:tgtEl>
                                          <p:spTgt spid="85"/>
                                        </p:tgtEl>
                                        <p:attrNameLst>
                                          <p:attrName>style.visibility</p:attrName>
                                        </p:attrNameLst>
                                      </p:cBhvr>
                                      <p:to>
                                        <p:strVal val="visible"/>
                                      </p:to>
                                    </p:set>
                                  </p:childTnLst>
                                </p:cTn>
                              </p:par>
                              <p:par>
                                <p:cTn id="26" presetID="64" presetClass="path" presetSubtype="0" fill="remove" grpId="1" nodeType="withEffect">
                                  <p:stCondLst>
                                    <p:cond delay="0"/>
                                  </p:stCondLst>
                                  <p:childTnLst>
                                    <p:animMotion origin="layout" path="M -5.55556E-7 -4.45883E-6 L -0.62413 0.22225 " pathEditMode="relative" rAng="0" ptsTypes="AA">
                                      <p:cBhvr>
                                        <p:cTn id="27" dur="500" spd="-100000" fill="hold"/>
                                        <p:tgtEl>
                                          <p:spTgt spid="85"/>
                                        </p:tgtEl>
                                        <p:attrNameLst>
                                          <p:attrName>ppt_x</p:attrName>
                                          <p:attrName>ppt_y</p:attrName>
                                        </p:attrNameLst>
                                      </p:cBhvr>
                                      <p:rCtr x="-31215" y="11101"/>
                                    </p:animMotion>
                                  </p:childTnLst>
                                </p:cTn>
                              </p:par>
                              <p:par>
                                <p:cTn id="28" presetID="1" presetClass="entr" presetSubtype="0" fill="hold" grpId="0" nodeType="withEffect">
                                  <p:stCondLst>
                                    <p:cond delay="0"/>
                                  </p:stCondLst>
                                  <p:childTnLst>
                                    <p:set>
                                      <p:cBhvr>
                                        <p:cTn id="29" dur="1" fill="hold">
                                          <p:stCondLst>
                                            <p:cond delay="0"/>
                                          </p:stCondLst>
                                        </p:cTn>
                                        <p:tgtEl>
                                          <p:spTgt spid="86"/>
                                        </p:tgtEl>
                                        <p:attrNameLst>
                                          <p:attrName>style.visibility</p:attrName>
                                        </p:attrNameLst>
                                      </p:cBhvr>
                                      <p:to>
                                        <p:strVal val="visible"/>
                                      </p:to>
                                    </p:set>
                                  </p:childTnLst>
                                </p:cTn>
                              </p:par>
                              <p:par>
                                <p:cTn id="30" presetID="64" presetClass="path" presetSubtype="0" fill="remove" grpId="1" nodeType="withEffect">
                                  <p:stCondLst>
                                    <p:cond delay="0"/>
                                  </p:stCondLst>
                                  <p:childTnLst>
                                    <p:animMotion origin="layout" path="M 3.05556E-6 1.11111E-6 L -0.73195 0.29213 " pathEditMode="relative" rAng="0" ptsTypes="AA">
                                      <p:cBhvr>
                                        <p:cTn id="31" dur="500" spd="-100000" fill="hold"/>
                                        <p:tgtEl>
                                          <p:spTgt spid="86"/>
                                        </p:tgtEl>
                                        <p:attrNameLst>
                                          <p:attrName>ppt_x</p:attrName>
                                          <p:attrName>ppt_y</p:attrName>
                                        </p:attrNameLst>
                                      </p:cBhvr>
                                      <p:rCtr x="-36597" y="1460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animBg="1"/>
      <p:bldP spid="73" grpId="0"/>
      <p:bldP spid="77" grpId="0"/>
      <p:bldP spid="78" grpId="0"/>
      <p:bldP spid="78" grpId="1"/>
      <p:bldP spid="85" grpId="0"/>
      <p:bldP spid="85" grpId="1"/>
      <p:bldP spid="86" grpId="0"/>
      <p:bldP spid="86"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Rectangle 46"/>
          <p:cNvSpPr>
            <a:spLocks noChangeArrowheads="1"/>
          </p:cNvSpPr>
          <p:nvPr/>
        </p:nvSpPr>
        <p:spPr bwMode="auto">
          <a:xfrm>
            <a:off x="0" y="1"/>
            <a:ext cx="9144000" cy="2762866"/>
          </a:xfrm>
          <a:prstGeom prst="rect">
            <a:avLst/>
          </a:prstGeom>
          <a:solidFill>
            <a:srgbClr val="FFF0DC"/>
          </a:solidFill>
          <a:ln w="9525">
            <a:solidFill>
              <a:srgbClr val="FFCC99"/>
            </a:solidFill>
            <a:miter lim="800000"/>
            <a:headEnd/>
            <a:tailEnd/>
          </a:ln>
          <a:effectLst>
            <a:outerShdw blurRad="50800" dist="38100" dir="8100000" algn="tr" rotWithShape="0">
              <a:prstClr val="black">
                <a:alpha val="40000"/>
              </a:prstClr>
            </a:outerShdw>
          </a:effectLst>
        </p:spPr>
        <p:txBody>
          <a:bodyPr wrap="none" anchor="ctr"/>
          <a:lstStyle/>
          <a:p>
            <a:pPr algn="ctr"/>
            <a:endParaRPr lang="ja-JP" altLang="en-US" sz="3200" b="1">
              <a:solidFill>
                <a:srgbClr val="000000"/>
              </a:solidFill>
            </a:endParaRPr>
          </a:p>
        </p:txBody>
      </p:sp>
      <p:sp>
        <p:nvSpPr>
          <p:cNvPr id="50" name="Rectangle 46"/>
          <p:cNvSpPr>
            <a:spLocks noChangeArrowheads="1"/>
          </p:cNvSpPr>
          <p:nvPr/>
        </p:nvSpPr>
        <p:spPr bwMode="auto">
          <a:xfrm>
            <a:off x="0" y="0"/>
            <a:ext cx="9144000" cy="2271253"/>
          </a:xfrm>
          <a:prstGeom prst="rect">
            <a:avLst/>
          </a:prstGeom>
          <a:solidFill>
            <a:srgbClr val="FFF0DC"/>
          </a:solidFill>
          <a:ln w="9525">
            <a:solidFill>
              <a:srgbClr val="FFCC99"/>
            </a:solidFill>
            <a:miter lim="800000"/>
            <a:headEnd/>
            <a:tailEnd/>
          </a:ln>
          <a:effectLst>
            <a:outerShdw blurRad="50800" dist="38100" dir="8100000" algn="tr" rotWithShape="0">
              <a:prstClr val="black">
                <a:alpha val="40000"/>
              </a:prstClr>
            </a:outerShdw>
          </a:effectLst>
        </p:spPr>
        <p:txBody>
          <a:bodyPr wrap="none" anchor="ctr"/>
          <a:lstStyle/>
          <a:p>
            <a:pPr algn="ctr"/>
            <a:endParaRPr lang="ja-JP" altLang="en-US" sz="3200" b="1">
              <a:solidFill>
                <a:srgbClr val="000000"/>
              </a:solidFill>
            </a:endParaRPr>
          </a:p>
        </p:txBody>
      </p:sp>
      <p:sp>
        <p:nvSpPr>
          <p:cNvPr id="70" name="Rectangle 17"/>
          <p:cNvSpPr>
            <a:spLocks noChangeArrowheads="1"/>
          </p:cNvSpPr>
          <p:nvPr/>
        </p:nvSpPr>
        <p:spPr bwMode="auto">
          <a:xfrm>
            <a:off x="0" y="1253005"/>
            <a:ext cx="278077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ja-JP" altLang="en-US" dirty="0">
                <a:solidFill>
                  <a:srgbClr val="0000FF"/>
                </a:solidFill>
              </a:rPr>
              <a:t>位置エネルギー</a:t>
            </a:r>
          </a:p>
        </p:txBody>
      </p:sp>
      <p:sp>
        <p:nvSpPr>
          <p:cNvPr id="72" name="Rectangle 17"/>
          <p:cNvSpPr>
            <a:spLocks noChangeArrowheads="1"/>
          </p:cNvSpPr>
          <p:nvPr/>
        </p:nvSpPr>
        <p:spPr bwMode="auto">
          <a:xfrm>
            <a:off x="235974" y="1718535"/>
            <a:ext cx="381983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ja-JP" altLang="en-US" dirty="0">
                <a:solidFill>
                  <a:srgbClr val="0000FF"/>
                </a:solidFill>
              </a:rPr>
              <a:t>重力の位置エネルギー</a:t>
            </a:r>
          </a:p>
        </p:txBody>
      </p:sp>
      <p:sp>
        <p:nvSpPr>
          <p:cNvPr id="74" name="Rectangle 62"/>
          <p:cNvSpPr>
            <a:spLocks noChangeArrowheads="1"/>
          </p:cNvSpPr>
          <p:nvPr/>
        </p:nvSpPr>
        <p:spPr bwMode="auto">
          <a:xfrm>
            <a:off x="3772361" y="1796383"/>
            <a:ext cx="7588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dirty="0">
                <a:solidFill>
                  <a:srgbClr val="000000"/>
                </a:solidFill>
                <a:latin typeface="Bookman Old Style" pitchFamily="18" charset="0"/>
              </a:rPr>
              <a:t>U </a:t>
            </a:r>
            <a:r>
              <a:rPr kumimoji="0" lang="en-US" altLang="ja-JP" dirty="0">
                <a:solidFill>
                  <a:srgbClr val="000000"/>
                </a:solidFill>
                <a:latin typeface="Bookman Old Style" pitchFamily="18" charset="0"/>
              </a:rPr>
              <a:t>=</a:t>
            </a:r>
          </a:p>
        </p:txBody>
      </p:sp>
      <p:sp>
        <p:nvSpPr>
          <p:cNvPr id="75" name="Rectangle 63"/>
          <p:cNvSpPr>
            <a:spLocks noChangeArrowheads="1"/>
          </p:cNvSpPr>
          <p:nvPr/>
        </p:nvSpPr>
        <p:spPr bwMode="auto">
          <a:xfrm>
            <a:off x="4417757" y="1766886"/>
            <a:ext cx="9159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solidFill>
                  <a:srgbClr val="000000"/>
                </a:solidFill>
                <a:latin typeface="Bookman Old Style" pitchFamily="18" charset="0"/>
                <a:ea typeface="ＭＳ ゴシック" pitchFamily="49" charset="-128"/>
              </a:rPr>
              <a:t>mgh</a:t>
            </a:r>
            <a:endParaRPr lang="en-US" altLang="ja-JP" i="1">
              <a:solidFill>
                <a:srgbClr val="000000"/>
              </a:solidFill>
              <a:latin typeface="Symbol" pitchFamily="18" charset="2"/>
            </a:endParaRPr>
          </a:p>
        </p:txBody>
      </p:sp>
      <p:sp>
        <p:nvSpPr>
          <p:cNvPr id="69" name="Rectangle 13"/>
          <p:cNvSpPr>
            <a:spLocks noChangeArrowheads="1"/>
          </p:cNvSpPr>
          <p:nvPr/>
        </p:nvSpPr>
        <p:spPr bwMode="auto">
          <a:xfrm>
            <a:off x="5545394" y="1747903"/>
            <a:ext cx="129785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ctr">
            <a:spAutoFit/>
          </a:bodyPr>
          <a:lstStyle/>
          <a:p>
            <a:pPr>
              <a:spcBef>
                <a:spcPct val="0"/>
              </a:spcBef>
            </a:pPr>
            <a:r>
              <a:rPr lang="en-US" altLang="ja-JP" i="1" dirty="0">
                <a:solidFill>
                  <a:srgbClr val="000000"/>
                </a:solidFill>
                <a:latin typeface="Bookman Old Style" panose="02050604050505020204" pitchFamily="18" charset="0"/>
                <a:ea typeface="ＭＳ ゴシック" panose="020B0609070205080204" pitchFamily="49" charset="-128"/>
                <a:cs typeface="Times New Roman" pitchFamily="18" charset="0"/>
              </a:rPr>
              <a:t>h</a:t>
            </a:r>
            <a:r>
              <a:rPr lang="en-US" altLang="ja-JP" dirty="0">
                <a:solidFill>
                  <a:srgbClr val="000000"/>
                </a:solidFill>
                <a:latin typeface="ＭＳ ゴシック" pitchFamily="49" charset="-128"/>
                <a:ea typeface="ＭＳ ゴシック" pitchFamily="49" charset="-128"/>
                <a:cs typeface="Times New Roman" pitchFamily="18" charset="0"/>
              </a:rPr>
              <a:t>:</a:t>
            </a:r>
            <a:r>
              <a:rPr lang="ja-JP" altLang="en-US" dirty="0">
                <a:solidFill>
                  <a:srgbClr val="000000"/>
                </a:solidFill>
                <a:latin typeface="ＭＳ ゴシック" pitchFamily="49" charset="-128"/>
                <a:ea typeface="ＭＳ ゴシック" pitchFamily="49" charset="-128"/>
                <a:cs typeface="Times New Roman" pitchFamily="18" charset="0"/>
              </a:rPr>
              <a:t>高さ</a:t>
            </a:r>
          </a:p>
        </p:txBody>
      </p:sp>
      <p:sp>
        <p:nvSpPr>
          <p:cNvPr id="77" name="Rectangle 13"/>
          <p:cNvSpPr>
            <a:spLocks noChangeArrowheads="1"/>
          </p:cNvSpPr>
          <p:nvPr/>
        </p:nvSpPr>
        <p:spPr bwMode="auto">
          <a:xfrm>
            <a:off x="6784257" y="1762651"/>
            <a:ext cx="281694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ctr">
            <a:spAutoFit/>
          </a:bodyPr>
          <a:lstStyle/>
          <a:p>
            <a:pPr>
              <a:spcBef>
                <a:spcPct val="0"/>
              </a:spcBef>
            </a:pPr>
            <a:r>
              <a:rPr lang="en-US" altLang="ja-JP" i="1" dirty="0">
                <a:solidFill>
                  <a:srgbClr val="000000"/>
                </a:solidFill>
                <a:latin typeface="Bookman Old Style" panose="02050604050505020204" pitchFamily="18" charset="0"/>
                <a:ea typeface="ＭＳ ゴシック" panose="020B0609070205080204" pitchFamily="49" charset="-128"/>
                <a:cs typeface="Times New Roman" pitchFamily="18" charset="0"/>
              </a:rPr>
              <a:t>g</a:t>
            </a:r>
            <a:r>
              <a:rPr lang="en-US" altLang="ja-JP" dirty="0">
                <a:solidFill>
                  <a:srgbClr val="000000"/>
                </a:solidFill>
                <a:latin typeface="ＭＳ ゴシック" pitchFamily="49" charset="-128"/>
                <a:ea typeface="ＭＳ ゴシック" pitchFamily="49" charset="-128"/>
                <a:cs typeface="Times New Roman" pitchFamily="18" charset="0"/>
              </a:rPr>
              <a:t>:</a:t>
            </a:r>
            <a:r>
              <a:rPr lang="ja-JP" altLang="en-US" dirty="0">
                <a:solidFill>
                  <a:srgbClr val="000000"/>
                </a:solidFill>
                <a:latin typeface="ＭＳ ゴシック" pitchFamily="49" charset="-128"/>
                <a:ea typeface="ＭＳ ゴシック" pitchFamily="49" charset="-128"/>
                <a:cs typeface="Times New Roman" pitchFamily="18" charset="0"/>
              </a:rPr>
              <a:t>重力加速度</a:t>
            </a:r>
          </a:p>
        </p:txBody>
      </p:sp>
      <p:sp>
        <p:nvSpPr>
          <p:cNvPr id="80" name="Rectangle 65"/>
          <p:cNvSpPr>
            <a:spLocks noChangeArrowheads="1"/>
          </p:cNvSpPr>
          <p:nvPr/>
        </p:nvSpPr>
        <p:spPr bwMode="auto">
          <a:xfrm>
            <a:off x="0" y="3009491"/>
            <a:ext cx="40052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dirty="0">
                <a:solidFill>
                  <a:srgbClr val="3333CC"/>
                </a:solidFill>
              </a:rPr>
              <a:t>弾性力の位置エネルギー</a:t>
            </a:r>
          </a:p>
        </p:txBody>
      </p:sp>
      <p:grpSp>
        <p:nvGrpSpPr>
          <p:cNvPr id="128" name="Group 49"/>
          <p:cNvGrpSpPr>
            <a:grpSpLocks/>
          </p:cNvGrpSpPr>
          <p:nvPr/>
        </p:nvGrpSpPr>
        <p:grpSpPr bwMode="auto">
          <a:xfrm rot="16200000">
            <a:off x="5361321" y="2916191"/>
            <a:ext cx="500063" cy="1454150"/>
            <a:chOff x="5335" y="698"/>
            <a:chExt cx="315" cy="916"/>
          </a:xfrm>
        </p:grpSpPr>
        <p:sp>
          <p:nvSpPr>
            <p:cNvPr id="129" name="AutoShape 50"/>
            <p:cNvSpPr>
              <a:spLocks/>
            </p:cNvSpPr>
            <p:nvPr/>
          </p:nvSpPr>
          <p:spPr bwMode="auto">
            <a:xfrm>
              <a:off x="5335" y="795"/>
              <a:ext cx="156" cy="112"/>
            </a:xfrm>
            <a:prstGeom prst="leftBracket">
              <a:avLst>
                <a:gd name="adj" fmla="val 50000"/>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30" name="AutoShape 51"/>
            <p:cNvSpPr>
              <a:spLocks/>
            </p:cNvSpPr>
            <p:nvPr/>
          </p:nvSpPr>
          <p:spPr bwMode="auto">
            <a:xfrm rot="10800000" flipV="1">
              <a:off x="5487" y="698"/>
              <a:ext cx="160" cy="208"/>
            </a:xfrm>
            <a:prstGeom prst="leftBracket">
              <a:avLst>
                <a:gd name="adj" fmla="val 65000"/>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31" name="AutoShape 52"/>
            <p:cNvSpPr>
              <a:spLocks/>
            </p:cNvSpPr>
            <p:nvPr/>
          </p:nvSpPr>
          <p:spPr bwMode="auto">
            <a:xfrm>
              <a:off x="5337" y="947"/>
              <a:ext cx="157" cy="112"/>
            </a:xfrm>
            <a:prstGeom prst="leftBracket">
              <a:avLst>
                <a:gd name="adj" fmla="val 50000"/>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32" name="AutoShape 53"/>
            <p:cNvSpPr>
              <a:spLocks/>
            </p:cNvSpPr>
            <p:nvPr/>
          </p:nvSpPr>
          <p:spPr bwMode="auto">
            <a:xfrm rot="10800000" flipV="1">
              <a:off x="5490" y="792"/>
              <a:ext cx="160" cy="266"/>
            </a:xfrm>
            <a:prstGeom prst="leftBracket">
              <a:avLst>
                <a:gd name="adj" fmla="val 83125"/>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33" name="AutoShape 54"/>
            <p:cNvSpPr>
              <a:spLocks/>
            </p:cNvSpPr>
            <p:nvPr/>
          </p:nvSpPr>
          <p:spPr bwMode="auto">
            <a:xfrm>
              <a:off x="5335" y="1099"/>
              <a:ext cx="156" cy="112"/>
            </a:xfrm>
            <a:prstGeom prst="leftBracket">
              <a:avLst>
                <a:gd name="adj" fmla="val 50000"/>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34" name="AutoShape 55"/>
            <p:cNvSpPr>
              <a:spLocks/>
            </p:cNvSpPr>
            <p:nvPr/>
          </p:nvSpPr>
          <p:spPr bwMode="auto">
            <a:xfrm rot="10800000" flipV="1">
              <a:off x="5487" y="944"/>
              <a:ext cx="160" cy="266"/>
            </a:xfrm>
            <a:prstGeom prst="leftBracket">
              <a:avLst>
                <a:gd name="adj" fmla="val 83125"/>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35" name="AutoShape 56"/>
            <p:cNvSpPr>
              <a:spLocks/>
            </p:cNvSpPr>
            <p:nvPr/>
          </p:nvSpPr>
          <p:spPr bwMode="auto">
            <a:xfrm>
              <a:off x="5337" y="1254"/>
              <a:ext cx="157" cy="112"/>
            </a:xfrm>
            <a:prstGeom prst="leftBracket">
              <a:avLst>
                <a:gd name="adj" fmla="val 50000"/>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36" name="AutoShape 57"/>
            <p:cNvSpPr>
              <a:spLocks/>
            </p:cNvSpPr>
            <p:nvPr/>
          </p:nvSpPr>
          <p:spPr bwMode="auto">
            <a:xfrm rot="10800000" flipV="1">
              <a:off x="5490" y="1099"/>
              <a:ext cx="160" cy="266"/>
            </a:xfrm>
            <a:prstGeom prst="leftBracket">
              <a:avLst>
                <a:gd name="adj" fmla="val 83125"/>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37" name="AutoShape 58"/>
            <p:cNvSpPr>
              <a:spLocks/>
            </p:cNvSpPr>
            <p:nvPr/>
          </p:nvSpPr>
          <p:spPr bwMode="auto">
            <a:xfrm>
              <a:off x="5337" y="1405"/>
              <a:ext cx="157" cy="112"/>
            </a:xfrm>
            <a:prstGeom prst="leftBracket">
              <a:avLst>
                <a:gd name="adj" fmla="val 50000"/>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38" name="AutoShape 59"/>
            <p:cNvSpPr>
              <a:spLocks/>
            </p:cNvSpPr>
            <p:nvPr/>
          </p:nvSpPr>
          <p:spPr bwMode="auto">
            <a:xfrm rot="10800000" flipV="1">
              <a:off x="5490" y="1250"/>
              <a:ext cx="160" cy="266"/>
            </a:xfrm>
            <a:prstGeom prst="leftBracket">
              <a:avLst>
                <a:gd name="adj" fmla="val 83125"/>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39" name="AutoShape 60"/>
            <p:cNvSpPr>
              <a:spLocks/>
            </p:cNvSpPr>
            <p:nvPr/>
          </p:nvSpPr>
          <p:spPr bwMode="auto">
            <a:xfrm rot="10800000" flipV="1">
              <a:off x="5489" y="1406"/>
              <a:ext cx="157" cy="208"/>
            </a:xfrm>
            <a:prstGeom prst="leftBracket">
              <a:avLst>
                <a:gd name="adj" fmla="val 66242"/>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grpSp>
      <p:graphicFrame>
        <p:nvGraphicFramePr>
          <p:cNvPr id="140" name="Object 61"/>
          <p:cNvGraphicFramePr>
            <a:graphicFrameLocks noChangeAspect="1"/>
          </p:cNvGraphicFramePr>
          <p:nvPr>
            <p:extLst>
              <p:ext uri="{D42A27DB-BD31-4B8C-83A1-F6EECF244321}">
                <p14:modId xmlns:p14="http://schemas.microsoft.com/office/powerpoint/2010/main" val="1449085632"/>
              </p:ext>
            </p:extLst>
          </p:nvPr>
        </p:nvGraphicFramePr>
        <p:xfrm>
          <a:off x="1425832" y="4128605"/>
          <a:ext cx="371241" cy="371241"/>
        </p:xfrm>
        <a:graphic>
          <a:graphicData uri="http://schemas.openxmlformats.org/presentationml/2006/ole">
            <mc:AlternateContent xmlns:mc="http://schemas.openxmlformats.org/markup-compatibility/2006">
              <mc:Choice xmlns:v="urn:schemas-microsoft-com:vml" Requires="v">
                <p:oleObj spid="_x0000_s263017" name="数式" r:id="rId3" imgW="139700" imgH="139700" progId="Equation.3">
                  <p:embed/>
                </p:oleObj>
              </mc:Choice>
              <mc:Fallback>
                <p:oleObj name="数式" r:id="rId3" imgW="139700" imgH="1397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5832" y="4128605"/>
                        <a:ext cx="371241" cy="371241"/>
                      </a:xfrm>
                      <a:prstGeom prst="rect">
                        <a:avLst/>
                      </a:prstGeom>
                      <a:noFill/>
                      <a:ln>
                        <a:noFill/>
                      </a:ln>
                    </p:spPr>
                  </p:pic>
                </p:oleObj>
              </mc:Fallback>
            </mc:AlternateContent>
          </a:graphicData>
        </a:graphic>
      </p:graphicFrame>
      <p:sp>
        <p:nvSpPr>
          <p:cNvPr id="141" name="Rectangle 62"/>
          <p:cNvSpPr>
            <a:spLocks noChangeArrowheads="1"/>
          </p:cNvSpPr>
          <p:nvPr/>
        </p:nvSpPr>
        <p:spPr bwMode="auto">
          <a:xfrm>
            <a:off x="5507397" y="4693501"/>
            <a:ext cx="1704564" cy="1073120"/>
          </a:xfrm>
          <a:prstGeom prst="rect">
            <a:avLst/>
          </a:prstGeom>
          <a:noFill/>
          <a:ln w="6350">
            <a:solidFill>
              <a:srgbClr val="00CCFF"/>
            </a:solidFill>
            <a:prstDash val="dash"/>
            <a:miter lim="800000"/>
            <a:headEnd/>
            <a:tailEnd/>
          </a:ln>
          <a:extLst>
            <a:ext uri="{909E8E84-426E-40DD-AFC4-6F175D3DCCD1}">
              <a14:hiddenFill xmlns:a14="http://schemas.microsoft.com/office/drawing/2010/main">
                <a:solidFill>
                  <a:srgbClr val="FFFFFF"/>
                </a:solidFill>
              </a14:hiddenFill>
            </a:ext>
          </a:extLst>
        </p:spPr>
        <p:txBody>
          <a:bodyPr lIns="74295" tIns="8890" rIns="74295" bIns="8890"/>
          <a:lstStyle/>
          <a:p>
            <a:endParaRPr lang="ja-JP" altLang="en-US" b="1" dirty="0">
              <a:solidFill>
                <a:srgbClr val="000000"/>
              </a:solidFill>
            </a:endParaRPr>
          </a:p>
        </p:txBody>
      </p:sp>
      <p:sp>
        <p:nvSpPr>
          <p:cNvPr id="142" name="Rectangle 63"/>
          <p:cNvSpPr>
            <a:spLocks noChangeArrowheads="1"/>
          </p:cNvSpPr>
          <p:nvPr/>
        </p:nvSpPr>
        <p:spPr bwMode="auto">
          <a:xfrm>
            <a:off x="0" y="3541225"/>
            <a:ext cx="34163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ja-JP" altLang="en-US" dirty="0">
                <a:solidFill>
                  <a:srgbClr val="000000"/>
                </a:solidFill>
                <a:latin typeface="ＭＳ ゴシック" pitchFamily="49" charset="-128"/>
                <a:ea typeface="ＭＳ ゴシック" pitchFamily="49" charset="-128"/>
                <a:cs typeface="Times New Roman" pitchFamily="18" charset="0"/>
              </a:rPr>
              <a:t>ばねの力</a:t>
            </a:r>
            <a:r>
              <a:rPr lang="ja-JP" altLang="en-US">
                <a:solidFill>
                  <a:srgbClr val="000000"/>
                </a:solidFill>
                <a:latin typeface="ＭＳ ゴシック" pitchFamily="49" charset="-128"/>
                <a:ea typeface="ＭＳ ゴシック" pitchFamily="49" charset="-128"/>
                <a:cs typeface="Times New Roman" pitchFamily="18" charset="0"/>
              </a:rPr>
              <a:t>のする仕事</a:t>
            </a:r>
            <a:endParaRPr lang="ja-JP" altLang="en-US" dirty="0">
              <a:solidFill>
                <a:srgbClr val="000000"/>
              </a:solidFill>
              <a:ea typeface="ＭＳ ゴシック" pitchFamily="49" charset="-128"/>
              <a:cs typeface="Times New Roman" pitchFamily="18" charset="0"/>
            </a:endParaRPr>
          </a:p>
        </p:txBody>
      </p:sp>
      <p:sp>
        <p:nvSpPr>
          <p:cNvPr id="143" name="Rectangle 64"/>
          <p:cNvSpPr>
            <a:spLocks noChangeArrowheads="1"/>
          </p:cNvSpPr>
          <p:nvPr/>
        </p:nvSpPr>
        <p:spPr bwMode="auto">
          <a:xfrm>
            <a:off x="1857632" y="4029053"/>
            <a:ext cx="19621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ja-JP" altLang="en-US" dirty="0">
                <a:solidFill>
                  <a:srgbClr val="000000"/>
                </a:solidFill>
                <a:latin typeface="ＭＳ ゴシック" pitchFamily="49" charset="-128"/>
                <a:ea typeface="ＭＳ ゴシック" pitchFamily="49" charset="-128"/>
                <a:cs typeface="Times New Roman" pitchFamily="18" charset="0"/>
              </a:rPr>
              <a:t>のときの力</a:t>
            </a:r>
            <a:endParaRPr lang="ja-JP" altLang="en-US" dirty="0">
              <a:solidFill>
                <a:srgbClr val="000000"/>
              </a:solidFill>
              <a:ea typeface="ＭＳ ゴシック" pitchFamily="49" charset="-128"/>
              <a:cs typeface="Times New Roman" pitchFamily="18" charset="0"/>
            </a:endParaRPr>
          </a:p>
        </p:txBody>
      </p:sp>
      <p:graphicFrame>
        <p:nvGraphicFramePr>
          <p:cNvPr id="144" name="Object 65"/>
          <p:cNvGraphicFramePr>
            <a:graphicFrameLocks noChangeAspect="1"/>
          </p:cNvGraphicFramePr>
          <p:nvPr>
            <p:extLst>
              <p:ext uri="{D42A27DB-BD31-4B8C-83A1-F6EECF244321}">
                <p14:modId xmlns:p14="http://schemas.microsoft.com/office/powerpoint/2010/main" val="2718741477"/>
              </p:ext>
            </p:extLst>
          </p:nvPr>
        </p:nvGraphicFramePr>
        <p:xfrm>
          <a:off x="3901256" y="4056883"/>
          <a:ext cx="1509713" cy="471487"/>
        </p:xfrm>
        <a:graphic>
          <a:graphicData uri="http://schemas.openxmlformats.org/presentationml/2006/ole">
            <mc:AlternateContent xmlns:mc="http://schemas.openxmlformats.org/markup-compatibility/2006">
              <mc:Choice xmlns:v="urn:schemas-microsoft-com:vml" Requires="v">
                <p:oleObj spid="_x0000_s263018" name="数式" r:id="rId5" imgW="583920" imgH="177480" progId="Equation.3">
                  <p:embed/>
                </p:oleObj>
              </mc:Choice>
              <mc:Fallback>
                <p:oleObj name="数式" r:id="rId5" imgW="583920" imgH="177480" progId="Equation.3">
                  <p:embed/>
                  <p:pic>
                    <p:nvPicPr>
                      <p:cNvPr id="0" name=""/>
                      <p:cNvPicPr>
                        <a:picLocks noChangeAspect="1" noChangeArrowheads="1"/>
                      </p:cNvPicPr>
                      <p:nvPr/>
                    </p:nvPicPr>
                    <p:blipFill>
                      <a:blip r:embed="rId6"/>
                      <a:srcRect/>
                      <a:stretch>
                        <a:fillRect/>
                      </a:stretch>
                    </p:blipFill>
                    <p:spPr bwMode="auto">
                      <a:xfrm>
                        <a:off x="3901256" y="4056883"/>
                        <a:ext cx="1509713" cy="471487"/>
                      </a:xfrm>
                      <a:prstGeom prst="rect">
                        <a:avLst/>
                      </a:prstGeom>
                      <a:noFill/>
                      <a:ln>
                        <a:noFill/>
                      </a:ln>
                    </p:spPr>
                  </p:pic>
                </p:oleObj>
              </mc:Fallback>
            </mc:AlternateContent>
          </a:graphicData>
        </a:graphic>
      </p:graphicFrame>
      <p:graphicFrame>
        <p:nvGraphicFramePr>
          <p:cNvPr id="145" name="Object 66"/>
          <p:cNvGraphicFramePr>
            <a:graphicFrameLocks noChangeAspect="1"/>
          </p:cNvGraphicFramePr>
          <p:nvPr>
            <p:extLst>
              <p:ext uri="{D42A27DB-BD31-4B8C-83A1-F6EECF244321}">
                <p14:modId xmlns:p14="http://schemas.microsoft.com/office/powerpoint/2010/main" val="3724864847"/>
              </p:ext>
            </p:extLst>
          </p:nvPr>
        </p:nvGraphicFramePr>
        <p:xfrm>
          <a:off x="1422862" y="4975666"/>
          <a:ext cx="922132" cy="458246"/>
        </p:xfrm>
        <a:graphic>
          <a:graphicData uri="http://schemas.openxmlformats.org/presentationml/2006/ole">
            <mc:AlternateContent xmlns:mc="http://schemas.openxmlformats.org/markup-compatibility/2006">
              <mc:Choice xmlns:v="urn:schemas-microsoft-com:vml" Requires="v">
                <p:oleObj spid="_x0000_s263019" name="数式" r:id="rId7" imgW="330057" imgH="165028" progId="Equation.3">
                  <p:embed/>
                </p:oleObj>
              </mc:Choice>
              <mc:Fallback>
                <p:oleObj name="数式" r:id="rId7" imgW="330057" imgH="165028"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22862" y="4975666"/>
                        <a:ext cx="922132" cy="458246"/>
                      </a:xfrm>
                      <a:prstGeom prst="rect">
                        <a:avLst/>
                      </a:prstGeom>
                      <a:noFill/>
                      <a:ln>
                        <a:noFill/>
                      </a:ln>
                    </p:spPr>
                  </p:pic>
                </p:oleObj>
              </mc:Fallback>
            </mc:AlternateContent>
          </a:graphicData>
        </a:graphic>
      </p:graphicFrame>
      <p:sp>
        <p:nvSpPr>
          <p:cNvPr id="146" name="Rectangle 67"/>
          <p:cNvSpPr>
            <a:spLocks noChangeArrowheads="1"/>
          </p:cNvSpPr>
          <p:nvPr/>
        </p:nvSpPr>
        <p:spPr bwMode="auto">
          <a:xfrm>
            <a:off x="598745" y="4027671"/>
            <a:ext cx="8810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r>
              <a:rPr lang="ja-JP" altLang="en-US">
                <a:solidFill>
                  <a:srgbClr val="000000"/>
                </a:solidFill>
              </a:rPr>
              <a:t>のび</a:t>
            </a:r>
          </a:p>
        </p:txBody>
      </p:sp>
      <p:graphicFrame>
        <p:nvGraphicFramePr>
          <p:cNvPr id="147" name="Object 68"/>
          <p:cNvGraphicFramePr>
            <a:graphicFrameLocks noChangeAspect="1"/>
          </p:cNvGraphicFramePr>
          <p:nvPr>
            <p:extLst>
              <p:ext uri="{D42A27DB-BD31-4B8C-83A1-F6EECF244321}">
                <p14:modId xmlns:p14="http://schemas.microsoft.com/office/powerpoint/2010/main" val="1753165159"/>
              </p:ext>
            </p:extLst>
          </p:nvPr>
        </p:nvGraphicFramePr>
        <p:xfrm>
          <a:off x="5679975" y="4651558"/>
          <a:ext cx="1158170" cy="1115062"/>
        </p:xfrm>
        <a:graphic>
          <a:graphicData uri="http://schemas.openxmlformats.org/presentationml/2006/ole">
            <mc:AlternateContent xmlns:mc="http://schemas.openxmlformats.org/markup-compatibility/2006">
              <mc:Choice xmlns:v="urn:schemas-microsoft-com:vml" Requires="v">
                <p:oleObj spid="_x0000_s263020" name="数式" r:id="rId9" imgW="406048" imgH="393359" progId="Equation.3">
                  <p:embed/>
                </p:oleObj>
              </mc:Choice>
              <mc:Fallback>
                <p:oleObj name="数式" r:id="rId9" imgW="406048" imgH="393359"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679975" y="4651558"/>
                        <a:ext cx="1158170" cy="1115062"/>
                      </a:xfrm>
                      <a:prstGeom prst="rect">
                        <a:avLst/>
                      </a:prstGeom>
                      <a:noFill/>
                      <a:ln>
                        <a:noFill/>
                      </a:ln>
                    </p:spPr>
                  </p:pic>
                </p:oleObj>
              </mc:Fallback>
            </mc:AlternateContent>
          </a:graphicData>
        </a:graphic>
      </p:graphicFrame>
      <p:graphicFrame>
        <p:nvGraphicFramePr>
          <p:cNvPr id="148" name="Object 69"/>
          <p:cNvGraphicFramePr>
            <a:graphicFrameLocks noChangeAspect="1"/>
          </p:cNvGraphicFramePr>
          <p:nvPr>
            <p:extLst>
              <p:ext uri="{D42A27DB-BD31-4B8C-83A1-F6EECF244321}">
                <p14:modId xmlns:p14="http://schemas.microsoft.com/office/powerpoint/2010/main" val="836428362"/>
              </p:ext>
            </p:extLst>
          </p:nvPr>
        </p:nvGraphicFramePr>
        <p:xfrm>
          <a:off x="2502669" y="4685072"/>
          <a:ext cx="2216815" cy="988457"/>
        </p:xfrm>
        <a:graphic>
          <a:graphicData uri="http://schemas.openxmlformats.org/presentationml/2006/ole">
            <mc:AlternateContent xmlns:mc="http://schemas.openxmlformats.org/markup-compatibility/2006">
              <mc:Choice xmlns:v="urn:schemas-microsoft-com:vml" Requires="v">
                <p:oleObj spid="_x0000_s263021" name="数式" r:id="rId11" imgW="736560" imgH="330120" progId="Equation.3">
                  <p:embed/>
                </p:oleObj>
              </mc:Choice>
              <mc:Fallback>
                <p:oleObj name="数式" r:id="rId11" imgW="736560" imgH="330120" progId="Equation.3">
                  <p:embed/>
                  <p:pic>
                    <p:nvPicPr>
                      <p:cNvPr id="0" name=""/>
                      <p:cNvPicPr>
                        <a:picLocks noChangeAspect="1" noChangeArrowheads="1"/>
                      </p:cNvPicPr>
                      <p:nvPr/>
                    </p:nvPicPr>
                    <p:blipFill>
                      <a:blip r:embed="rId12"/>
                      <a:srcRect/>
                      <a:stretch>
                        <a:fillRect/>
                      </a:stretch>
                    </p:blipFill>
                    <p:spPr bwMode="auto">
                      <a:xfrm>
                        <a:off x="2502669" y="4685072"/>
                        <a:ext cx="2216815" cy="988457"/>
                      </a:xfrm>
                      <a:prstGeom prst="rect">
                        <a:avLst/>
                      </a:prstGeom>
                      <a:noFill/>
                      <a:ln>
                        <a:noFill/>
                      </a:ln>
                    </p:spPr>
                  </p:pic>
                </p:oleObj>
              </mc:Fallback>
            </mc:AlternateContent>
          </a:graphicData>
        </a:graphic>
      </p:graphicFrame>
      <p:sp>
        <p:nvSpPr>
          <p:cNvPr id="149" name="Rectangle 70"/>
          <p:cNvSpPr>
            <a:spLocks noChangeArrowheads="1"/>
          </p:cNvSpPr>
          <p:nvPr/>
        </p:nvSpPr>
        <p:spPr bwMode="auto">
          <a:xfrm>
            <a:off x="2339464" y="4722279"/>
            <a:ext cx="2439013" cy="963612"/>
          </a:xfrm>
          <a:prstGeom prst="rect">
            <a:avLst/>
          </a:prstGeom>
          <a:noFill/>
          <a:ln w="6350">
            <a:solidFill>
              <a:srgbClr val="00CCFF"/>
            </a:solidFill>
            <a:prstDash val="dash"/>
            <a:miter lim="800000"/>
            <a:headEnd/>
            <a:tailEnd/>
          </a:ln>
          <a:extLst>
            <a:ext uri="{909E8E84-426E-40DD-AFC4-6F175D3DCCD1}">
              <a14:hiddenFill xmlns:a14="http://schemas.microsoft.com/office/drawing/2010/main">
                <a:solidFill>
                  <a:srgbClr val="FFFFFF"/>
                </a:solidFill>
              </a14:hiddenFill>
            </a:ext>
          </a:extLst>
        </p:spPr>
        <p:txBody>
          <a:bodyPr lIns="74295" tIns="8890" rIns="74295" bIns="8890"/>
          <a:lstStyle/>
          <a:p>
            <a:endParaRPr lang="ja-JP" altLang="en-US" b="1">
              <a:solidFill>
                <a:srgbClr val="000000"/>
              </a:solidFill>
            </a:endParaRPr>
          </a:p>
        </p:txBody>
      </p:sp>
      <p:graphicFrame>
        <p:nvGraphicFramePr>
          <p:cNvPr id="150" name="Object 71"/>
          <p:cNvGraphicFramePr>
            <a:graphicFrameLocks noChangeAspect="1"/>
          </p:cNvGraphicFramePr>
          <p:nvPr>
            <p:extLst>
              <p:ext uri="{D42A27DB-BD31-4B8C-83A1-F6EECF244321}">
                <p14:modId xmlns:p14="http://schemas.microsoft.com/office/powerpoint/2010/main" val="1320928086"/>
              </p:ext>
            </p:extLst>
          </p:nvPr>
        </p:nvGraphicFramePr>
        <p:xfrm>
          <a:off x="4986581" y="5125524"/>
          <a:ext cx="377825" cy="304800"/>
        </p:xfrm>
        <a:graphic>
          <a:graphicData uri="http://schemas.openxmlformats.org/presentationml/2006/ole">
            <mc:AlternateContent xmlns:mc="http://schemas.openxmlformats.org/markup-compatibility/2006">
              <mc:Choice xmlns:v="urn:schemas-microsoft-com:vml" Requires="v">
                <p:oleObj spid="_x0000_s263022" name="数式" r:id="rId13" imgW="126780" imgH="101424" progId="Equation.3">
                  <p:embed/>
                </p:oleObj>
              </mc:Choice>
              <mc:Fallback>
                <p:oleObj name="数式" r:id="rId13" imgW="126780" imgH="101424"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986581" y="5125524"/>
                        <a:ext cx="3778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65" name="Rectangle 86"/>
          <p:cNvSpPr>
            <a:spLocks noChangeArrowheads="1"/>
          </p:cNvSpPr>
          <p:nvPr/>
        </p:nvSpPr>
        <p:spPr bwMode="auto">
          <a:xfrm>
            <a:off x="4375407" y="3215638"/>
            <a:ext cx="539750" cy="762000"/>
          </a:xfrm>
          <a:prstGeom prst="rect">
            <a:avLst/>
          </a:prstGeom>
          <a:solidFill>
            <a:schemeClr val="bg2"/>
          </a:solidFill>
          <a:ln w="28575" algn="ctr">
            <a:solidFill>
              <a:schemeClr val="bg2"/>
            </a:solidFill>
            <a:miter lim="800000"/>
            <a:headEnd/>
            <a:tailEnd/>
          </a:ln>
        </p:spPr>
        <p:txBody>
          <a:bodyPr wrap="none" anchor="ctr"/>
          <a:lstStyle/>
          <a:p>
            <a:endParaRPr lang="ja-JP" altLang="en-US" b="1">
              <a:solidFill>
                <a:srgbClr val="000000"/>
              </a:solidFill>
            </a:endParaRPr>
          </a:p>
        </p:txBody>
      </p:sp>
      <p:sp>
        <p:nvSpPr>
          <p:cNvPr id="166" name="Rectangle 122"/>
          <p:cNvSpPr>
            <a:spLocks noChangeArrowheads="1"/>
          </p:cNvSpPr>
          <p:nvPr/>
        </p:nvSpPr>
        <p:spPr bwMode="auto">
          <a:xfrm>
            <a:off x="5443692" y="4045800"/>
            <a:ext cx="23526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0"/>
              </a:spcBef>
            </a:pPr>
            <a:r>
              <a:rPr lang="en-US" altLang="ja-JP" dirty="0">
                <a:solidFill>
                  <a:srgbClr val="000000"/>
                </a:solidFill>
                <a:latin typeface="ＭＳ ゴシック" pitchFamily="49" charset="-128"/>
                <a:ea typeface="ＭＳ ゴシック" pitchFamily="49" charset="-128"/>
                <a:cs typeface="Times New Roman" pitchFamily="18" charset="0"/>
              </a:rPr>
              <a:t>(</a:t>
            </a:r>
            <a:r>
              <a:rPr lang="en-US" altLang="ja-JP" i="1" dirty="0">
                <a:solidFill>
                  <a:srgbClr val="000000"/>
                </a:solidFill>
                <a:latin typeface="Bookman Old Style" pitchFamily="18" charset="0"/>
                <a:ea typeface="ＭＳ ゴシック" pitchFamily="49" charset="-128"/>
                <a:cs typeface="Times New Roman" pitchFamily="18" charset="0"/>
              </a:rPr>
              <a:t>k</a:t>
            </a:r>
            <a:r>
              <a:rPr lang="en-US" altLang="ja-JP" dirty="0">
                <a:solidFill>
                  <a:srgbClr val="000000"/>
                </a:solidFill>
                <a:latin typeface="ＭＳ ゴシック" pitchFamily="49" charset="-128"/>
                <a:ea typeface="ＭＳ ゴシック" pitchFamily="49" charset="-128"/>
                <a:cs typeface="Times New Roman" pitchFamily="18" charset="0"/>
              </a:rPr>
              <a:t>:</a:t>
            </a:r>
            <a:r>
              <a:rPr lang="ja-JP" altLang="en-US" dirty="0">
                <a:solidFill>
                  <a:srgbClr val="000000"/>
                </a:solidFill>
                <a:latin typeface="ＭＳ ゴシック" pitchFamily="49" charset="-128"/>
                <a:ea typeface="ＭＳ ゴシック" pitchFamily="49" charset="-128"/>
                <a:cs typeface="Times New Roman" pitchFamily="18" charset="0"/>
              </a:rPr>
              <a:t>バネ定数</a:t>
            </a:r>
            <a:r>
              <a:rPr lang="en-US" altLang="ja-JP" dirty="0">
                <a:solidFill>
                  <a:srgbClr val="000000"/>
                </a:solidFill>
                <a:latin typeface="ＭＳ ゴシック" pitchFamily="49" charset="-128"/>
                <a:ea typeface="ＭＳ ゴシック" pitchFamily="49" charset="-128"/>
                <a:cs typeface="Times New Roman" pitchFamily="18" charset="0"/>
              </a:rPr>
              <a:t>)</a:t>
            </a:r>
          </a:p>
        </p:txBody>
      </p:sp>
      <p:sp>
        <p:nvSpPr>
          <p:cNvPr id="3" name="正方形/長方形 2"/>
          <p:cNvSpPr/>
          <p:nvPr/>
        </p:nvSpPr>
        <p:spPr>
          <a:xfrm>
            <a:off x="528441" y="4931206"/>
            <a:ext cx="902811" cy="523220"/>
          </a:xfrm>
          <a:prstGeom prst="rect">
            <a:avLst/>
          </a:prstGeom>
        </p:spPr>
        <p:txBody>
          <a:bodyPr wrap="none">
            <a:spAutoFit/>
          </a:bodyPr>
          <a:lstStyle/>
          <a:p>
            <a:pPr lvl="0">
              <a:spcBef>
                <a:spcPct val="0"/>
              </a:spcBef>
            </a:pPr>
            <a:r>
              <a:rPr lang="ja-JP" altLang="en-US" dirty="0">
                <a:solidFill>
                  <a:srgbClr val="000000"/>
                </a:solidFill>
                <a:latin typeface="ＭＳ ゴシック" pitchFamily="49" charset="-128"/>
                <a:ea typeface="ＭＳ ゴシック" pitchFamily="49" charset="-128"/>
                <a:cs typeface="Times New Roman" pitchFamily="18" charset="0"/>
              </a:rPr>
              <a:t>仕事</a:t>
            </a:r>
            <a:endParaRPr lang="ja-JP" altLang="en-US" dirty="0">
              <a:solidFill>
                <a:srgbClr val="000000"/>
              </a:solidFill>
              <a:ea typeface="ＭＳ ゴシック" pitchFamily="49" charset="-128"/>
              <a:cs typeface="Times New Roman" pitchFamily="18" charset="0"/>
            </a:endParaRPr>
          </a:p>
        </p:txBody>
      </p:sp>
      <p:sp>
        <p:nvSpPr>
          <p:cNvPr id="176" name="Rectangle 67"/>
          <p:cNvSpPr>
            <a:spLocks noChangeArrowheads="1"/>
          </p:cNvSpPr>
          <p:nvPr/>
        </p:nvSpPr>
        <p:spPr bwMode="auto">
          <a:xfrm>
            <a:off x="4278312" y="5819826"/>
            <a:ext cx="7588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dirty="0">
                <a:solidFill>
                  <a:srgbClr val="000000"/>
                </a:solidFill>
                <a:latin typeface="Bookman Old Style" pitchFamily="18" charset="0"/>
              </a:rPr>
              <a:t>U </a:t>
            </a:r>
            <a:r>
              <a:rPr kumimoji="0" lang="en-US" altLang="ja-JP" dirty="0">
                <a:solidFill>
                  <a:srgbClr val="000000"/>
                </a:solidFill>
                <a:latin typeface="Bookman Old Style" pitchFamily="18" charset="0"/>
              </a:rPr>
              <a:t>=</a:t>
            </a:r>
          </a:p>
        </p:txBody>
      </p:sp>
      <p:sp>
        <p:nvSpPr>
          <p:cNvPr id="177" name="Rectangle 68"/>
          <p:cNvSpPr>
            <a:spLocks noChangeArrowheads="1"/>
          </p:cNvSpPr>
          <p:nvPr/>
        </p:nvSpPr>
        <p:spPr bwMode="auto">
          <a:xfrm>
            <a:off x="4997450" y="5819826"/>
            <a:ext cx="9858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solidFill>
                  <a:srgbClr val="000000"/>
                </a:solidFill>
                <a:latin typeface="Bookman Old Style" pitchFamily="18" charset="0"/>
                <a:ea typeface="ＭＳ ゴシック" pitchFamily="49" charset="-128"/>
              </a:rPr>
              <a:t>kx</a:t>
            </a:r>
            <a:r>
              <a:rPr kumimoji="0" lang="en-US" altLang="ja-JP" baseline="30000">
                <a:solidFill>
                  <a:srgbClr val="000000"/>
                </a:solidFill>
                <a:ea typeface="ＭＳ ゴシック" pitchFamily="49" charset="-128"/>
              </a:rPr>
              <a:t>2</a:t>
            </a:r>
            <a:r>
              <a:rPr kumimoji="0" lang="en-US" altLang="ja-JP">
                <a:solidFill>
                  <a:srgbClr val="000000"/>
                </a:solidFill>
                <a:ea typeface="ＭＳ ゴシック" pitchFamily="49" charset="-128"/>
              </a:rPr>
              <a:t>/2</a:t>
            </a:r>
            <a:endParaRPr lang="en-US" altLang="ja-JP" i="1">
              <a:solidFill>
                <a:srgbClr val="000000"/>
              </a:solidFill>
              <a:latin typeface="Symbol" pitchFamily="18" charset="2"/>
            </a:endParaRPr>
          </a:p>
        </p:txBody>
      </p:sp>
      <p:sp>
        <p:nvSpPr>
          <p:cNvPr id="178" name="Rectangle 66"/>
          <p:cNvSpPr>
            <a:spLocks noChangeArrowheads="1"/>
          </p:cNvSpPr>
          <p:nvPr/>
        </p:nvSpPr>
        <p:spPr bwMode="auto">
          <a:xfrm>
            <a:off x="4278312" y="5819826"/>
            <a:ext cx="1728788" cy="503237"/>
          </a:xfrm>
          <a:prstGeom prst="rect">
            <a:avLst/>
          </a:prstGeom>
          <a:noFill/>
          <a:ln w="12700">
            <a:solidFill>
              <a:srgbClr val="FF3399"/>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b="1">
              <a:solidFill>
                <a:srgbClr val="000000"/>
              </a:solidFill>
            </a:endParaRPr>
          </a:p>
        </p:txBody>
      </p:sp>
      <p:sp>
        <p:nvSpPr>
          <p:cNvPr id="180" name="Rectangle 65"/>
          <p:cNvSpPr>
            <a:spLocks noChangeArrowheads="1"/>
          </p:cNvSpPr>
          <p:nvPr/>
        </p:nvSpPr>
        <p:spPr bwMode="auto">
          <a:xfrm>
            <a:off x="250723" y="5811684"/>
            <a:ext cx="40052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dirty="0">
                <a:solidFill>
                  <a:srgbClr val="3333CC"/>
                </a:solidFill>
              </a:rPr>
              <a:t>弾性力の位置エネルギー</a:t>
            </a:r>
          </a:p>
        </p:txBody>
      </p:sp>
      <p:grpSp>
        <p:nvGrpSpPr>
          <p:cNvPr id="4" name="グループ化 3"/>
          <p:cNvGrpSpPr/>
          <p:nvPr/>
        </p:nvGrpSpPr>
        <p:grpSpPr>
          <a:xfrm>
            <a:off x="250723" y="2221969"/>
            <a:ext cx="5732564" cy="527254"/>
            <a:chOff x="250723" y="2221969"/>
            <a:chExt cx="5732564" cy="527254"/>
          </a:xfrm>
        </p:grpSpPr>
        <p:sp>
          <p:nvSpPr>
            <p:cNvPr id="181" name="Rectangle 67"/>
            <p:cNvSpPr>
              <a:spLocks noChangeArrowheads="1"/>
            </p:cNvSpPr>
            <p:nvPr/>
          </p:nvSpPr>
          <p:spPr bwMode="auto">
            <a:xfrm>
              <a:off x="4278312" y="2230111"/>
              <a:ext cx="7588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dirty="0">
                  <a:solidFill>
                    <a:srgbClr val="000000"/>
                  </a:solidFill>
                  <a:latin typeface="Bookman Old Style" pitchFamily="18" charset="0"/>
                </a:rPr>
                <a:t>U </a:t>
              </a:r>
              <a:r>
                <a:rPr kumimoji="0" lang="en-US" altLang="ja-JP" dirty="0">
                  <a:solidFill>
                    <a:srgbClr val="000000"/>
                  </a:solidFill>
                  <a:latin typeface="Bookman Old Style" pitchFamily="18" charset="0"/>
                </a:rPr>
                <a:t>=</a:t>
              </a:r>
            </a:p>
          </p:txBody>
        </p:sp>
        <p:sp>
          <p:nvSpPr>
            <p:cNvPr id="182" name="Rectangle 68"/>
            <p:cNvSpPr>
              <a:spLocks noChangeArrowheads="1"/>
            </p:cNvSpPr>
            <p:nvPr/>
          </p:nvSpPr>
          <p:spPr bwMode="auto">
            <a:xfrm>
              <a:off x="4997450" y="2230111"/>
              <a:ext cx="9858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solidFill>
                    <a:srgbClr val="000000"/>
                  </a:solidFill>
                  <a:latin typeface="Bookman Old Style" pitchFamily="18" charset="0"/>
                  <a:ea typeface="ＭＳ ゴシック" pitchFamily="49" charset="-128"/>
                </a:rPr>
                <a:t>kx</a:t>
              </a:r>
              <a:r>
                <a:rPr kumimoji="0" lang="en-US" altLang="ja-JP" baseline="30000">
                  <a:solidFill>
                    <a:srgbClr val="000000"/>
                  </a:solidFill>
                  <a:ea typeface="ＭＳ ゴシック" pitchFamily="49" charset="-128"/>
                </a:rPr>
                <a:t>2</a:t>
              </a:r>
              <a:r>
                <a:rPr kumimoji="0" lang="en-US" altLang="ja-JP">
                  <a:solidFill>
                    <a:srgbClr val="000000"/>
                  </a:solidFill>
                  <a:ea typeface="ＭＳ ゴシック" pitchFamily="49" charset="-128"/>
                </a:rPr>
                <a:t>/2</a:t>
              </a:r>
              <a:endParaRPr lang="en-US" altLang="ja-JP" i="1">
                <a:solidFill>
                  <a:srgbClr val="000000"/>
                </a:solidFill>
                <a:latin typeface="Symbol" pitchFamily="18" charset="2"/>
              </a:endParaRPr>
            </a:p>
          </p:txBody>
        </p:sp>
        <p:sp>
          <p:nvSpPr>
            <p:cNvPr id="184" name="Rectangle 65"/>
            <p:cNvSpPr>
              <a:spLocks noChangeArrowheads="1"/>
            </p:cNvSpPr>
            <p:nvPr/>
          </p:nvSpPr>
          <p:spPr bwMode="auto">
            <a:xfrm>
              <a:off x="250723" y="2221969"/>
              <a:ext cx="40052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dirty="0">
                  <a:solidFill>
                    <a:srgbClr val="3333CC"/>
                  </a:solidFill>
                </a:rPr>
                <a:t>弾性力の位置エネルギー</a:t>
              </a:r>
            </a:p>
          </p:txBody>
        </p:sp>
      </p:grpSp>
      <p:sp>
        <p:nvSpPr>
          <p:cNvPr id="193" name="Rectangle 36"/>
          <p:cNvSpPr>
            <a:spLocks noChangeArrowheads="1"/>
          </p:cNvSpPr>
          <p:nvPr/>
        </p:nvSpPr>
        <p:spPr bwMode="auto">
          <a:xfrm>
            <a:off x="0" y="0"/>
            <a:ext cx="27301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ctr">
            <a:spAutoFit/>
          </a:bodyPr>
          <a:lstStyle/>
          <a:p>
            <a:pPr>
              <a:spcBef>
                <a:spcPct val="0"/>
              </a:spcBef>
            </a:pPr>
            <a:r>
              <a:rPr lang="ja-JP" altLang="en-US" dirty="0">
                <a:solidFill>
                  <a:srgbClr val="0000FF"/>
                </a:solidFill>
                <a:latin typeface="ＭＳ ゴシック" pitchFamily="49" charset="-128"/>
                <a:ea typeface="ＭＳ ゴシック" pitchFamily="49" charset="-128"/>
                <a:cs typeface="Times New Roman" pitchFamily="18" charset="0"/>
              </a:rPr>
              <a:t>エネルギー</a:t>
            </a:r>
            <a:r>
              <a:rPr lang="ja-JP" altLang="en-US" dirty="0">
                <a:solidFill>
                  <a:srgbClr val="000000"/>
                </a:solidFill>
                <a:latin typeface="ＭＳ ゴシック" pitchFamily="49" charset="-128"/>
                <a:ea typeface="ＭＳ ゴシック" pitchFamily="49" charset="-128"/>
                <a:cs typeface="Times New Roman" pitchFamily="18" charset="0"/>
              </a:rPr>
              <a:t>　</a:t>
            </a:r>
            <a:endParaRPr lang="ja-JP" altLang="en-US" dirty="0">
              <a:solidFill>
                <a:srgbClr val="000000"/>
              </a:solidFill>
              <a:ea typeface="ＭＳ ゴシック" pitchFamily="49" charset="-128"/>
              <a:cs typeface="Times New Roman" pitchFamily="18" charset="0"/>
            </a:endParaRPr>
          </a:p>
        </p:txBody>
      </p:sp>
      <p:sp>
        <p:nvSpPr>
          <p:cNvPr id="195" name="Rectangle 17"/>
          <p:cNvSpPr>
            <a:spLocks noChangeArrowheads="1"/>
          </p:cNvSpPr>
          <p:nvPr/>
        </p:nvSpPr>
        <p:spPr bwMode="auto">
          <a:xfrm>
            <a:off x="0" y="618825"/>
            <a:ext cx="278077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ja-JP" altLang="en-US" dirty="0">
                <a:solidFill>
                  <a:srgbClr val="0000FF"/>
                </a:solidFill>
              </a:rPr>
              <a:t>運動エネルギー</a:t>
            </a:r>
          </a:p>
        </p:txBody>
      </p:sp>
      <p:graphicFrame>
        <p:nvGraphicFramePr>
          <p:cNvPr id="196" name="Object 33"/>
          <p:cNvGraphicFramePr>
            <a:graphicFrameLocks noChangeAspect="1"/>
          </p:cNvGraphicFramePr>
          <p:nvPr>
            <p:extLst>
              <p:ext uri="{D42A27DB-BD31-4B8C-83A1-F6EECF244321}">
                <p14:modId xmlns:p14="http://schemas.microsoft.com/office/powerpoint/2010/main" val="1871810668"/>
              </p:ext>
            </p:extLst>
          </p:nvPr>
        </p:nvGraphicFramePr>
        <p:xfrm>
          <a:off x="3219880" y="457199"/>
          <a:ext cx="366712" cy="792368"/>
        </p:xfrm>
        <a:graphic>
          <a:graphicData uri="http://schemas.openxmlformats.org/presentationml/2006/ole">
            <mc:AlternateContent xmlns:mc="http://schemas.openxmlformats.org/markup-compatibility/2006">
              <mc:Choice xmlns:v="urn:schemas-microsoft-com:vml" Requires="v">
                <p:oleObj spid="_x0000_s263023" name="数式" r:id="rId15" imgW="152280" imgH="393480" progId="Equation.3">
                  <p:embed/>
                </p:oleObj>
              </mc:Choice>
              <mc:Fallback>
                <p:oleObj name="数式" r:id="rId15" imgW="152280" imgH="393480" progId="Equation.3">
                  <p:embed/>
                  <p:pic>
                    <p:nvPicPr>
                      <p:cNvPr id="0" name=""/>
                      <p:cNvPicPr>
                        <a:picLocks noChangeAspect="1" noChangeArrowheads="1"/>
                      </p:cNvPicPr>
                      <p:nvPr/>
                    </p:nvPicPr>
                    <p:blipFill>
                      <a:blip r:embed="rId16"/>
                      <a:srcRect/>
                      <a:stretch>
                        <a:fillRect/>
                      </a:stretch>
                    </p:blipFill>
                    <p:spPr bwMode="auto">
                      <a:xfrm>
                        <a:off x="3219880" y="457199"/>
                        <a:ext cx="366712" cy="792368"/>
                      </a:xfrm>
                      <a:prstGeom prst="rect">
                        <a:avLst/>
                      </a:prstGeom>
                      <a:noFill/>
                      <a:ln>
                        <a:noFill/>
                      </a:ln>
                    </p:spPr>
                  </p:pic>
                </p:oleObj>
              </mc:Fallback>
            </mc:AlternateContent>
          </a:graphicData>
        </a:graphic>
      </p:graphicFrame>
      <p:graphicFrame>
        <p:nvGraphicFramePr>
          <p:cNvPr id="197" name="Object 15"/>
          <p:cNvGraphicFramePr>
            <a:graphicFrameLocks noChangeAspect="1"/>
          </p:cNvGraphicFramePr>
          <p:nvPr>
            <p:extLst>
              <p:ext uri="{D42A27DB-BD31-4B8C-83A1-F6EECF244321}">
                <p14:modId xmlns:p14="http://schemas.microsoft.com/office/powerpoint/2010/main" val="2485853592"/>
              </p:ext>
            </p:extLst>
          </p:nvPr>
        </p:nvGraphicFramePr>
        <p:xfrm>
          <a:off x="2484082" y="667542"/>
          <a:ext cx="730852" cy="392325"/>
        </p:xfrm>
        <a:graphic>
          <a:graphicData uri="http://schemas.openxmlformats.org/presentationml/2006/ole">
            <mc:AlternateContent xmlns:mc="http://schemas.openxmlformats.org/markup-compatibility/2006">
              <mc:Choice xmlns:v="urn:schemas-microsoft-com:vml" Requires="v">
                <p:oleObj spid="_x0000_s263024" name="数式" r:id="rId17" imgW="304536" imgH="164957" progId="Equation.3">
                  <p:embed/>
                </p:oleObj>
              </mc:Choice>
              <mc:Fallback>
                <p:oleObj name="数式" r:id="rId17" imgW="304536" imgH="164957"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484082" y="667542"/>
                        <a:ext cx="730852" cy="392325"/>
                      </a:xfrm>
                      <a:prstGeom prst="rect">
                        <a:avLst/>
                      </a:prstGeom>
                      <a:noFill/>
                      <a:ln>
                        <a:noFill/>
                      </a:ln>
                    </p:spPr>
                  </p:pic>
                </p:oleObj>
              </mc:Fallback>
            </mc:AlternateContent>
          </a:graphicData>
        </a:graphic>
      </p:graphicFrame>
      <p:graphicFrame>
        <p:nvGraphicFramePr>
          <p:cNvPr id="198" name="Object 33"/>
          <p:cNvGraphicFramePr>
            <a:graphicFrameLocks noChangeAspect="1"/>
          </p:cNvGraphicFramePr>
          <p:nvPr>
            <p:extLst>
              <p:ext uri="{D42A27DB-BD31-4B8C-83A1-F6EECF244321}">
                <p14:modId xmlns:p14="http://schemas.microsoft.com/office/powerpoint/2010/main" val="1073874607"/>
              </p:ext>
            </p:extLst>
          </p:nvPr>
        </p:nvGraphicFramePr>
        <p:xfrm>
          <a:off x="3522598" y="582817"/>
          <a:ext cx="762000" cy="484187"/>
        </p:xfrm>
        <a:graphic>
          <a:graphicData uri="http://schemas.openxmlformats.org/presentationml/2006/ole">
            <mc:AlternateContent xmlns:mc="http://schemas.openxmlformats.org/markup-compatibility/2006">
              <mc:Choice xmlns:v="urn:schemas-microsoft-com:vml" Requires="v">
                <p:oleObj spid="_x0000_s263025" name="数式" r:id="rId19" imgW="317160" imgH="203040" progId="Equation.3">
                  <p:embed/>
                </p:oleObj>
              </mc:Choice>
              <mc:Fallback>
                <p:oleObj name="数式" r:id="rId19" imgW="317160" imgH="203040" progId="Equation.3">
                  <p:embed/>
                  <p:pic>
                    <p:nvPicPr>
                      <p:cNvPr id="0" name=""/>
                      <p:cNvPicPr>
                        <a:picLocks noChangeAspect="1" noChangeArrowheads="1"/>
                      </p:cNvPicPr>
                      <p:nvPr/>
                    </p:nvPicPr>
                    <p:blipFill>
                      <a:blip r:embed="rId20"/>
                      <a:srcRect/>
                      <a:stretch>
                        <a:fillRect/>
                      </a:stretch>
                    </p:blipFill>
                    <p:spPr bwMode="auto">
                      <a:xfrm>
                        <a:off x="3522598" y="582817"/>
                        <a:ext cx="762000" cy="484187"/>
                      </a:xfrm>
                      <a:prstGeom prst="rect">
                        <a:avLst/>
                      </a:prstGeom>
                      <a:noFill/>
                      <a:ln>
                        <a:noFill/>
                      </a:ln>
                    </p:spPr>
                  </p:pic>
                </p:oleObj>
              </mc:Fallback>
            </mc:AlternateContent>
          </a:graphicData>
        </a:graphic>
      </p:graphicFrame>
      <p:sp>
        <p:nvSpPr>
          <p:cNvPr id="199" name="Rectangle 11"/>
          <p:cNvSpPr>
            <a:spLocks noChangeArrowheads="1"/>
          </p:cNvSpPr>
          <p:nvPr/>
        </p:nvSpPr>
        <p:spPr bwMode="auto">
          <a:xfrm>
            <a:off x="4357918" y="790590"/>
            <a:ext cx="117371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en-US" altLang="ja-JP" i="1" dirty="0">
                <a:solidFill>
                  <a:srgbClr val="000000"/>
                </a:solidFill>
                <a:latin typeface="Bookman Old Style" pitchFamily="18" charset="0"/>
              </a:rPr>
              <a:t>v</a:t>
            </a:r>
            <a:r>
              <a:rPr lang="ja-JP" altLang="en-US" dirty="0">
                <a:solidFill>
                  <a:srgbClr val="000000"/>
                </a:solidFill>
                <a:latin typeface="Bookman Old Style" pitchFamily="18" charset="0"/>
              </a:rPr>
              <a:t>：</a:t>
            </a:r>
            <a:r>
              <a:rPr lang="ja-JP" altLang="en-US" sz="2400" dirty="0">
                <a:solidFill>
                  <a:srgbClr val="000000"/>
                </a:solidFill>
                <a:ea typeface="ＭＳ ゴシック" pitchFamily="49" charset="-128"/>
                <a:cs typeface="Times New Roman" pitchFamily="18" charset="0"/>
              </a:rPr>
              <a:t>速度</a:t>
            </a:r>
          </a:p>
        </p:txBody>
      </p:sp>
      <p:sp>
        <p:nvSpPr>
          <p:cNvPr id="200" name="Rectangle 30"/>
          <p:cNvSpPr>
            <a:spLocks noChangeArrowheads="1"/>
          </p:cNvSpPr>
          <p:nvPr/>
        </p:nvSpPr>
        <p:spPr bwMode="auto">
          <a:xfrm>
            <a:off x="4348149" y="417754"/>
            <a:ext cx="129554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m</a:t>
            </a:r>
            <a:r>
              <a:rPr lang="ja-JP" altLang="en-US" dirty="0">
                <a:solidFill>
                  <a:srgbClr val="000000"/>
                </a:solidFill>
                <a:latin typeface="Bookman Old Style" pitchFamily="18" charset="0"/>
              </a:rPr>
              <a:t>：</a:t>
            </a:r>
            <a:r>
              <a:rPr lang="ja-JP" altLang="en-US" sz="2400" dirty="0">
                <a:solidFill>
                  <a:srgbClr val="000000"/>
                </a:solidFill>
                <a:latin typeface="Bookman Old Style" pitchFamily="18" charset="0"/>
              </a:rPr>
              <a:t>質量</a:t>
            </a:r>
            <a:endParaRPr lang="ja-JP" altLang="en-US" sz="2400" dirty="0">
              <a:solidFill>
                <a:srgbClr val="000000"/>
              </a:solidFill>
              <a:latin typeface="Bookman Old Style" pitchFamily="18" charset="0"/>
              <a:ea typeface="ＭＳ ゴシック" pitchFamily="49" charset="-128"/>
              <a:cs typeface="Times New Roman" pitchFamily="18" charset="0"/>
            </a:endParaRPr>
          </a:p>
        </p:txBody>
      </p:sp>
      <p:graphicFrame>
        <p:nvGraphicFramePr>
          <p:cNvPr id="201" name="Object 15"/>
          <p:cNvGraphicFramePr>
            <a:graphicFrameLocks noChangeAspect="1"/>
          </p:cNvGraphicFramePr>
          <p:nvPr>
            <p:extLst>
              <p:ext uri="{D42A27DB-BD31-4B8C-83A1-F6EECF244321}">
                <p14:modId xmlns:p14="http://schemas.microsoft.com/office/powerpoint/2010/main" val="4209465413"/>
              </p:ext>
            </p:extLst>
          </p:nvPr>
        </p:nvGraphicFramePr>
        <p:xfrm>
          <a:off x="6707667" y="832438"/>
          <a:ext cx="1978025" cy="512762"/>
        </p:xfrm>
        <a:graphic>
          <a:graphicData uri="http://schemas.openxmlformats.org/presentationml/2006/ole">
            <mc:AlternateContent xmlns:mc="http://schemas.openxmlformats.org/markup-compatibility/2006">
              <mc:Choice xmlns:v="urn:schemas-microsoft-com:vml" Requires="v">
                <p:oleObj spid="_x0000_s263026" name="数式" r:id="rId21" imgW="825480" imgH="215640" progId="Equation.3">
                  <p:embed/>
                </p:oleObj>
              </mc:Choice>
              <mc:Fallback>
                <p:oleObj name="数式" r:id="rId21" imgW="825480" imgH="215640" progId="Equation.3">
                  <p:embed/>
                  <p:pic>
                    <p:nvPicPr>
                      <p:cNvPr id="0" name=""/>
                      <p:cNvPicPr>
                        <a:picLocks noChangeAspect="1" noChangeArrowheads="1"/>
                      </p:cNvPicPr>
                      <p:nvPr/>
                    </p:nvPicPr>
                    <p:blipFill>
                      <a:blip r:embed="rId22"/>
                      <a:srcRect/>
                      <a:stretch>
                        <a:fillRect/>
                      </a:stretch>
                    </p:blipFill>
                    <p:spPr bwMode="auto">
                      <a:xfrm>
                        <a:off x="6707667" y="832438"/>
                        <a:ext cx="1978025" cy="512762"/>
                      </a:xfrm>
                      <a:prstGeom prst="rect">
                        <a:avLst/>
                      </a:prstGeom>
                      <a:noFill/>
                      <a:ln>
                        <a:noFill/>
                      </a:ln>
                    </p:spPr>
                  </p:pic>
                </p:oleObj>
              </mc:Fallback>
            </mc:AlternateContent>
          </a:graphicData>
        </a:graphic>
      </p:graphicFrame>
      <p:sp>
        <p:nvSpPr>
          <p:cNvPr id="202" name="Rectangle 38"/>
          <p:cNvSpPr>
            <a:spLocks noChangeArrowheads="1"/>
          </p:cNvSpPr>
          <p:nvPr/>
        </p:nvSpPr>
        <p:spPr bwMode="auto">
          <a:xfrm>
            <a:off x="5926959" y="425885"/>
            <a:ext cx="237597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2400" dirty="0">
                <a:solidFill>
                  <a:srgbClr val="000000"/>
                </a:solidFill>
                <a:latin typeface="ＭＳ ゴシック" pitchFamily="49" charset="-128"/>
                <a:ea typeface="ＭＳ ゴシック" pitchFamily="49" charset="-128"/>
                <a:cs typeface="Times New Roman" pitchFamily="18" charset="0"/>
              </a:rPr>
              <a:t>受けとる仕事</a:t>
            </a:r>
            <a:r>
              <a:rPr lang="en-US" altLang="ja-JP" i="1" dirty="0">
                <a:solidFill>
                  <a:srgbClr val="000000"/>
                </a:solidFill>
                <a:latin typeface="Bookman Old Style" pitchFamily="18" charset="0"/>
              </a:rPr>
              <a:t>W</a:t>
            </a:r>
            <a:endParaRPr lang="ja-JP" altLang="en-US" dirty="0">
              <a:solidFill>
                <a:srgbClr val="000000"/>
              </a:solidFill>
              <a:latin typeface="ＭＳ ゴシック" pitchFamily="49" charset="-128"/>
              <a:ea typeface="ＭＳ ゴシック" pitchFamily="49" charset="-128"/>
              <a:cs typeface="Times New Roman" pitchFamily="18" charset="0"/>
            </a:endParaRPr>
          </a:p>
        </p:txBody>
      </p:sp>
      <p:sp>
        <p:nvSpPr>
          <p:cNvPr id="203" name="Rectangle 38"/>
          <p:cNvSpPr>
            <a:spLocks noChangeArrowheads="1"/>
          </p:cNvSpPr>
          <p:nvPr/>
        </p:nvSpPr>
        <p:spPr bwMode="auto">
          <a:xfrm>
            <a:off x="1868527" y="0"/>
            <a:ext cx="539121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solidFill>
                  <a:srgbClr val="000000"/>
                </a:solidFill>
                <a:latin typeface="ＭＳ ゴシック" pitchFamily="49" charset="-128"/>
                <a:ea typeface="ＭＳ ゴシック" pitchFamily="49" charset="-128"/>
                <a:cs typeface="Times New Roman" pitchFamily="18" charset="0"/>
              </a:rPr>
              <a:t>:</a:t>
            </a:r>
            <a:r>
              <a:rPr lang="ja-JP" altLang="en-US" dirty="0">
                <a:solidFill>
                  <a:srgbClr val="000000"/>
                </a:solidFill>
                <a:latin typeface="ＭＳ ゴシック" pitchFamily="49" charset="-128"/>
                <a:ea typeface="ＭＳ ゴシック" pitchFamily="49" charset="-128"/>
                <a:cs typeface="Times New Roman" pitchFamily="18" charset="0"/>
              </a:rPr>
              <a:t>系がすることのできる仕事の量</a:t>
            </a:r>
          </a:p>
        </p:txBody>
      </p:sp>
      <p:sp>
        <p:nvSpPr>
          <p:cNvPr id="204" name="Rectangle 48"/>
          <p:cNvSpPr>
            <a:spLocks noChangeArrowheads="1"/>
          </p:cNvSpPr>
          <p:nvPr/>
        </p:nvSpPr>
        <p:spPr bwMode="auto">
          <a:xfrm>
            <a:off x="7293814" y="0"/>
            <a:ext cx="185018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ja-JP" altLang="en-US" sz="2400" dirty="0">
                <a:solidFill>
                  <a:srgbClr val="FF00FF"/>
                </a:solidFill>
                <a:latin typeface="ＭＳ ゴシック" pitchFamily="49" charset="-128"/>
                <a:ea typeface="ＭＳ ゴシック" pitchFamily="49" charset="-128"/>
                <a:cs typeface="Times New Roman" pitchFamily="18" charset="0"/>
              </a:rPr>
              <a:t>添字</a:t>
            </a:r>
            <a:r>
              <a:rPr lang="en-US" altLang="ja-JP" sz="2400" dirty="0">
                <a:solidFill>
                  <a:srgbClr val="FF00FF"/>
                </a:solidFill>
                <a:ea typeface="ＭＳ ゴシック" pitchFamily="49" charset="-128"/>
                <a:cs typeface="Times New Roman" pitchFamily="18" charset="0"/>
              </a:rPr>
              <a:t>i:</a:t>
            </a:r>
            <a:r>
              <a:rPr lang="ja-JP" altLang="en-US" sz="2400" dirty="0">
                <a:solidFill>
                  <a:srgbClr val="FF00FF"/>
                </a:solidFill>
                <a:latin typeface="ＭＳ ゴシック" pitchFamily="49" charset="-128"/>
                <a:ea typeface="ＭＳ ゴシック" pitchFamily="49" charset="-128"/>
                <a:cs typeface="Times New Roman" pitchFamily="18" charset="0"/>
              </a:rPr>
              <a:t>始</a:t>
            </a:r>
            <a:r>
              <a:rPr lang="en-US" altLang="ja-JP" sz="2400" dirty="0">
                <a:solidFill>
                  <a:srgbClr val="FF00FF"/>
                </a:solidFill>
                <a:ea typeface="ＭＳ ゴシック" pitchFamily="49" charset="-128"/>
                <a:cs typeface="Times New Roman" pitchFamily="18" charset="0"/>
              </a:rPr>
              <a:t>,f:</a:t>
            </a:r>
            <a:r>
              <a:rPr lang="ja-JP" altLang="en-US" sz="2400" dirty="0">
                <a:solidFill>
                  <a:srgbClr val="FF00FF"/>
                </a:solidFill>
                <a:latin typeface="ＭＳ ゴシック" pitchFamily="49" charset="-128"/>
                <a:ea typeface="ＭＳ ゴシック" pitchFamily="49" charset="-128"/>
                <a:cs typeface="Times New Roman" pitchFamily="18" charset="0"/>
              </a:rPr>
              <a:t>終</a:t>
            </a:r>
            <a:endParaRPr lang="ja-JP" altLang="en-US" sz="2400" dirty="0">
              <a:solidFill>
                <a:srgbClr val="FF00FF"/>
              </a:solidFill>
              <a:ea typeface="ＭＳ ゴシック" pitchFamily="49" charset="-128"/>
              <a:cs typeface="Times New Roman" pitchFamily="18" charset="0"/>
            </a:endParaRPr>
          </a:p>
        </p:txBody>
      </p:sp>
      <p:sp>
        <p:nvSpPr>
          <p:cNvPr id="205" name="Rectangle 19"/>
          <p:cNvSpPr>
            <a:spLocks noChangeArrowheads="1"/>
          </p:cNvSpPr>
          <p:nvPr/>
        </p:nvSpPr>
        <p:spPr bwMode="auto">
          <a:xfrm>
            <a:off x="2786678" y="1241374"/>
            <a:ext cx="638347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基準状態になるまでに保存力がする仕事</a:t>
            </a:r>
          </a:p>
        </p:txBody>
      </p:sp>
      <p:sp>
        <p:nvSpPr>
          <p:cNvPr id="206" name="AutoShape 10"/>
          <p:cNvSpPr>
            <a:spLocks noChangeArrowheads="1"/>
          </p:cNvSpPr>
          <p:nvPr/>
        </p:nvSpPr>
        <p:spPr bwMode="auto">
          <a:xfrm>
            <a:off x="226708" y="5795528"/>
            <a:ext cx="5948624" cy="605272"/>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207" name="Line 13"/>
          <p:cNvSpPr>
            <a:spLocks noChangeShapeType="1"/>
          </p:cNvSpPr>
          <p:nvPr/>
        </p:nvSpPr>
        <p:spPr bwMode="auto">
          <a:xfrm flipV="1">
            <a:off x="3031299" y="2780777"/>
            <a:ext cx="12526" cy="2968669"/>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208" name="Rectangle 69"/>
          <p:cNvSpPr>
            <a:spLocks noChangeArrowheads="1"/>
          </p:cNvSpPr>
          <p:nvPr/>
        </p:nvSpPr>
        <p:spPr bwMode="auto">
          <a:xfrm>
            <a:off x="6078537" y="2230111"/>
            <a:ext cx="30654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dirty="0">
                <a:solidFill>
                  <a:srgbClr val="000000"/>
                </a:solidFill>
                <a:latin typeface="Bookman Old Style" pitchFamily="18" charset="0"/>
                <a:ea typeface="ＭＳ ゴシック" pitchFamily="49" charset="-128"/>
              </a:rPr>
              <a:t>x</a:t>
            </a:r>
            <a:r>
              <a:rPr kumimoji="0" lang="en-US" altLang="ja-JP" dirty="0">
                <a:solidFill>
                  <a:srgbClr val="000000"/>
                </a:solidFill>
                <a:latin typeface="Bookman Old Style" pitchFamily="18" charset="0"/>
                <a:ea typeface="ＭＳ ゴシック" pitchFamily="49" charset="-128"/>
              </a:rPr>
              <a:t>:</a:t>
            </a:r>
            <a:r>
              <a:rPr kumimoji="0" lang="ja-JP" altLang="en-US" dirty="0">
                <a:solidFill>
                  <a:srgbClr val="000000"/>
                </a:solidFill>
                <a:latin typeface="Bookman Old Style" pitchFamily="18" charset="0"/>
                <a:ea typeface="ＭＳ ゴシック" pitchFamily="49" charset="-128"/>
              </a:rPr>
              <a:t>のび</a:t>
            </a:r>
            <a:r>
              <a:rPr kumimoji="0" lang="en-US" altLang="ja-JP" dirty="0">
                <a:solidFill>
                  <a:srgbClr val="000000"/>
                </a:solidFill>
                <a:latin typeface="Bookman Old Style" pitchFamily="18" charset="0"/>
                <a:ea typeface="ＭＳ ゴシック" pitchFamily="49" charset="-128"/>
              </a:rPr>
              <a:t>,</a:t>
            </a:r>
            <a:r>
              <a:rPr kumimoji="0" lang="en-US" altLang="ja-JP" i="1" dirty="0">
                <a:solidFill>
                  <a:srgbClr val="000000"/>
                </a:solidFill>
                <a:latin typeface="Bookman Old Style" pitchFamily="18" charset="0"/>
                <a:ea typeface="ＭＳ ゴシック" pitchFamily="49" charset="-128"/>
              </a:rPr>
              <a:t>k</a:t>
            </a:r>
            <a:r>
              <a:rPr kumimoji="0" lang="en-US" altLang="ja-JP" dirty="0">
                <a:solidFill>
                  <a:srgbClr val="000000"/>
                </a:solidFill>
                <a:latin typeface="Bookman Old Style" pitchFamily="18" charset="0"/>
                <a:ea typeface="ＭＳ ゴシック" pitchFamily="49" charset="-128"/>
              </a:rPr>
              <a:t>:</a:t>
            </a:r>
            <a:r>
              <a:rPr kumimoji="0" lang="ja-JP" altLang="en-US" dirty="0">
                <a:solidFill>
                  <a:srgbClr val="000000"/>
                </a:solidFill>
                <a:latin typeface="Bookman Old Style" pitchFamily="18" charset="0"/>
                <a:ea typeface="ＭＳ ゴシック" pitchFamily="49" charset="-128"/>
              </a:rPr>
              <a:t>バネ定数</a:t>
            </a:r>
          </a:p>
        </p:txBody>
      </p:sp>
    </p:spTree>
    <p:extLst>
      <p:ext uri="{BB962C8B-B14F-4D97-AF65-F5344CB8AC3E}">
        <p14:creationId xmlns:p14="http://schemas.microsoft.com/office/powerpoint/2010/main" val="972310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2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4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43"/>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4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4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4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48"/>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41"/>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15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4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80"/>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78"/>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76"/>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77"/>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xit" presetSubtype="0" fill="hold" grpId="0" nodeType="clickEffect">
                                  <p:stCondLst>
                                    <p:cond delay="0"/>
                                  </p:stCondLst>
                                  <p:childTnLst>
                                    <p:set>
                                      <p:cBhvr>
                                        <p:cTn id="70" dur="1" fill="hold">
                                          <p:stCondLst>
                                            <p:cond delay="0"/>
                                          </p:stCondLst>
                                        </p:cTn>
                                        <p:tgtEl>
                                          <p:spTgt spid="50"/>
                                        </p:tgtEl>
                                        <p:attrNameLst>
                                          <p:attrName>style.visibility</p:attrName>
                                        </p:attrNameLst>
                                      </p:cBhvr>
                                      <p:to>
                                        <p:strVal val="hidden"/>
                                      </p:to>
                                    </p:set>
                                  </p:childTnLst>
                                </p:cTn>
                              </p:par>
                              <p:par>
                                <p:cTn id="71" presetID="1" presetClass="entr" presetSubtype="0" fill="hold" grpId="0" nodeType="withEffect">
                                  <p:stCondLst>
                                    <p:cond delay="0"/>
                                  </p:stCondLst>
                                  <p:childTnLst>
                                    <p:set>
                                      <p:cBhvr>
                                        <p:cTn id="72" dur="1" fill="hold">
                                          <p:stCondLst>
                                            <p:cond delay="0"/>
                                          </p:stCondLst>
                                        </p:cTn>
                                        <p:tgtEl>
                                          <p:spTgt spid="175"/>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206"/>
                                        </p:tgtEl>
                                        <p:attrNameLst>
                                          <p:attrName>style.visibility</p:attrName>
                                        </p:attrNameLst>
                                      </p:cBhvr>
                                      <p:to>
                                        <p:strVal val="visible"/>
                                      </p:to>
                                    </p:set>
                                  </p:childTnLst>
                                </p:cTn>
                              </p:par>
                              <p:par>
                                <p:cTn id="77" presetID="35" presetClass="emph" presetSubtype="0" repeatCount="10000" fill="hold" grpId="1" nodeType="withEffect">
                                  <p:stCondLst>
                                    <p:cond delay="0"/>
                                  </p:stCondLst>
                                  <p:childTnLst>
                                    <p:anim calcmode="discrete" valueType="str">
                                      <p:cBhvr>
                                        <p:cTn id="78" dur="500" fill="hold"/>
                                        <p:tgtEl>
                                          <p:spTgt spid="206"/>
                                        </p:tgtEl>
                                        <p:attrNameLst>
                                          <p:attrName>style.visibility</p:attrName>
                                        </p:attrNameLst>
                                      </p:cBhvr>
                                      <p:tavLst>
                                        <p:tav tm="0">
                                          <p:val>
                                            <p:strVal val="hidden"/>
                                          </p:val>
                                        </p:tav>
                                        <p:tav tm="50000">
                                          <p:val>
                                            <p:strVal val="visible"/>
                                          </p:val>
                                        </p:tav>
                                      </p:tavLst>
                                    </p:anim>
                                  </p:childTnLst>
                                </p:cTn>
                              </p:par>
                            </p:childTnLst>
                          </p:cTn>
                        </p:par>
                      </p:childTnLst>
                    </p:cTn>
                  </p:par>
                  <p:par>
                    <p:cTn id="79" fill="hold">
                      <p:stCondLst>
                        <p:cond delay="indefinite"/>
                      </p:stCondLst>
                      <p:childTnLst>
                        <p:par>
                          <p:cTn id="80" fill="hold">
                            <p:stCondLst>
                              <p:cond delay="0"/>
                            </p:stCondLst>
                            <p:childTnLst>
                              <p:par>
                                <p:cTn id="81" presetID="22" presetClass="entr" presetSubtype="4" fill="hold" grpId="0" nodeType="clickEffect">
                                  <p:stCondLst>
                                    <p:cond delay="0"/>
                                  </p:stCondLst>
                                  <p:childTnLst>
                                    <p:set>
                                      <p:cBhvr>
                                        <p:cTn id="82" dur="1" fill="hold">
                                          <p:stCondLst>
                                            <p:cond delay="0"/>
                                          </p:stCondLst>
                                        </p:cTn>
                                        <p:tgtEl>
                                          <p:spTgt spid="207"/>
                                        </p:tgtEl>
                                        <p:attrNameLst>
                                          <p:attrName>style.visibility</p:attrName>
                                        </p:attrNameLst>
                                      </p:cBhvr>
                                      <p:to>
                                        <p:strVal val="visible"/>
                                      </p:to>
                                    </p:set>
                                    <p:animEffect transition="in" filter="wipe(down)">
                                      <p:cBhvr>
                                        <p:cTn id="83" dur="500"/>
                                        <p:tgtEl>
                                          <p:spTgt spid="207"/>
                                        </p:tgtEl>
                                      </p:cBhvr>
                                    </p:animEffect>
                                  </p:childTnLst>
                                </p:cTn>
                              </p:par>
                              <p:par>
                                <p:cTn id="84" presetID="1" presetClass="entr" presetSubtype="0" fill="hold" nodeType="withEffect">
                                  <p:stCondLst>
                                    <p:cond delay="0"/>
                                  </p:stCondLst>
                                  <p:childTnLst>
                                    <p:set>
                                      <p:cBhvr>
                                        <p:cTn id="85" dur="1" fill="hold">
                                          <p:stCondLst>
                                            <p:cond delay="0"/>
                                          </p:stCondLst>
                                        </p:cTn>
                                        <p:tgtEl>
                                          <p:spTgt spid="4"/>
                                        </p:tgtEl>
                                        <p:attrNameLst>
                                          <p:attrName>style.visibility</p:attrName>
                                        </p:attrNameLst>
                                      </p:cBhvr>
                                      <p:to>
                                        <p:strVal val="visible"/>
                                      </p:to>
                                    </p:set>
                                  </p:childTnLst>
                                </p:cTn>
                              </p:par>
                              <p:par>
                                <p:cTn id="86" presetID="64" presetClass="path" presetSubtype="0" fill="remove" nodeType="withEffect">
                                  <p:stCondLst>
                                    <p:cond delay="0"/>
                                  </p:stCondLst>
                                  <p:childTnLst>
                                    <p:animMotion origin="layout" path="M 1.38889E-6 -4.66235E-6 L 0.00347 0.52198 " pathEditMode="relative" rAng="0" ptsTypes="AA">
                                      <p:cBhvr>
                                        <p:cTn id="87" dur="500" spd="-100000" fill="hold"/>
                                        <p:tgtEl>
                                          <p:spTgt spid="4"/>
                                        </p:tgtEl>
                                        <p:attrNameLst>
                                          <p:attrName>ppt_x</p:attrName>
                                          <p:attrName>ppt_y</p:attrName>
                                        </p:attrNameLst>
                                      </p:cBhvr>
                                      <p:rCtr x="174" y="26087"/>
                                    </p:animMotion>
                                  </p:childTnLst>
                                </p:cTn>
                              </p:par>
                            </p:childTnLst>
                          </p:cTn>
                        </p:par>
                      </p:childTnLst>
                    </p:cTn>
                  </p:par>
                  <p:par>
                    <p:cTn id="88" fill="hold">
                      <p:stCondLst>
                        <p:cond delay="indefinite"/>
                      </p:stCondLst>
                      <p:childTnLst>
                        <p:par>
                          <p:cTn id="89" fill="hold">
                            <p:stCondLst>
                              <p:cond delay="0"/>
                            </p:stCondLst>
                            <p:childTnLst>
                              <p:par>
                                <p:cTn id="90" presetID="1" presetClass="entr" presetSubtype="0" fill="hold" grpId="0" nodeType="clickEffect">
                                  <p:stCondLst>
                                    <p:cond delay="0"/>
                                  </p:stCondLst>
                                  <p:childTnLst>
                                    <p:set>
                                      <p:cBhvr>
                                        <p:cTn id="91" dur="1" fill="hold">
                                          <p:stCondLst>
                                            <p:cond delay="0"/>
                                          </p:stCondLst>
                                        </p:cTn>
                                        <p:tgtEl>
                                          <p:spTgt spid="208"/>
                                        </p:tgtEl>
                                        <p:attrNameLst>
                                          <p:attrName>style.visibility</p:attrName>
                                        </p:attrNameLst>
                                      </p:cBhvr>
                                      <p:to>
                                        <p:strVal val="visible"/>
                                      </p:to>
                                    </p:set>
                                  </p:childTnLst>
                                </p:cTn>
                              </p:par>
                            </p:childTnLst>
                          </p:cTn>
                        </p:par>
                      </p:childTnLst>
                    </p:cTn>
                  </p:par>
                  <p:par>
                    <p:cTn id="92" fill="hold">
                      <p:stCondLst>
                        <p:cond delay="indefinite"/>
                      </p:stCondLst>
                      <p:childTnLst>
                        <p:par>
                          <p:cTn id="93" fill="hold">
                            <p:stCondLst>
                              <p:cond delay="0"/>
                            </p:stCondLst>
                            <p:childTnLst>
                              <p:par>
                                <p:cTn id="94" presetID="1" presetClass="exit" presetSubtype="0" fill="hold" grpId="2" nodeType="clickEffect">
                                  <p:stCondLst>
                                    <p:cond delay="0"/>
                                  </p:stCondLst>
                                  <p:childTnLst>
                                    <p:set>
                                      <p:cBhvr>
                                        <p:cTn id="95" dur="1" fill="hold">
                                          <p:stCondLst>
                                            <p:cond delay="0"/>
                                          </p:stCondLst>
                                        </p:cTn>
                                        <p:tgtEl>
                                          <p:spTgt spid="206"/>
                                        </p:tgtEl>
                                        <p:attrNameLst>
                                          <p:attrName>style.visibility</p:attrName>
                                        </p:attrNameLst>
                                      </p:cBhvr>
                                      <p:to>
                                        <p:strVal val="hidden"/>
                                      </p:to>
                                    </p:set>
                                  </p:childTnLst>
                                </p:cTn>
                              </p:par>
                              <p:par>
                                <p:cTn id="96" presetID="1" presetClass="exit" presetSubtype="0" fill="hold" grpId="1" nodeType="withEffect">
                                  <p:stCondLst>
                                    <p:cond delay="0"/>
                                  </p:stCondLst>
                                  <p:childTnLst>
                                    <p:set>
                                      <p:cBhvr>
                                        <p:cTn id="97" dur="1" fill="hold">
                                          <p:stCondLst>
                                            <p:cond delay="0"/>
                                          </p:stCondLst>
                                        </p:cTn>
                                        <p:tgtEl>
                                          <p:spTgt spid="20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 grpId="0" animBg="1"/>
      <p:bldP spid="50" grpId="0" animBg="1"/>
      <p:bldP spid="80" grpId="0"/>
      <p:bldP spid="141" grpId="0" animBg="1"/>
      <p:bldP spid="142" grpId="0"/>
      <p:bldP spid="143" grpId="0"/>
      <p:bldP spid="146" grpId="0"/>
      <p:bldP spid="149" grpId="0" animBg="1"/>
      <p:bldP spid="165" grpId="0" animBg="1"/>
      <p:bldP spid="166" grpId="0"/>
      <p:bldP spid="3" grpId="0"/>
      <p:bldP spid="176" grpId="0"/>
      <p:bldP spid="177" grpId="0"/>
      <p:bldP spid="178" grpId="0" animBg="1"/>
      <p:bldP spid="180" grpId="0"/>
      <p:bldP spid="206" grpId="0" animBg="1"/>
      <p:bldP spid="206" grpId="1" animBg="1"/>
      <p:bldP spid="206" grpId="2" animBg="1"/>
      <p:bldP spid="207" grpId="0" animBg="1"/>
      <p:bldP spid="207" grpId="1" animBg="1"/>
      <p:bldP spid="20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6D63035E-E8F5-4CF5-9393-31CDFCF806CD}"/>
              </a:ext>
            </a:extLst>
          </p:cNvPr>
          <p:cNvGrpSpPr/>
          <p:nvPr/>
        </p:nvGrpSpPr>
        <p:grpSpPr>
          <a:xfrm>
            <a:off x="0" y="0"/>
            <a:ext cx="9170157" cy="2762867"/>
            <a:chOff x="0" y="0"/>
            <a:chExt cx="9170157" cy="2762867"/>
          </a:xfrm>
        </p:grpSpPr>
        <p:sp>
          <p:nvSpPr>
            <p:cNvPr id="175" name="Rectangle 46"/>
            <p:cNvSpPr>
              <a:spLocks noChangeArrowheads="1"/>
            </p:cNvSpPr>
            <p:nvPr/>
          </p:nvSpPr>
          <p:spPr bwMode="auto">
            <a:xfrm>
              <a:off x="0" y="1"/>
              <a:ext cx="9144000" cy="2762866"/>
            </a:xfrm>
            <a:prstGeom prst="rect">
              <a:avLst/>
            </a:prstGeom>
            <a:solidFill>
              <a:srgbClr val="FFF0DC"/>
            </a:solidFill>
            <a:ln w="9525">
              <a:solidFill>
                <a:srgbClr val="FFCC99"/>
              </a:solidFill>
              <a:miter lim="800000"/>
              <a:headEnd/>
              <a:tailEnd/>
            </a:ln>
            <a:effectLst>
              <a:outerShdw blurRad="50800" dist="38100" dir="8100000" algn="tr" rotWithShape="0">
                <a:prstClr val="black">
                  <a:alpha val="40000"/>
                </a:prstClr>
              </a:outerShdw>
            </a:effectLst>
          </p:spPr>
          <p:txBody>
            <a:bodyPr wrap="none" anchor="ctr"/>
            <a:lstStyle/>
            <a:p>
              <a:pPr algn="ctr"/>
              <a:endParaRPr lang="ja-JP" altLang="en-US" sz="3200" b="1">
                <a:solidFill>
                  <a:srgbClr val="000000"/>
                </a:solidFill>
              </a:endParaRPr>
            </a:p>
          </p:txBody>
        </p:sp>
        <p:sp>
          <p:nvSpPr>
            <p:cNvPr id="70" name="Rectangle 17"/>
            <p:cNvSpPr>
              <a:spLocks noChangeArrowheads="1"/>
            </p:cNvSpPr>
            <p:nvPr/>
          </p:nvSpPr>
          <p:spPr bwMode="auto">
            <a:xfrm>
              <a:off x="0" y="1253005"/>
              <a:ext cx="278077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ja-JP" altLang="en-US" dirty="0">
                  <a:solidFill>
                    <a:srgbClr val="0000FF"/>
                  </a:solidFill>
                </a:rPr>
                <a:t>位置エネルギー</a:t>
              </a:r>
            </a:p>
          </p:txBody>
        </p:sp>
        <p:sp>
          <p:nvSpPr>
            <p:cNvPr id="72" name="Rectangle 17"/>
            <p:cNvSpPr>
              <a:spLocks noChangeArrowheads="1"/>
            </p:cNvSpPr>
            <p:nvPr/>
          </p:nvSpPr>
          <p:spPr bwMode="auto">
            <a:xfrm>
              <a:off x="235974" y="1718535"/>
              <a:ext cx="381983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ja-JP" altLang="en-US" dirty="0">
                  <a:solidFill>
                    <a:srgbClr val="0000FF"/>
                  </a:solidFill>
                </a:rPr>
                <a:t>重力の位置エネルギー</a:t>
              </a:r>
            </a:p>
          </p:txBody>
        </p:sp>
        <p:sp>
          <p:nvSpPr>
            <p:cNvPr id="74" name="Rectangle 62"/>
            <p:cNvSpPr>
              <a:spLocks noChangeArrowheads="1"/>
            </p:cNvSpPr>
            <p:nvPr/>
          </p:nvSpPr>
          <p:spPr bwMode="auto">
            <a:xfrm>
              <a:off x="3772361" y="1796383"/>
              <a:ext cx="7588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dirty="0">
                  <a:solidFill>
                    <a:srgbClr val="000000"/>
                  </a:solidFill>
                  <a:latin typeface="Bookman Old Style" pitchFamily="18" charset="0"/>
                </a:rPr>
                <a:t>U </a:t>
              </a:r>
              <a:r>
                <a:rPr kumimoji="0" lang="en-US" altLang="ja-JP" dirty="0">
                  <a:solidFill>
                    <a:srgbClr val="000000"/>
                  </a:solidFill>
                  <a:latin typeface="Bookman Old Style" pitchFamily="18" charset="0"/>
                </a:rPr>
                <a:t>=</a:t>
              </a:r>
            </a:p>
          </p:txBody>
        </p:sp>
        <p:sp>
          <p:nvSpPr>
            <p:cNvPr id="75" name="Rectangle 63"/>
            <p:cNvSpPr>
              <a:spLocks noChangeArrowheads="1"/>
            </p:cNvSpPr>
            <p:nvPr/>
          </p:nvSpPr>
          <p:spPr bwMode="auto">
            <a:xfrm>
              <a:off x="4417757" y="1766886"/>
              <a:ext cx="9159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solidFill>
                    <a:srgbClr val="000000"/>
                  </a:solidFill>
                  <a:latin typeface="Bookman Old Style" pitchFamily="18" charset="0"/>
                  <a:ea typeface="ＭＳ ゴシック" pitchFamily="49" charset="-128"/>
                </a:rPr>
                <a:t>mgh</a:t>
              </a:r>
              <a:endParaRPr lang="en-US" altLang="ja-JP" i="1">
                <a:solidFill>
                  <a:srgbClr val="000000"/>
                </a:solidFill>
                <a:latin typeface="Symbol" pitchFamily="18" charset="2"/>
              </a:endParaRPr>
            </a:p>
          </p:txBody>
        </p:sp>
        <p:sp>
          <p:nvSpPr>
            <p:cNvPr id="69" name="Rectangle 13"/>
            <p:cNvSpPr>
              <a:spLocks noChangeArrowheads="1"/>
            </p:cNvSpPr>
            <p:nvPr/>
          </p:nvSpPr>
          <p:spPr bwMode="auto">
            <a:xfrm>
              <a:off x="5545394" y="1747903"/>
              <a:ext cx="129785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ctr">
              <a:spAutoFit/>
            </a:bodyPr>
            <a:lstStyle/>
            <a:p>
              <a:pPr>
                <a:spcBef>
                  <a:spcPct val="0"/>
                </a:spcBef>
              </a:pPr>
              <a:r>
                <a:rPr lang="en-US" altLang="ja-JP" i="1" dirty="0">
                  <a:solidFill>
                    <a:srgbClr val="000000"/>
                  </a:solidFill>
                  <a:latin typeface="Bookman Old Style" panose="02050604050505020204" pitchFamily="18" charset="0"/>
                  <a:ea typeface="ＭＳ ゴシック" panose="020B0609070205080204" pitchFamily="49" charset="-128"/>
                  <a:cs typeface="Times New Roman" pitchFamily="18" charset="0"/>
                </a:rPr>
                <a:t>h</a:t>
              </a:r>
              <a:r>
                <a:rPr lang="en-US" altLang="ja-JP" dirty="0">
                  <a:solidFill>
                    <a:srgbClr val="000000"/>
                  </a:solidFill>
                  <a:latin typeface="ＭＳ ゴシック" pitchFamily="49" charset="-128"/>
                  <a:ea typeface="ＭＳ ゴシック" pitchFamily="49" charset="-128"/>
                  <a:cs typeface="Times New Roman" pitchFamily="18" charset="0"/>
                </a:rPr>
                <a:t>:</a:t>
              </a:r>
              <a:r>
                <a:rPr lang="ja-JP" altLang="en-US" dirty="0">
                  <a:solidFill>
                    <a:srgbClr val="000000"/>
                  </a:solidFill>
                  <a:latin typeface="ＭＳ ゴシック" pitchFamily="49" charset="-128"/>
                  <a:ea typeface="ＭＳ ゴシック" pitchFamily="49" charset="-128"/>
                  <a:cs typeface="Times New Roman" pitchFamily="18" charset="0"/>
                </a:rPr>
                <a:t>高さ</a:t>
              </a:r>
            </a:p>
          </p:txBody>
        </p:sp>
        <p:sp>
          <p:nvSpPr>
            <p:cNvPr id="77" name="Rectangle 13"/>
            <p:cNvSpPr>
              <a:spLocks noChangeArrowheads="1"/>
            </p:cNvSpPr>
            <p:nvPr/>
          </p:nvSpPr>
          <p:spPr bwMode="auto">
            <a:xfrm>
              <a:off x="6784257" y="1762651"/>
              <a:ext cx="235974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ctr">
              <a:spAutoFit/>
            </a:bodyPr>
            <a:lstStyle/>
            <a:p>
              <a:pPr>
                <a:spcBef>
                  <a:spcPct val="0"/>
                </a:spcBef>
              </a:pPr>
              <a:r>
                <a:rPr lang="en-US" altLang="ja-JP" i="1" dirty="0">
                  <a:solidFill>
                    <a:srgbClr val="000000"/>
                  </a:solidFill>
                  <a:latin typeface="Bookman Old Style" panose="02050604050505020204" pitchFamily="18" charset="0"/>
                  <a:ea typeface="ＭＳ ゴシック" panose="020B0609070205080204" pitchFamily="49" charset="-128"/>
                  <a:cs typeface="Times New Roman" pitchFamily="18" charset="0"/>
                </a:rPr>
                <a:t>g</a:t>
              </a:r>
              <a:r>
                <a:rPr lang="en-US" altLang="ja-JP" dirty="0">
                  <a:solidFill>
                    <a:srgbClr val="000000"/>
                  </a:solidFill>
                  <a:latin typeface="ＭＳ ゴシック" pitchFamily="49" charset="-128"/>
                  <a:ea typeface="ＭＳ ゴシック" pitchFamily="49" charset="-128"/>
                  <a:cs typeface="Times New Roman" pitchFamily="18" charset="0"/>
                </a:rPr>
                <a:t>:</a:t>
              </a:r>
              <a:r>
                <a:rPr lang="ja-JP" altLang="en-US" dirty="0">
                  <a:solidFill>
                    <a:srgbClr val="000000"/>
                  </a:solidFill>
                  <a:latin typeface="ＭＳ ゴシック" pitchFamily="49" charset="-128"/>
                  <a:ea typeface="ＭＳ ゴシック" pitchFamily="49" charset="-128"/>
                  <a:cs typeface="Times New Roman" pitchFamily="18" charset="0"/>
                </a:rPr>
                <a:t>重力加速度</a:t>
              </a:r>
            </a:p>
          </p:txBody>
        </p:sp>
        <p:sp>
          <p:nvSpPr>
            <p:cNvPr id="58" name="Rectangle 67"/>
            <p:cNvSpPr>
              <a:spLocks noChangeArrowheads="1"/>
            </p:cNvSpPr>
            <p:nvPr/>
          </p:nvSpPr>
          <p:spPr bwMode="auto">
            <a:xfrm>
              <a:off x="4278312" y="2230111"/>
              <a:ext cx="7588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dirty="0">
                  <a:solidFill>
                    <a:srgbClr val="000000"/>
                  </a:solidFill>
                  <a:latin typeface="Bookman Old Style" pitchFamily="18" charset="0"/>
                </a:rPr>
                <a:t>U </a:t>
              </a:r>
              <a:r>
                <a:rPr kumimoji="0" lang="en-US" altLang="ja-JP" dirty="0">
                  <a:solidFill>
                    <a:srgbClr val="000000"/>
                  </a:solidFill>
                  <a:latin typeface="Bookman Old Style" pitchFamily="18" charset="0"/>
                </a:rPr>
                <a:t>=</a:t>
              </a:r>
            </a:p>
          </p:txBody>
        </p:sp>
        <p:sp>
          <p:nvSpPr>
            <p:cNvPr id="59" name="Rectangle 68"/>
            <p:cNvSpPr>
              <a:spLocks noChangeArrowheads="1"/>
            </p:cNvSpPr>
            <p:nvPr/>
          </p:nvSpPr>
          <p:spPr bwMode="auto">
            <a:xfrm>
              <a:off x="4997450" y="2230111"/>
              <a:ext cx="9858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solidFill>
                    <a:srgbClr val="000000"/>
                  </a:solidFill>
                  <a:latin typeface="Bookman Old Style" pitchFamily="18" charset="0"/>
                  <a:ea typeface="ＭＳ ゴシック" pitchFamily="49" charset="-128"/>
                </a:rPr>
                <a:t>kx</a:t>
              </a:r>
              <a:r>
                <a:rPr kumimoji="0" lang="en-US" altLang="ja-JP" baseline="30000">
                  <a:solidFill>
                    <a:srgbClr val="000000"/>
                  </a:solidFill>
                  <a:ea typeface="ＭＳ ゴシック" pitchFamily="49" charset="-128"/>
                </a:rPr>
                <a:t>2</a:t>
              </a:r>
              <a:r>
                <a:rPr kumimoji="0" lang="en-US" altLang="ja-JP">
                  <a:solidFill>
                    <a:srgbClr val="000000"/>
                  </a:solidFill>
                  <a:ea typeface="ＭＳ ゴシック" pitchFamily="49" charset="-128"/>
                </a:rPr>
                <a:t>/2</a:t>
              </a:r>
              <a:endParaRPr lang="en-US" altLang="ja-JP" i="1">
                <a:solidFill>
                  <a:srgbClr val="000000"/>
                </a:solidFill>
                <a:latin typeface="Symbol" pitchFamily="18" charset="2"/>
              </a:endParaRPr>
            </a:p>
          </p:txBody>
        </p:sp>
        <p:sp>
          <p:nvSpPr>
            <p:cNvPr id="61" name="Rectangle 69"/>
            <p:cNvSpPr>
              <a:spLocks noChangeArrowheads="1"/>
            </p:cNvSpPr>
            <p:nvPr/>
          </p:nvSpPr>
          <p:spPr bwMode="auto">
            <a:xfrm>
              <a:off x="6078537" y="2230111"/>
              <a:ext cx="30654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dirty="0">
                  <a:solidFill>
                    <a:srgbClr val="000000"/>
                  </a:solidFill>
                  <a:latin typeface="Bookman Old Style" pitchFamily="18" charset="0"/>
                  <a:ea typeface="ＭＳ ゴシック" pitchFamily="49" charset="-128"/>
                </a:rPr>
                <a:t>x</a:t>
              </a:r>
              <a:r>
                <a:rPr kumimoji="0" lang="en-US" altLang="ja-JP" dirty="0">
                  <a:solidFill>
                    <a:srgbClr val="000000"/>
                  </a:solidFill>
                  <a:latin typeface="Bookman Old Style" pitchFamily="18" charset="0"/>
                  <a:ea typeface="ＭＳ ゴシック" pitchFamily="49" charset="-128"/>
                </a:rPr>
                <a:t>:</a:t>
              </a:r>
              <a:r>
                <a:rPr kumimoji="0" lang="ja-JP" altLang="en-US" dirty="0">
                  <a:solidFill>
                    <a:srgbClr val="000000"/>
                  </a:solidFill>
                  <a:latin typeface="Bookman Old Style" pitchFamily="18" charset="0"/>
                  <a:ea typeface="ＭＳ ゴシック" pitchFamily="49" charset="-128"/>
                </a:rPr>
                <a:t>のび</a:t>
              </a:r>
              <a:r>
                <a:rPr kumimoji="0" lang="en-US" altLang="ja-JP" dirty="0">
                  <a:solidFill>
                    <a:srgbClr val="000000"/>
                  </a:solidFill>
                  <a:latin typeface="Bookman Old Style" pitchFamily="18" charset="0"/>
                  <a:ea typeface="ＭＳ ゴシック" pitchFamily="49" charset="-128"/>
                </a:rPr>
                <a:t>,</a:t>
              </a:r>
              <a:r>
                <a:rPr kumimoji="0" lang="en-US" altLang="ja-JP" i="1" dirty="0">
                  <a:solidFill>
                    <a:srgbClr val="000000"/>
                  </a:solidFill>
                  <a:latin typeface="Bookman Old Style" pitchFamily="18" charset="0"/>
                  <a:ea typeface="ＭＳ ゴシック" pitchFamily="49" charset="-128"/>
                </a:rPr>
                <a:t>k</a:t>
              </a:r>
              <a:r>
                <a:rPr kumimoji="0" lang="en-US" altLang="ja-JP" dirty="0">
                  <a:solidFill>
                    <a:srgbClr val="000000"/>
                  </a:solidFill>
                  <a:latin typeface="Bookman Old Style" pitchFamily="18" charset="0"/>
                  <a:ea typeface="ＭＳ ゴシック" pitchFamily="49" charset="-128"/>
                </a:rPr>
                <a:t>:</a:t>
              </a:r>
              <a:r>
                <a:rPr kumimoji="0" lang="ja-JP" altLang="en-US" dirty="0">
                  <a:solidFill>
                    <a:srgbClr val="000000"/>
                  </a:solidFill>
                  <a:latin typeface="Bookman Old Style" pitchFamily="18" charset="0"/>
                  <a:ea typeface="ＭＳ ゴシック" pitchFamily="49" charset="-128"/>
                </a:rPr>
                <a:t>バネ定数</a:t>
              </a:r>
            </a:p>
          </p:txBody>
        </p:sp>
        <p:sp>
          <p:nvSpPr>
            <p:cNvPr id="62" name="Rectangle 65"/>
            <p:cNvSpPr>
              <a:spLocks noChangeArrowheads="1"/>
            </p:cNvSpPr>
            <p:nvPr/>
          </p:nvSpPr>
          <p:spPr bwMode="auto">
            <a:xfrm>
              <a:off x="250723" y="2221969"/>
              <a:ext cx="40052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dirty="0">
                  <a:solidFill>
                    <a:srgbClr val="3333CC"/>
                  </a:solidFill>
                </a:rPr>
                <a:t>弾性力の位置エネルギー</a:t>
              </a:r>
            </a:p>
          </p:txBody>
        </p:sp>
        <p:sp>
          <p:nvSpPr>
            <p:cNvPr id="112" name="Rectangle 36"/>
            <p:cNvSpPr>
              <a:spLocks noChangeArrowheads="1"/>
            </p:cNvSpPr>
            <p:nvPr/>
          </p:nvSpPr>
          <p:spPr bwMode="auto">
            <a:xfrm>
              <a:off x="0" y="0"/>
              <a:ext cx="27301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ctr">
              <a:spAutoFit/>
            </a:bodyPr>
            <a:lstStyle/>
            <a:p>
              <a:pPr>
                <a:spcBef>
                  <a:spcPct val="0"/>
                </a:spcBef>
              </a:pPr>
              <a:r>
                <a:rPr lang="ja-JP" altLang="en-US" dirty="0">
                  <a:solidFill>
                    <a:srgbClr val="0000FF"/>
                  </a:solidFill>
                  <a:latin typeface="ＭＳ ゴシック" pitchFamily="49" charset="-128"/>
                  <a:ea typeface="ＭＳ ゴシック" pitchFamily="49" charset="-128"/>
                  <a:cs typeface="Times New Roman" pitchFamily="18" charset="0"/>
                </a:rPr>
                <a:t>エネルギー</a:t>
              </a:r>
              <a:r>
                <a:rPr lang="ja-JP" altLang="en-US" dirty="0">
                  <a:solidFill>
                    <a:srgbClr val="000000"/>
                  </a:solidFill>
                  <a:latin typeface="ＭＳ ゴシック" pitchFamily="49" charset="-128"/>
                  <a:ea typeface="ＭＳ ゴシック" pitchFamily="49" charset="-128"/>
                  <a:cs typeface="Times New Roman" pitchFamily="18" charset="0"/>
                </a:rPr>
                <a:t>　</a:t>
              </a:r>
              <a:endParaRPr lang="ja-JP" altLang="en-US" dirty="0">
                <a:solidFill>
                  <a:srgbClr val="000000"/>
                </a:solidFill>
                <a:ea typeface="ＭＳ ゴシック" pitchFamily="49" charset="-128"/>
                <a:cs typeface="Times New Roman" pitchFamily="18" charset="0"/>
              </a:endParaRPr>
            </a:p>
          </p:txBody>
        </p:sp>
        <p:sp>
          <p:nvSpPr>
            <p:cNvPr id="114" name="Rectangle 17"/>
            <p:cNvSpPr>
              <a:spLocks noChangeArrowheads="1"/>
            </p:cNvSpPr>
            <p:nvPr/>
          </p:nvSpPr>
          <p:spPr bwMode="auto">
            <a:xfrm>
              <a:off x="0" y="618825"/>
              <a:ext cx="278077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ja-JP" altLang="en-US" dirty="0">
                  <a:solidFill>
                    <a:srgbClr val="0000FF"/>
                  </a:solidFill>
                </a:rPr>
                <a:t>運動エネルギー</a:t>
              </a:r>
            </a:p>
          </p:txBody>
        </p:sp>
        <p:graphicFrame>
          <p:nvGraphicFramePr>
            <p:cNvPr id="115" name="Object 33"/>
            <p:cNvGraphicFramePr>
              <a:graphicFrameLocks noChangeAspect="1"/>
            </p:cNvGraphicFramePr>
            <p:nvPr>
              <p:extLst>
                <p:ext uri="{D42A27DB-BD31-4B8C-83A1-F6EECF244321}">
                  <p14:modId xmlns:p14="http://schemas.microsoft.com/office/powerpoint/2010/main" val="4149338837"/>
                </p:ext>
              </p:extLst>
            </p:nvPr>
          </p:nvGraphicFramePr>
          <p:xfrm>
            <a:off x="3219880" y="457199"/>
            <a:ext cx="366712" cy="792368"/>
          </p:xfrm>
          <a:graphic>
            <a:graphicData uri="http://schemas.openxmlformats.org/presentationml/2006/ole">
              <mc:AlternateContent xmlns:mc="http://schemas.openxmlformats.org/markup-compatibility/2006">
                <mc:Choice xmlns:v="urn:schemas-microsoft-com:vml" Requires="v">
                  <p:oleObj spid="_x0000_s264154" name="数式" r:id="rId3" imgW="152280" imgH="393480" progId="Equation.3">
                    <p:embed/>
                  </p:oleObj>
                </mc:Choice>
                <mc:Fallback>
                  <p:oleObj name="数式" r:id="rId3" imgW="152280" imgH="393480" progId="Equation.3">
                    <p:embed/>
                    <p:pic>
                      <p:nvPicPr>
                        <p:cNvPr id="0" name=""/>
                        <p:cNvPicPr>
                          <a:picLocks noChangeAspect="1" noChangeArrowheads="1"/>
                        </p:cNvPicPr>
                        <p:nvPr/>
                      </p:nvPicPr>
                      <p:blipFill>
                        <a:blip r:embed="rId4"/>
                        <a:srcRect/>
                        <a:stretch>
                          <a:fillRect/>
                        </a:stretch>
                      </p:blipFill>
                      <p:spPr bwMode="auto">
                        <a:xfrm>
                          <a:off x="3219880" y="457199"/>
                          <a:ext cx="366712" cy="792368"/>
                        </a:xfrm>
                        <a:prstGeom prst="rect">
                          <a:avLst/>
                        </a:prstGeom>
                        <a:noFill/>
                        <a:ln>
                          <a:noFill/>
                        </a:ln>
                      </p:spPr>
                    </p:pic>
                  </p:oleObj>
                </mc:Fallback>
              </mc:AlternateContent>
            </a:graphicData>
          </a:graphic>
        </p:graphicFrame>
        <p:graphicFrame>
          <p:nvGraphicFramePr>
            <p:cNvPr id="116" name="Object 15"/>
            <p:cNvGraphicFramePr>
              <a:graphicFrameLocks noChangeAspect="1"/>
            </p:cNvGraphicFramePr>
            <p:nvPr>
              <p:extLst>
                <p:ext uri="{D42A27DB-BD31-4B8C-83A1-F6EECF244321}">
                  <p14:modId xmlns:p14="http://schemas.microsoft.com/office/powerpoint/2010/main" val="3766197235"/>
                </p:ext>
              </p:extLst>
            </p:nvPr>
          </p:nvGraphicFramePr>
          <p:xfrm>
            <a:off x="2484082" y="667542"/>
            <a:ext cx="730852" cy="392325"/>
          </p:xfrm>
          <a:graphic>
            <a:graphicData uri="http://schemas.openxmlformats.org/presentationml/2006/ole">
              <mc:AlternateContent xmlns:mc="http://schemas.openxmlformats.org/markup-compatibility/2006">
                <mc:Choice xmlns:v="urn:schemas-microsoft-com:vml" Requires="v">
                  <p:oleObj spid="_x0000_s264155" name="数式" r:id="rId5" imgW="304536" imgH="164957" progId="Equation.3">
                    <p:embed/>
                  </p:oleObj>
                </mc:Choice>
                <mc:Fallback>
                  <p:oleObj name="数式" r:id="rId5" imgW="304536" imgH="164957"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84082" y="667542"/>
                          <a:ext cx="730852" cy="392325"/>
                        </a:xfrm>
                        <a:prstGeom prst="rect">
                          <a:avLst/>
                        </a:prstGeom>
                        <a:noFill/>
                        <a:ln>
                          <a:noFill/>
                        </a:ln>
                      </p:spPr>
                    </p:pic>
                  </p:oleObj>
                </mc:Fallback>
              </mc:AlternateContent>
            </a:graphicData>
          </a:graphic>
        </p:graphicFrame>
        <p:graphicFrame>
          <p:nvGraphicFramePr>
            <p:cNvPr id="117" name="Object 33"/>
            <p:cNvGraphicFramePr>
              <a:graphicFrameLocks noChangeAspect="1"/>
            </p:cNvGraphicFramePr>
            <p:nvPr>
              <p:extLst>
                <p:ext uri="{D42A27DB-BD31-4B8C-83A1-F6EECF244321}">
                  <p14:modId xmlns:p14="http://schemas.microsoft.com/office/powerpoint/2010/main" val="1881612502"/>
                </p:ext>
              </p:extLst>
            </p:nvPr>
          </p:nvGraphicFramePr>
          <p:xfrm>
            <a:off x="3522598" y="582817"/>
            <a:ext cx="762000" cy="484187"/>
          </p:xfrm>
          <a:graphic>
            <a:graphicData uri="http://schemas.openxmlformats.org/presentationml/2006/ole">
              <mc:AlternateContent xmlns:mc="http://schemas.openxmlformats.org/markup-compatibility/2006">
                <mc:Choice xmlns:v="urn:schemas-microsoft-com:vml" Requires="v">
                  <p:oleObj spid="_x0000_s264156" name="数式" r:id="rId7" imgW="317160" imgH="203040" progId="Equation.3">
                    <p:embed/>
                  </p:oleObj>
                </mc:Choice>
                <mc:Fallback>
                  <p:oleObj name="数式" r:id="rId7" imgW="317160" imgH="203040" progId="Equation.3">
                    <p:embed/>
                    <p:pic>
                      <p:nvPicPr>
                        <p:cNvPr id="0" name=""/>
                        <p:cNvPicPr>
                          <a:picLocks noChangeAspect="1" noChangeArrowheads="1"/>
                        </p:cNvPicPr>
                        <p:nvPr/>
                      </p:nvPicPr>
                      <p:blipFill>
                        <a:blip r:embed="rId8"/>
                        <a:srcRect/>
                        <a:stretch>
                          <a:fillRect/>
                        </a:stretch>
                      </p:blipFill>
                      <p:spPr bwMode="auto">
                        <a:xfrm>
                          <a:off x="3522598" y="582817"/>
                          <a:ext cx="762000" cy="484187"/>
                        </a:xfrm>
                        <a:prstGeom prst="rect">
                          <a:avLst/>
                        </a:prstGeom>
                        <a:noFill/>
                        <a:ln>
                          <a:noFill/>
                        </a:ln>
                      </p:spPr>
                    </p:pic>
                  </p:oleObj>
                </mc:Fallback>
              </mc:AlternateContent>
            </a:graphicData>
          </a:graphic>
        </p:graphicFrame>
        <p:sp>
          <p:nvSpPr>
            <p:cNvPr id="118" name="Rectangle 11"/>
            <p:cNvSpPr>
              <a:spLocks noChangeArrowheads="1"/>
            </p:cNvSpPr>
            <p:nvPr/>
          </p:nvSpPr>
          <p:spPr bwMode="auto">
            <a:xfrm>
              <a:off x="4357918" y="790590"/>
              <a:ext cx="117371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en-US" altLang="ja-JP" i="1" dirty="0">
                  <a:solidFill>
                    <a:srgbClr val="000000"/>
                  </a:solidFill>
                  <a:latin typeface="Bookman Old Style" pitchFamily="18" charset="0"/>
                </a:rPr>
                <a:t>v</a:t>
              </a:r>
              <a:r>
                <a:rPr lang="ja-JP" altLang="en-US" dirty="0">
                  <a:solidFill>
                    <a:srgbClr val="000000"/>
                  </a:solidFill>
                  <a:latin typeface="Bookman Old Style" pitchFamily="18" charset="0"/>
                </a:rPr>
                <a:t>：</a:t>
              </a:r>
              <a:r>
                <a:rPr lang="ja-JP" altLang="en-US" sz="2400" dirty="0">
                  <a:solidFill>
                    <a:srgbClr val="000000"/>
                  </a:solidFill>
                  <a:ea typeface="ＭＳ ゴシック" pitchFamily="49" charset="-128"/>
                  <a:cs typeface="Times New Roman" pitchFamily="18" charset="0"/>
                </a:rPr>
                <a:t>速度</a:t>
              </a:r>
            </a:p>
          </p:txBody>
        </p:sp>
        <p:sp>
          <p:nvSpPr>
            <p:cNvPr id="119" name="Rectangle 30"/>
            <p:cNvSpPr>
              <a:spLocks noChangeArrowheads="1"/>
            </p:cNvSpPr>
            <p:nvPr/>
          </p:nvSpPr>
          <p:spPr bwMode="auto">
            <a:xfrm>
              <a:off x="4348149" y="417754"/>
              <a:ext cx="129554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m</a:t>
              </a:r>
              <a:r>
                <a:rPr lang="ja-JP" altLang="en-US" dirty="0">
                  <a:solidFill>
                    <a:srgbClr val="000000"/>
                  </a:solidFill>
                  <a:latin typeface="Bookman Old Style" pitchFamily="18" charset="0"/>
                </a:rPr>
                <a:t>：</a:t>
              </a:r>
              <a:r>
                <a:rPr lang="ja-JP" altLang="en-US" sz="2400" dirty="0">
                  <a:solidFill>
                    <a:srgbClr val="000000"/>
                  </a:solidFill>
                  <a:latin typeface="Bookman Old Style" pitchFamily="18" charset="0"/>
                </a:rPr>
                <a:t>質量</a:t>
              </a:r>
              <a:endParaRPr lang="ja-JP" altLang="en-US" sz="2400" dirty="0">
                <a:solidFill>
                  <a:srgbClr val="000000"/>
                </a:solidFill>
                <a:latin typeface="Bookman Old Style" pitchFamily="18" charset="0"/>
                <a:ea typeface="ＭＳ ゴシック" pitchFamily="49" charset="-128"/>
                <a:cs typeface="Times New Roman" pitchFamily="18" charset="0"/>
              </a:endParaRPr>
            </a:p>
          </p:txBody>
        </p:sp>
        <p:graphicFrame>
          <p:nvGraphicFramePr>
            <p:cNvPr id="120" name="Object 15"/>
            <p:cNvGraphicFramePr>
              <a:graphicFrameLocks noChangeAspect="1"/>
            </p:cNvGraphicFramePr>
            <p:nvPr>
              <p:extLst>
                <p:ext uri="{D42A27DB-BD31-4B8C-83A1-F6EECF244321}">
                  <p14:modId xmlns:p14="http://schemas.microsoft.com/office/powerpoint/2010/main" val="1871886448"/>
                </p:ext>
              </p:extLst>
            </p:nvPr>
          </p:nvGraphicFramePr>
          <p:xfrm>
            <a:off x="6707667" y="832438"/>
            <a:ext cx="1978025" cy="512762"/>
          </p:xfrm>
          <a:graphic>
            <a:graphicData uri="http://schemas.openxmlformats.org/presentationml/2006/ole">
              <mc:AlternateContent xmlns:mc="http://schemas.openxmlformats.org/markup-compatibility/2006">
                <mc:Choice xmlns:v="urn:schemas-microsoft-com:vml" Requires="v">
                  <p:oleObj spid="_x0000_s264157" name="数式" r:id="rId9" imgW="825480" imgH="215640" progId="Equation.3">
                    <p:embed/>
                  </p:oleObj>
                </mc:Choice>
                <mc:Fallback>
                  <p:oleObj name="数式" r:id="rId9" imgW="825480" imgH="215640" progId="Equation.3">
                    <p:embed/>
                    <p:pic>
                      <p:nvPicPr>
                        <p:cNvPr id="0" name=""/>
                        <p:cNvPicPr>
                          <a:picLocks noChangeAspect="1" noChangeArrowheads="1"/>
                        </p:cNvPicPr>
                        <p:nvPr/>
                      </p:nvPicPr>
                      <p:blipFill>
                        <a:blip r:embed="rId10"/>
                        <a:srcRect/>
                        <a:stretch>
                          <a:fillRect/>
                        </a:stretch>
                      </p:blipFill>
                      <p:spPr bwMode="auto">
                        <a:xfrm>
                          <a:off x="6707667" y="832438"/>
                          <a:ext cx="1978025" cy="512762"/>
                        </a:xfrm>
                        <a:prstGeom prst="rect">
                          <a:avLst/>
                        </a:prstGeom>
                        <a:noFill/>
                        <a:ln>
                          <a:noFill/>
                        </a:ln>
                      </p:spPr>
                    </p:pic>
                  </p:oleObj>
                </mc:Fallback>
              </mc:AlternateContent>
            </a:graphicData>
          </a:graphic>
        </p:graphicFrame>
        <p:sp>
          <p:nvSpPr>
            <p:cNvPr id="121" name="Rectangle 38"/>
            <p:cNvSpPr>
              <a:spLocks noChangeArrowheads="1"/>
            </p:cNvSpPr>
            <p:nvPr/>
          </p:nvSpPr>
          <p:spPr bwMode="auto">
            <a:xfrm>
              <a:off x="5926959" y="425885"/>
              <a:ext cx="237597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2400" dirty="0">
                  <a:solidFill>
                    <a:srgbClr val="000000"/>
                  </a:solidFill>
                  <a:latin typeface="ＭＳ ゴシック" pitchFamily="49" charset="-128"/>
                  <a:ea typeface="ＭＳ ゴシック" pitchFamily="49" charset="-128"/>
                  <a:cs typeface="Times New Roman" pitchFamily="18" charset="0"/>
                </a:rPr>
                <a:t>受けとる仕事</a:t>
              </a:r>
              <a:r>
                <a:rPr lang="en-US" altLang="ja-JP" i="1" dirty="0">
                  <a:solidFill>
                    <a:srgbClr val="000000"/>
                  </a:solidFill>
                  <a:latin typeface="Bookman Old Style" pitchFamily="18" charset="0"/>
                </a:rPr>
                <a:t>W</a:t>
              </a:r>
              <a:endParaRPr lang="ja-JP" altLang="en-US" dirty="0">
                <a:solidFill>
                  <a:srgbClr val="000000"/>
                </a:solidFill>
                <a:latin typeface="ＭＳ ゴシック" pitchFamily="49" charset="-128"/>
                <a:ea typeface="ＭＳ ゴシック" pitchFamily="49" charset="-128"/>
                <a:cs typeface="Times New Roman" pitchFamily="18" charset="0"/>
              </a:endParaRPr>
            </a:p>
          </p:txBody>
        </p:sp>
        <p:sp>
          <p:nvSpPr>
            <p:cNvPr id="122" name="Rectangle 48"/>
            <p:cNvSpPr>
              <a:spLocks noChangeArrowheads="1"/>
            </p:cNvSpPr>
            <p:nvPr/>
          </p:nvSpPr>
          <p:spPr bwMode="auto">
            <a:xfrm>
              <a:off x="7293814" y="0"/>
              <a:ext cx="185018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ja-JP" altLang="en-US" sz="2400" dirty="0">
                  <a:solidFill>
                    <a:srgbClr val="FF00FF"/>
                  </a:solidFill>
                  <a:latin typeface="ＭＳ ゴシック" pitchFamily="49" charset="-128"/>
                  <a:ea typeface="ＭＳ ゴシック" pitchFamily="49" charset="-128"/>
                  <a:cs typeface="Times New Roman" pitchFamily="18" charset="0"/>
                </a:rPr>
                <a:t>添字</a:t>
              </a:r>
              <a:r>
                <a:rPr lang="en-US" altLang="ja-JP" sz="2400" dirty="0">
                  <a:solidFill>
                    <a:srgbClr val="FF00FF"/>
                  </a:solidFill>
                  <a:ea typeface="ＭＳ ゴシック" pitchFamily="49" charset="-128"/>
                  <a:cs typeface="Times New Roman" pitchFamily="18" charset="0"/>
                </a:rPr>
                <a:t>i:</a:t>
              </a:r>
              <a:r>
                <a:rPr lang="ja-JP" altLang="en-US" sz="2400" dirty="0">
                  <a:solidFill>
                    <a:srgbClr val="FF00FF"/>
                  </a:solidFill>
                  <a:latin typeface="ＭＳ ゴシック" pitchFamily="49" charset="-128"/>
                  <a:ea typeface="ＭＳ ゴシック" pitchFamily="49" charset="-128"/>
                  <a:cs typeface="Times New Roman" pitchFamily="18" charset="0"/>
                </a:rPr>
                <a:t>始</a:t>
              </a:r>
              <a:r>
                <a:rPr lang="en-US" altLang="ja-JP" sz="2400" dirty="0">
                  <a:solidFill>
                    <a:srgbClr val="FF00FF"/>
                  </a:solidFill>
                  <a:ea typeface="ＭＳ ゴシック" pitchFamily="49" charset="-128"/>
                  <a:cs typeface="Times New Roman" pitchFamily="18" charset="0"/>
                </a:rPr>
                <a:t>,f:</a:t>
              </a:r>
              <a:r>
                <a:rPr lang="ja-JP" altLang="en-US" sz="2400" dirty="0">
                  <a:solidFill>
                    <a:srgbClr val="FF00FF"/>
                  </a:solidFill>
                  <a:latin typeface="ＭＳ ゴシック" pitchFamily="49" charset="-128"/>
                  <a:ea typeface="ＭＳ ゴシック" pitchFamily="49" charset="-128"/>
                  <a:cs typeface="Times New Roman" pitchFamily="18" charset="0"/>
                </a:rPr>
                <a:t>終</a:t>
              </a:r>
              <a:endParaRPr lang="ja-JP" altLang="en-US" sz="2400" dirty="0">
                <a:solidFill>
                  <a:srgbClr val="FF00FF"/>
                </a:solidFill>
                <a:ea typeface="ＭＳ ゴシック" pitchFamily="49" charset="-128"/>
                <a:cs typeface="Times New Roman" pitchFamily="18" charset="0"/>
              </a:endParaRPr>
            </a:p>
          </p:txBody>
        </p:sp>
        <p:sp>
          <p:nvSpPr>
            <p:cNvPr id="123" name="Rectangle 38"/>
            <p:cNvSpPr>
              <a:spLocks noChangeArrowheads="1"/>
            </p:cNvSpPr>
            <p:nvPr/>
          </p:nvSpPr>
          <p:spPr bwMode="auto">
            <a:xfrm>
              <a:off x="1868527" y="0"/>
              <a:ext cx="539121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solidFill>
                    <a:srgbClr val="000000"/>
                  </a:solidFill>
                  <a:latin typeface="ＭＳ ゴシック" pitchFamily="49" charset="-128"/>
                  <a:ea typeface="ＭＳ ゴシック" pitchFamily="49" charset="-128"/>
                  <a:cs typeface="Times New Roman" pitchFamily="18" charset="0"/>
                </a:rPr>
                <a:t>:</a:t>
              </a:r>
              <a:r>
                <a:rPr lang="ja-JP" altLang="en-US" dirty="0">
                  <a:solidFill>
                    <a:srgbClr val="000000"/>
                  </a:solidFill>
                  <a:latin typeface="ＭＳ ゴシック" pitchFamily="49" charset="-128"/>
                  <a:ea typeface="ＭＳ ゴシック" pitchFamily="49" charset="-128"/>
                  <a:cs typeface="Times New Roman" pitchFamily="18" charset="0"/>
                </a:rPr>
                <a:t>系がすることのできる仕事の量</a:t>
              </a:r>
            </a:p>
          </p:txBody>
        </p:sp>
        <p:sp>
          <p:nvSpPr>
            <p:cNvPr id="124" name="Rectangle 19"/>
            <p:cNvSpPr>
              <a:spLocks noChangeArrowheads="1"/>
            </p:cNvSpPr>
            <p:nvPr/>
          </p:nvSpPr>
          <p:spPr bwMode="auto">
            <a:xfrm>
              <a:off x="2786678" y="1241374"/>
              <a:ext cx="638347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基準状態になるまでに保存力がする仕事</a:t>
              </a:r>
            </a:p>
          </p:txBody>
        </p:sp>
      </p:grpSp>
      <p:sp>
        <p:nvSpPr>
          <p:cNvPr id="125" name="Rectangle 62"/>
          <p:cNvSpPr>
            <a:spLocks noChangeArrowheads="1"/>
          </p:cNvSpPr>
          <p:nvPr/>
        </p:nvSpPr>
        <p:spPr bwMode="auto">
          <a:xfrm>
            <a:off x="-21215" y="3649617"/>
            <a:ext cx="9144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spcBef>
                <a:spcPct val="0"/>
              </a:spcBef>
            </a:pPr>
            <a:r>
              <a:rPr lang="ja-JP" altLang="en-US" dirty="0">
                <a:latin typeface="+mn-lt"/>
                <a:ea typeface="ＭＳ ゴシック" pitchFamily="49" charset="-128"/>
                <a:cs typeface="Times New Roman" pitchFamily="18" charset="0"/>
              </a:rPr>
              <a:t>図の</a:t>
            </a:r>
            <a:r>
              <a:rPr lang="en-US" altLang="ja-JP" dirty="0">
                <a:latin typeface="+mn-lt"/>
                <a:ea typeface="ＭＳ ゴシック" pitchFamily="49" charset="-128"/>
                <a:cs typeface="Times New Roman" pitchFamily="18" charset="0"/>
              </a:rPr>
              <a:t>A</a:t>
            </a:r>
            <a:r>
              <a:rPr lang="ja-JP" altLang="en-US" dirty="0">
                <a:latin typeface="+mn-lt"/>
                <a:ea typeface="ＭＳ ゴシック" pitchFamily="49" charset="-128"/>
                <a:cs typeface="Times New Roman" pitchFamily="18" charset="0"/>
              </a:rPr>
              <a:t>から</a:t>
            </a:r>
            <a:r>
              <a:rPr lang="en-US" altLang="ja-JP" dirty="0">
                <a:latin typeface="+mn-lt"/>
                <a:ea typeface="ＭＳ ゴシック" pitchFamily="49" charset="-128"/>
                <a:cs typeface="Times New Roman" pitchFamily="18" charset="0"/>
              </a:rPr>
              <a:t>B</a:t>
            </a:r>
            <a:r>
              <a:rPr lang="ja-JP" altLang="en-US" dirty="0">
                <a:latin typeface="+mn-lt"/>
                <a:ea typeface="ＭＳ ゴシック" pitchFamily="49" charset="-128"/>
                <a:cs typeface="Times New Roman" pitchFamily="18" charset="0"/>
              </a:rPr>
              <a:t>への</a:t>
            </a:r>
            <a:r>
              <a:rPr lang="ja-JP" altLang="en-US" i="0" dirty="0">
                <a:latin typeface="ＭＳ ゴシック" pitchFamily="49" charset="-128"/>
                <a:ea typeface="ＭＳ ゴシック" pitchFamily="49" charset="-128"/>
                <a:cs typeface="Times New Roman" pitchFamily="18" charset="0"/>
              </a:rPr>
              <a:t>経路</a:t>
            </a:r>
            <a:r>
              <a:rPr lang="ja-JP" altLang="en-US" dirty="0">
                <a:latin typeface="+mn-lt"/>
                <a:ea typeface="ＭＳ ゴシック" pitchFamily="49" charset="-128"/>
                <a:cs typeface="Times New Roman" pitchFamily="18" charset="0"/>
              </a:rPr>
              <a:t>で</a:t>
            </a:r>
            <a:r>
              <a:rPr lang="en-US" altLang="ja-JP" dirty="0">
                <a:latin typeface="+mn-lt"/>
                <a:ea typeface="ＭＳ ゴシック" pitchFamily="49" charset="-128"/>
                <a:cs typeface="Times New Roman" pitchFamily="18" charset="0"/>
              </a:rPr>
              <a:t>P</a:t>
            </a:r>
            <a:r>
              <a:rPr lang="ja-JP" altLang="en-US" dirty="0">
                <a:latin typeface="+mn-lt"/>
                <a:ea typeface="ＭＳ ゴシック" pitchFamily="49" charset="-128"/>
                <a:cs typeface="Times New Roman" pitchFamily="18" charset="0"/>
              </a:rPr>
              <a:t>の重力が</a:t>
            </a:r>
            <a:r>
              <a:rPr lang="en-US" altLang="ja-JP" dirty="0">
                <a:latin typeface="+mn-lt"/>
                <a:ea typeface="ＭＳ ゴシック" pitchFamily="49" charset="-128"/>
                <a:cs typeface="Times New Roman" pitchFamily="18" charset="0"/>
              </a:rPr>
              <a:t>Q</a:t>
            </a:r>
            <a:r>
              <a:rPr lang="ja-JP" altLang="en-US" dirty="0">
                <a:latin typeface="+mn-lt"/>
                <a:ea typeface="ＭＳ ゴシック" pitchFamily="49" charset="-128"/>
                <a:cs typeface="Times New Roman" pitchFamily="18" charset="0"/>
              </a:rPr>
              <a:t>にする仕事を考える。</a:t>
            </a:r>
            <a:endParaRPr lang="en-US" altLang="ja-JP" i="0" dirty="0">
              <a:latin typeface="ＭＳ ゴシック" pitchFamily="49" charset="-128"/>
              <a:ea typeface="ＭＳ ゴシック" pitchFamily="49" charset="-128"/>
              <a:cs typeface="Times New Roman" pitchFamily="18" charset="0"/>
            </a:endParaRPr>
          </a:p>
        </p:txBody>
      </p:sp>
      <p:sp>
        <p:nvSpPr>
          <p:cNvPr id="126" name="Rectangle 66"/>
          <p:cNvSpPr>
            <a:spLocks noChangeArrowheads="1"/>
          </p:cNvSpPr>
          <p:nvPr/>
        </p:nvSpPr>
        <p:spPr bwMode="auto">
          <a:xfrm>
            <a:off x="-27782" y="6275193"/>
            <a:ext cx="1284288"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0" hangingPunct="0">
              <a:spcBef>
                <a:spcPct val="0"/>
              </a:spcBef>
            </a:pPr>
            <a:r>
              <a:rPr lang="ja-JP" altLang="en-US" i="0" dirty="0"/>
              <a:t>従って</a:t>
            </a:r>
            <a:endParaRPr lang="ja-JP" altLang="en-US" dirty="0"/>
          </a:p>
        </p:txBody>
      </p:sp>
      <p:sp>
        <p:nvSpPr>
          <p:cNvPr id="127" name="Rectangle 67"/>
          <p:cNvSpPr>
            <a:spLocks noChangeArrowheads="1"/>
          </p:cNvSpPr>
          <p:nvPr/>
        </p:nvSpPr>
        <p:spPr bwMode="auto">
          <a:xfrm>
            <a:off x="1237018" y="6346207"/>
            <a:ext cx="5077156" cy="471119"/>
          </a:xfrm>
          <a:prstGeom prst="rect">
            <a:avLst/>
          </a:prstGeom>
          <a:noFill/>
          <a:ln w="6350">
            <a:solidFill>
              <a:srgbClr val="00CCFF"/>
            </a:solidFill>
            <a:prstDash val="dash"/>
            <a:miter lim="800000"/>
            <a:headEnd/>
            <a:tailEnd/>
          </a:ln>
          <a:extLst>
            <a:ext uri="{909E8E84-426E-40DD-AFC4-6F175D3DCCD1}">
              <a14:hiddenFill xmlns:a14="http://schemas.microsoft.com/office/drawing/2010/main">
                <a:solidFill>
                  <a:srgbClr val="FFFFFF"/>
                </a:solidFill>
              </a14:hiddenFill>
            </a:ext>
          </a:extLst>
        </p:spPr>
        <p:txBody>
          <a:bodyPr lIns="74295" tIns="8890" rIns="74295" bIns="8890"/>
          <a:lstStyle/>
          <a:p>
            <a:endParaRPr lang="ja-JP" altLang="en-US"/>
          </a:p>
        </p:txBody>
      </p:sp>
      <p:sp>
        <p:nvSpPr>
          <p:cNvPr id="151" name="Rectangle 68"/>
          <p:cNvSpPr>
            <a:spLocks noChangeArrowheads="1"/>
          </p:cNvSpPr>
          <p:nvPr/>
        </p:nvSpPr>
        <p:spPr bwMode="auto">
          <a:xfrm>
            <a:off x="1448437" y="6275193"/>
            <a:ext cx="426370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r>
              <a:rPr lang="ja-JP" altLang="en-US" i="0" dirty="0">
                <a:solidFill>
                  <a:srgbClr val="CC00FF"/>
                </a:solidFill>
              </a:rPr>
              <a:t>万有引力は保存力である。</a:t>
            </a:r>
          </a:p>
        </p:txBody>
      </p:sp>
      <p:sp>
        <p:nvSpPr>
          <p:cNvPr id="40" name="角丸四角形 21">
            <a:extLst>
              <a:ext uri="{FF2B5EF4-FFF2-40B4-BE49-F238E27FC236}">
                <a16:creationId xmlns:a16="http://schemas.microsoft.com/office/drawing/2014/main" id="{77C577EB-3509-46F5-9795-8B4CFFC3B7EE}"/>
              </a:ext>
            </a:extLst>
          </p:cNvPr>
          <p:cNvSpPr/>
          <p:nvPr/>
        </p:nvSpPr>
        <p:spPr bwMode="auto">
          <a:xfrm>
            <a:off x="1745357" y="-33403"/>
            <a:ext cx="5391220" cy="3554220"/>
          </a:xfrm>
          <a:prstGeom prst="roundRect">
            <a:avLst/>
          </a:prstGeom>
          <a:solidFill>
            <a:schemeClr val="bg1"/>
          </a:solidFill>
          <a:ln w="9525" cap="flat" cmpd="sng" algn="ctr">
            <a:noFill/>
            <a:prstDash val="solid"/>
            <a:round/>
            <a:headEnd type="none" w="med" len="med"/>
            <a:tailEnd type="none" w="med" len="med"/>
          </a:ln>
          <a:effectLst>
            <a:softEdge rad="127000"/>
          </a:effectLst>
        </p:spPr>
        <p:txBody>
          <a:bodyPr vert="horz" wrap="square" lIns="91440" tIns="45720" rIns="91440" bIns="45720" numCol="1" rtlCol="0" anchor="ctr" anchorCtr="0" compatLnSpc="1">
            <a:prstTxWarp prst="textNoShape">
              <a:avLst/>
            </a:prstTxWarp>
            <a:spAutoFit/>
          </a:bodyPr>
          <a:lstStyle/>
          <a:p>
            <a:endParaRPr lang="ja-JP" altLang="en-US" b="1">
              <a:solidFill>
                <a:srgbClr val="000000"/>
              </a:solidFill>
              <a:ea typeface="ＭＳ Ｐゴシック" pitchFamily="50" charset="-128"/>
            </a:endParaRPr>
          </a:p>
        </p:txBody>
      </p:sp>
      <p:sp>
        <p:nvSpPr>
          <p:cNvPr id="52" name="楕円 51">
            <a:extLst>
              <a:ext uri="{FF2B5EF4-FFF2-40B4-BE49-F238E27FC236}">
                <a16:creationId xmlns:a16="http://schemas.microsoft.com/office/drawing/2014/main" id="{FCD112AB-CAF3-469D-A66A-81A9134D8004}"/>
              </a:ext>
            </a:extLst>
          </p:cNvPr>
          <p:cNvSpPr>
            <a:spLocks noChangeAspect="1"/>
          </p:cNvSpPr>
          <p:nvPr/>
        </p:nvSpPr>
        <p:spPr bwMode="auto">
          <a:xfrm>
            <a:off x="3587464" y="1291379"/>
            <a:ext cx="548640" cy="54864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Tx/>
              <a:buFontTx/>
              <a:buNone/>
              <a:tabLst/>
            </a:pPr>
            <a:r>
              <a:rPr kumimoji="1" lang="en-US" altLang="ja-JP" sz="2800" u="none" strike="noStrike" cap="none" normalizeH="0" baseline="0" dirty="0">
                <a:ln>
                  <a:noFill/>
                </a:ln>
                <a:solidFill>
                  <a:schemeClr val="bg1"/>
                </a:solidFill>
                <a:effectLst/>
                <a:latin typeface="Times New Roman" pitchFamily="18" charset="0"/>
                <a:ea typeface="ＭＳ Ｐゴシック" pitchFamily="50" charset="-128"/>
              </a:rPr>
              <a:t>P</a:t>
            </a:r>
            <a:endParaRPr kumimoji="1" lang="ja-JP" altLang="en-US" sz="2800" u="none" strike="noStrike" cap="none" normalizeH="0" baseline="0" dirty="0">
              <a:ln>
                <a:noFill/>
              </a:ln>
              <a:solidFill>
                <a:schemeClr val="bg1"/>
              </a:solidFill>
              <a:effectLst/>
              <a:latin typeface="Times New Roman" pitchFamily="18" charset="0"/>
              <a:ea typeface="ＭＳ Ｐゴシック" pitchFamily="50" charset="-128"/>
            </a:endParaRPr>
          </a:p>
        </p:txBody>
      </p:sp>
      <p:grpSp>
        <p:nvGrpSpPr>
          <p:cNvPr id="146" name="グループ化 145">
            <a:extLst>
              <a:ext uri="{FF2B5EF4-FFF2-40B4-BE49-F238E27FC236}">
                <a16:creationId xmlns:a16="http://schemas.microsoft.com/office/drawing/2014/main" id="{8EF97AC9-3ED3-4D1A-92F4-AB8A4F1AF61B}"/>
              </a:ext>
            </a:extLst>
          </p:cNvPr>
          <p:cNvGrpSpPr/>
          <p:nvPr/>
        </p:nvGrpSpPr>
        <p:grpSpPr>
          <a:xfrm>
            <a:off x="1751493" y="-576773"/>
            <a:ext cx="4206240" cy="4206240"/>
            <a:chOff x="1672560" y="-455331"/>
            <a:chExt cx="4206240" cy="4206240"/>
          </a:xfrm>
        </p:grpSpPr>
        <p:sp>
          <p:nvSpPr>
            <p:cNvPr id="4" name="楕円 3">
              <a:extLst>
                <a:ext uri="{FF2B5EF4-FFF2-40B4-BE49-F238E27FC236}">
                  <a16:creationId xmlns:a16="http://schemas.microsoft.com/office/drawing/2014/main" id="{DDA6350B-C5A1-46EE-8E2E-F272E1B7F026}"/>
                </a:ext>
              </a:extLst>
            </p:cNvPr>
            <p:cNvSpPr>
              <a:spLocks noChangeAspect="1"/>
            </p:cNvSpPr>
            <p:nvPr/>
          </p:nvSpPr>
          <p:spPr bwMode="auto">
            <a:xfrm>
              <a:off x="3327237" y="1240782"/>
              <a:ext cx="914400" cy="914400"/>
            </a:xfrm>
            <a:prstGeom prst="ellipse">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1"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44" name="楕円 43">
              <a:extLst>
                <a:ext uri="{FF2B5EF4-FFF2-40B4-BE49-F238E27FC236}">
                  <a16:creationId xmlns:a16="http://schemas.microsoft.com/office/drawing/2014/main" id="{781C067D-44B4-43C9-A455-C1582649313A}"/>
                </a:ext>
              </a:extLst>
            </p:cNvPr>
            <p:cNvSpPr>
              <a:spLocks noChangeAspect="1"/>
            </p:cNvSpPr>
            <p:nvPr/>
          </p:nvSpPr>
          <p:spPr bwMode="auto">
            <a:xfrm>
              <a:off x="3147308" y="1048595"/>
              <a:ext cx="1280160" cy="1280160"/>
            </a:xfrm>
            <a:prstGeom prst="ellipse">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1"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45" name="楕円 44">
              <a:extLst>
                <a:ext uri="{FF2B5EF4-FFF2-40B4-BE49-F238E27FC236}">
                  <a16:creationId xmlns:a16="http://schemas.microsoft.com/office/drawing/2014/main" id="{A8099851-0836-4905-95B7-F043C6471B12}"/>
                </a:ext>
              </a:extLst>
            </p:cNvPr>
            <p:cNvSpPr>
              <a:spLocks noChangeAspect="1"/>
            </p:cNvSpPr>
            <p:nvPr/>
          </p:nvSpPr>
          <p:spPr bwMode="auto">
            <a:xfrm>
              <a:off x="3151225" y="1049809"/>
              <a:ext cx="1280160" cy="1280160"/>
            </a:xfrm>
            <a:prstGeom prst="ellipse">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1"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47" name="楕円 46">
              <a:extLst>
                <a:ext uri="{FF2B5EF4-FFF2-40B4-BE49-F238E27FC236}">
                  <a16:creationId xmlns:a16="http://schemas.microsoft.com/office/drawing/2014/main" id="{5F2B458E-62AE-4E87-A24F-C7ACB07E7A2E}"/>
                </a:ext>
              </a:extLst>
            </p:cNvPr>
            <p:cNvSpPr>
              <a:spLocks noChangeAspect="1"/>
            </p:cNvSpPr>
            <p:nvPr/>
          </p:nvSpPr>
          <p:spPr bwMode="auto">
            <a:xfrm>
              <a:off x="2961176" y="874191"/>
              <a:ext cx="1645920" cy="1645920"/>
            </a:xfrm>
            <a:prstGeom prst="ellipse">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1"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48" name="楕円 47">
              <a:extLst>
                <a:ext uri="{FF2B5EF4-FFF2-40B4-BE49-F238E27FC236}">
                  <a16:creationId xmlns:a16="http://schemas.microsoft.com/office/drawing/2014/main" id="{897C3161-2EE4-430C-8852-B68A52E473D6}"/>
                </a:ext>
              </a:extLst>
            </p:cNvPr>
            <p:cNvSpPr>
              <a:spLocks noChangeAspect="1"/>
            </p:cNvSpPr>
            <p:nvPr/>
          </p:nvSpPr>
          <p:spPr bwMode="auto">
            <a:xfrm>
              <a:off x="2778048" y="691311"/>
              <a:ext cx="2011680" cy="2011680"/>
            </a:xfrm>
            <a:prstGeom prst="ellipse">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1"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55" name="楕円 54">
              <a:extLst>
                <a:ext uri="{FF2B5EF4-FFF2-40B4-BE49-F238E27FC236}">
                  <a16:creationId xmlns:a16="http://schemas.microsoft.com/office/drawing/2014/main" id="{42A1CAD4-D611-49E9-B242-F8A552CBCDDF}"/>
                </a:ext>
              </a:extLst>
            </p:cNvPr>
            <p:cNvSpPr>
              <a:spLocks noChangeAspect="1"/>
            </p:cNvSpPr>
            <p:nvPr/>
          </p:nvSpPr>
          <p:spPr bwMode="auto">
            <a:xfrm rot="5400000">
              <a:off x="2594859" y="505469"/>
              <a:ext cx="2377440" cy="2377440"/>
            </a:xfrm>
            <a:prstGeom prst="ellipse">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1"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64" name="円弧 63">
              <a:extLst>
                <a:ext uri="{FF2B5EF4-FFF2-40B4-BE49-F238E27FC236}">
                  <a16:creationId xmlns:a16="http://schemas.microsoft.com/office/drawing/2014/main" id="{1067402A-784C-413F-8F2B-8C921C815CF8}"/>
                </a:ext>
              </a:extLst>
            </p:cNvPr>
            <p:cNvSpPr>
              <a:spLocks noChangeAspect="1"/>
            </p:cNvSpPr>
            <p:nvPr/>
          </p:nvSpPr>
          <p:spPr bwMode="auto">
            <a:xfrm>
              <a:off x="2403741" y="317703"/>
              <a:ext cx="2743200" cy="2743200"/>
            </a:xfrm>
            <a:prstGeom prst="arc">
              <a:avLst>
                <a:gd name="adj1" fmla="val 18065276"/>
                <a:gd name="adj2" fmla="val 3787208"/>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1"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65" name="円弧 64">
              <a:extLst>
                <a:ext uri="{FF2B5EF4-FFF2-40B4-BE49-F238E27FC236}">
                  <a16:creationId xmlns:a16="http://schemas.microsoft.com/office/drawing/2014/main" id="{4CF71E8A-09D6-4BD6-88B0-409DF5796958}"/>
                </a:ext>
              </a:extLst>
            </p:cNvPr>
            <p:cNvSpPr>
              <a:spLocks noChangeAspect="1"/>
            </p:cNvSpPr>
            <p:nvPr/>
          </p:nvSpPr>
          <p:spPr bwMode="auto">
            <a:xfrm>
              <a:off x="2222610" y="130303"/>
              <a:ext cx="3108960" cy="3108960"/>
            </a:xfrm>
            <a:prstGeom prst="arc">
              <a:avLst>
                <a:gd name="adj1" fmla="val 18745098"/>
                <a:gd name="adj2" fmla="val 3272859"/>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1"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66" name="円弧 65">
              <a:extLst>
                <a:ext uri="{FF2B5EF4-FFF2-40B4-BE49-F238E27FC236}">
                  <a16:creationId xmlns:a16="http://schemas.microsoft.com/office/drawing/2014/main" id="{7EFEDBC7-DCB6-41F5-A42E-9B9A750B5C25}"/>
                </a:ext>
              </a:extLst>
            </p:cNvPr>
            <p:cNvSpPr>
              <a:spLocks noChangeAspect="1"/>
            </p:cNvSpPr>
            <p:nvPr/>
          </p:nvSpPr>
          <p:spPr bwMode="auto">
            <a:xfrm>
              <a:off x="2038899" y="-63469"/>
              <a:ext cx="3474720" cy="3474720"/>
            </a:xfrm>
            <a:prstGeom prst="arc">
              <a:avLst>
                <a:gd name="adj1" fmla="val 19110904"/>
                <a:gd name="adj2" fmla="val 284408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1"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68" name="円弧 67">
              <a:extLst>
                <a:ext uri="{FF2B5EF4-FFF2-40B4-BE49-F238E27FC236}">
                  <a16:creationId xmlns:a16="http://schemas.microsoft.com/office/drawing/2014/main" id="{FCB2C892-B153-4937-88E7-FDF9E40FC6D6}"/>
                </a:ext>
              </a:extLst>
            </p:cNvPr>
            <p:cNvSpPr>
              <a:spLocks noChangeAspect="1"/>
            </p:cNvSpPr>
            <p:nvPr/>
          </p:nvSpPr>
          <p:spPr bwMode="auto">
            <a:xfrm>
              <a:off x="1848537" y="-279001"/>
              <a:ext cx="3840480" cy="3840480"/>
            </a:xfrm>
            <a:prstGeom prst="arc">
              <a:avLst>
                <a:gd name="adj1" fmla="val 19458303"/>
                <a:gd name="adj2" fmla="val 2564285"/>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1"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71" name="円弧 70">
              <a:extLst>
                <a:ext uri="{FF2B5EF4-FFF2-40B4-BE49-F238E27FC236}">
                  <a16:creationId xmlns:a16="http://schemas.microsoft.com/office/drawing/2014/main" id="{74F1762A-37E8-4724-B8CE-E3C922A89B79}"/>
                </a:ext>
              </a:extLst>
            </p:cNvPr>
            <p:cNvSpPr>
              <a:spLocks noChangeAspect="1"/>
            </p:cNvSpPr>
            <p:nvPr/>
          </p:nvSpPr>
          <p:spPr bwMode="auto">
            <a:xfrm>
              <a:off x="1672560" y="-455331"/>
              <a:ext cx="4206240" cy="4206240"/>
            </a:xfrm>
            <a:prstGeom prst="arc">
              <a:avLst>
                <a:gd name="adj1" fmla="val 19668043"/>
                <a:gd name="adj2" fmla="val 2273618"/>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1" i="0" u="none" strike="noStrike" cap="none" normalizeH="0" baseline="0">
                <a:ln>
                  <a:noFill/>
                </a:ln>
                <a:solidFill>
                  <a:schemeClr val="tx1"/>
                </a:solidFill>
                <a:effectLst/>
                <a:latin typeface="Times New Roman" pitchFamily="18" charset="0"/>
                <a:ea typeface="ＭＳ Ｐゴシック" pitchFamily="50" charset="-128"/>
              </a:endParaRPr>
            </a:p>
          </p:txBody>
        </p:sp>
      </p:grpSp>
      <p:sp>
        <p:nvSpPr>
          <p:cNvPr id="7" name="フリーフォーム: 図形 6">
            <a:extLst>
              <a:ext uri="{FF2B5EF4-FFF2-40B4-BE49-F238E27FC236}">
                <a16:creationId xmlns:a16="http://schemas.microsoft.com/office/drawing/2014/main" id="{FD42CE42-6DF5-4870-A577-84C0AEB86A4E}"/>
              </a:ext>
            </a:extLst>
          </p:cNvPr>
          <p:cNvSpPr/>
          <p:nvPr/>
        </p:nvSpPr>
        <p:spPr bwMode="auto">
          <a:xfrm>
            <a:off x="4337534" y="880141"/>
            <a:ext cx="1744761" cy="681936"/>
          </a:xfrm>
          <a:custGeom>
            <a:avLst/>
            <a:gdLst>
              <a:gd name="connsiteX0" fmla="*/ 0 w 2202873"/>
              <a:gd name="connsiteY0" fmla="*/ 482254 h 1005956"/>
              <a:gd name="connsiteX1" fmla="*/ 640080 w 2202873"/>
              <a:gd name="connsiteY1" fmla="*/ 174683 h 1005956"/>
              <a:gd name="connsiteX2" fmla="*/ 640080 w 2202873"/>
              <a:gd name="connsiteY2" fmla="*/ 174683 h 1005956"/>
              <a:gd name="connsiteX3" fmla="*/ 1363287 w 2202873"/>
              <a:gd name="connsiteY3" fmla="*/ 41679 h 1005956"/>
              <a:gd name="connsiteX4" fmla="*/ 2202873 w 2202873"/>
              <a:gd name="connsiteY4" fmla="*/ 1005956 h 1005956"/>
              <a:gd name="connsiteX5" fmla="*/ 2202873 w 2202873"/>
              <a:gd name="connsiteY5" fmla="*/ 1005956 h 1005956"/>
              <a:gd name="connsiteX0" fmla="*/ 0 w 2202873"/>
              <a:gd name="connsiteY0" fmla="*/ 482254 h 1005956"/>
              <a:gd name="connsiteX1" fmla="*/ 640080 w 2202873"/>
              <a:gd name="connsiteY1" fmla="*/ 174683 h 1005956"/>
              <a:gd name="connsiteX2" fmla="*/ 640080 w 2202873"/>
              <a:gd name="connsiteY2" fmla="*/ 174683 h 1005956"/>
              <a:gd name="connsiteX3" fmla="*/ 1363287 w 2202873"/>
              <a:gd name="connsiteY3" fmla="*/ 41679 h 1005956"/>
              <a:gd name="connsiteX4" fmla="*/ 2202873 w 2202873"/>
              <a:gd name="connsiteY4" fmla="*/ 1005956 h 1005956"/>
              <a:gd name="connsiteX5" fmla="*/ 2202873 w 2202873"/>
              <a:gd name="connsiteY5" fmla="*/ 1005956 h 1005956"/>
              <a:gd name="connsiteX0" fmla="*/ 0 w 2202873"/>
              <a:gd name="connsiteY0" fmla="*/ 482254 h 1005956"/>
              <a:gd name="connsiteX1" fmla="*/ 640080 w 2202873"/>
              <a:gd name="connsiteY1" fmla="*/ 174683 h 1005956"/>
              <a:gd name="connsiteX2" fmla="*/ 640080 w 2202873"/>
              <a:gd name="connsiteY2" fmla="*/ 174683 h 1005956"/>
              <a:gd name="connsiteX3" fmla="*/ 1363287 w 2202873"/>
              <a:gd name="connsiteY3" fmla="*/ 41679 h 1005956"/>
              <a:gd name="connsiteX4" fmla="*/ 2202873 w 2202873"/>
              <a:gd name="connsiteY4" fmla="*/ 1005956 h 1005956"/>
              <a:gd name="connsiteX5" fmla="*/ 2202873 w 2202873"/>
              <a:gd name="connsiteY5" fmla="*/ 1005956 h 1005956"/>
              <a:gd name="connsiteX0" fmla="*/ 0 w 2202873"/>
              <a:gd name="connsiteY0" fmla="*/ 440575 h 964277"/>
              <a:gd name="connsiteX1" fmla="*/ 640080 w 2202873"/>
              <a:gd name="connsiteY1" fmla="*/ 133004 h 964277"/>
              <a:gd name="connsiteX2" fmla="*/ 1363287 w 2202873"/>
              <a:gd name="connsiteY2" fmla="*/ 0 h 964277"/>
              <a:gd name="connsiteX3" fmla="*/ 2202873 w 2202873"/>
              <a:gd name="connsiteY3" fmla="*/ 964277 h 964277"/>
              <a:gd name="connsiteX4" fmla="*/ 2202873 w 2202873"/>
              <a:gd name="connsiteY4" fmla="*/ 964277 h 964277"/>
              <a:gd name="connsiteX0" fmla="*/ 0 w 2202873"/>
              <a:gd name="connsiteY0" fmla="*/ 516461 h 1040163"/>
              <a:gd name="connsiteX1" fmla="*/ 490276 w 2202873"/>
              <a:gd name="connsiteY1" fmla="*/ 59261 h 1040163"/>
              <a:gd name="connsiteX2" fmla="*/ 1363287 w 2202873"/>
              <a:gd name="connsiteY2" fmla="*/ 75886 h 1040163"/>
              <a:gd name="connsiteX3" fmla="*/ 2202873 w 2202873"/>
              <a:gd name="connsiteY3" fmla="*/ 1040163 h 1040163"/>
              <a:gd name="connsiteX4" fmla="*/ 2202873 w 2202873"/>
              <a:gd name="connsiteY4" fmla="*/ 1040163 h 1040163"/>
              <a:gd name="connsiteX0" fmla="*/ 0 w 2202873"/>
              <a:gd name="connsiteY0" fmla="*/ 483890 h 1007592"/>
              <a:gd name="connsiteX1" fmla="*/ 490276 w 2202873"/>
              <a:gd name="connsiteY1" fmla="*/ 26690 h 1007592"/>
              <a:gd name="connsiteX2" fmla="*/ 1470290 w 2202873"/>
              <a:gd name="connsiteY2" fmla="*/ 93192 h 1007592"/>
              <a:gd name="connsiteX3" fmla="*/ 2202873 w 2202873"/>
              <a:gd name="connsiteY3" fmla="*/ 1007592 h 1007592"/>
              <a:gd name="connsiteX4" fmla="*/ 2202873 w 2202873"/>
              <a:gd name="connsiteY4" fmla="*/ 1007592 h 1007592"/>
              <a:gd name="connsiteX0" fmla="*/ 0 w 2202873"/>
              <a:gd name="connsiteY0" fmla="*/ 476141 h 999843"/>
              <a:gd name="connsiteX1" fmla="*/ 361872 w 2202873"/>
              <a:gd name="connsiteY1" fmla="*/ 35567 h 999843"/>
              <a:gd name="connsiteX2" fmla="*/ 1470290 w 2202873"/>
              <a:gd name="connsiteY2" fmla="*/ 85443 h 999843"/>
              <a:gd name="connsiteX3" fmla="*/ 2202873 w 2202873"/>
              <a:gd name="connsiteY3" fmla="*/ 999843 h 999843"/>
              <a:gd name="connsiteX4" fmla="*/ 2202873 w 2202873"/>
              <a:gd name="connsiteY4" fmla="*/ 999843 h 999843"/>
              <a:gd name="connsiteX0" fmla="*/ 0 w 2202873"/>
              <a:gd name="connsiteY0" fmla="*/ 454576 h 978278"/>
              <a:gd name="connsiteX1" fmla="*/ 415373 w 2202873"/>
              <a:gd name="connsiteY1" fmla="*/ 72192 h 978278"/>
              <a:gd name="connsiteX2" fmla="*/ 1470290 w 2202873"/>
              <a:gd name="connsiteY2" fmla="*/ 63878 h 978278"/>
              <a:gd name="connsiteX3" fmla="*/ 2202873 w 2202873"/>
              <a:gd name="connsiteY3" fmla="*/ 978278 h 978278"/>
              <a:gd name="connsiteX4" fmla="*/ 2202873 w 2202873"/>
              <a:gd name="connsiteY4" fmla="*/ 978278 h 978278"/>
              <a:gd name="connsiteX0" fmla="*/ 0 w 2202873"/>
              <a:gd name="connsiteY0" fmla="*/ 424581 h 948283"/>
              <a:gd name="connsiteX1" fmla="*/ 415373 w 2202873"/>
              <a:gd name="connsiteY1" fmla="*/ 42197 h 948283"/>
              <a:gd name="connsiteX2" fmla="*/ 1448890 w 2202873"/>
              <a:gd name="connsiteY2" fmla="*/ 75447 h 948283"/>
              <a:gd name="connsiteX3" fmla="*/ 2202873 w 2202873"/>
              <a:gd name="connsiteY3" fmla="*/ 948283 h 948283"/>
              <a:gd name="connsiteX4" fmla="*/ 2202873 w 2202873"/>
              <a:gd name="connsiteY4" fmla="*/ 948283 h 948283"/>
              <a:gd name="connsiteX0" fmla="*/ 0 w 2202873"/>
              <a:gd name="connsiteY0" fmla="*/ 424581 h 948283"/>
              <a:gd name="connsiteX1" fmla="*/ 415373 w 2202873"/>
              <a:gd name="connsiteY1" fmla="*/ 42197 h 948283"/>
              <a:gd name="connsiteX2" fmla="*/ 1448890 w 2202873"/>
              <a:gd name="connsiteY2" fmla="*/ 75447 h 948283"/>
              <a:gd name="connsiteX3" fmla="*/ 2202873 w 2202873"/>
              <a:gd name="connsiteY3" fmla="*/ 948283 h 948283"/>
              <a:gd name="connsiteX4" fmla="*/ 2202873 w 2202873"/>
              <a:gd name="connsiteY4" fmla="*/ 948283 h 948283"/>
              <a:gd name="connsiteX0" fmla="*/ 0 w 2202873"/>
              <a:gd name="connsiteY0" fmla="*/ 470808 h 994510"/>
              <a:gd name="connsiteX1" fmla="*/ 415373 w 2202873"/>
              <a:gd name="connsiteY1" fmla="*/ 88424 h 994510"/>
              <a:gd name="connsiteX2" fmla="*/ 1448890 w 2202873"/>
              <a:gd name="connsiteY2" fmla="*/ 121674 h 994510"/>
              <a:gd name="connsiteX3" fmla="*/ 2202873 w 2202873"/>
              <a:gd name="connsiteY3" fmla="*/ 994510 h 994510"/>
              <a:gd name="connsiteX4" fmla="*/ 2202873 w 2202873"/>
              <a:gd name="connsiteY4" fmla="*/ 994510 h 994510"/>
              <a:gd name="connsiteX0" fmla="*/ 0 w 2202873"/>
              <a:gd name="connsiteY0" fmla="*/ 477543 h 1001245"/>
              <a:gd name="connsiteX1" fmla="*/ 415373 w 2202873"/>
              <a:gd name="connsiteY1" fmla="*/ 95159 h 1001245"/>
              <a:gd name="connsiteX2" fmla="*/ 1448890 w 2202873"/>
              <a:gd name="connsiteY2" fmla="*/ 128409 h 1001245"/>
              <a:gd name="connsiteX3" fmla="*/ 2202873 w 2202873"/>
              <a:gd name="connsiteY3" fmla="*/ 1001245 h 1001245"/>
              <a:gd name="connsiteX4" fmla="*/ 2202873 w 2202873"/>
              <a:gd name="connsiteY4" fmla="*/ 1001245 h 1001245"/>
              <a:gd name="connsiteX0" fmla="*/ 0 w 2658952"/>
              <a:gd name="connsiteY0" fmla="*/ 477543 h 1001245"/>
              <a:gd name="connsiteX1" fmla="*/ 415373 w 2658952"/>
              <a:gd name="connsiteY1" fmla="*/ 95159 h 1001245"/>
              <a:gd name="connsiteX2" fmla="*/ 1448890 w 2658952"/>
              <a:gd name="connsiteY2" fmla="*/ 128409 h 1001245"/>
              <a:gd name="connsiteX3" fmla="*/ 2202873 w 2658952"/>
              <a:gd name="connsiteY3" fmla="*/ 1001245 h 1001245"/>
              <a:gd name="connsiteX4" fmla="*/ 2658952 w 2658952"/>
              <a:gd name="connsiteY4" fmla="*/ 473083 h 1001245"/>
              <a:gd name="connsiteX0" fmla="*/ 0 w 2202873"/>
              <a:gd name="connsiteY0" fmla="*/ 477543 h 1001245"/>
              <a:gd name="connsiteX1" fmla="*/ 415373 w 2202873"/>
              <a:gd name="connsiteY1" fmla="*/ 95159 h 1001245"/>
              <a:gd name="connsiteX2" fmla="*/ 1448890 w 2202873"/>
              <a:gd name="connsiteY2" fmla="*/ 128409 h 1001245"/>
              <a:gd name="connsiteX3" fmla="*/ 2202873 w 2202873"/>
              <a:gd name="connsiteY3" fmla="*/ 1001245 h 1001245"/>
              <a:gd name="connsiteX0" fmla="*/ 0 w 2100488"/>
              <a:gd name="connsiteY0" fmla="*/ 456016 h 547586"/>
              <a:gd name="connsiteX1" fmla="*/ 415373 w 2100488"/>
              <a:gd name="connsiteY1" fmla="*/ 73632 h 547586"/>
              <a:gd name="connsiteX2" fmla="*/ 1448890 w 2100488"/>
              <a:gd name="connsiteY2" fmla="*/ 106882 h 547586"/>
              <a:gd name="connsiteX3" fmla="*/ 2100488 w 2100488"/>
              <a:gd name="connsiteY3" fmla="*/ 547586 h 547586"/>
              <a:gd name="connsiteX0" fmla="*/ 0 w 2100488"/>
              <a:gd name="connsiteY0" fmla="*/ 462058 h 553628"/>
              <a:gd name="connsiteX1" fmla="*/ 415373 w 2100488"/>
              <a:gd name="connsiteY1" fmla="*/ 79674 h 553628"/>
              <a:gd name="connsiteX2" fmla="*/ 1448890 w 2100488"/>
              <a:gd name="connsiteY2" fmla="*/ 112924 h 553628"/>
              <a:gd name="connsiteX3" fmla="*/ 2100488 w 2100488"/>
              <a:gd name="connsiteY3" fmla="*/ 553628 h 553628"/>
              <a:gd name="connsiteX0" fmla="*/ 0 w 2100488"/>
              <a:gd name="connsiteY0" fmla="*/ 445342 h 536912"/>
              <a:gd name="connsiteX1" fmla="*/ 415373 w 2100488"/>
              <a:gd name="connsiteY1" fmla="*/ 62958 h 536912"/>
              <a:gd name="connsiteX2" fmla="*/ 1430275 w 2100488"/>
              <a:gd name="connsiteY2" fmla="*/ 48194 h 536912"/>
              <a:gd name="connsiteX3" fmla="*/ 2100488 w 2100488"/>
              <a:gd name="connsiteY3" fmla="*/ 536912 h 536912"/>
              <a:gd name="connsiteX0" fmla="*/ 0 w 2100488"/>
              <a:gd name="connsiteY0" fmla="*/ 445342 h 536912"/>
              <a:gd name="connsiteX1" fmla="*/ 415373 w 2100488"/>
              <a:gd name="connsiteY1" fmla="*/ 62958 h 536912"/>
              <a:gd name="connsiteX2" fmla="*/ 1430275 w 2100488"/>
              <a:gd name="connsiteY2" fmla="*/ 48194 h 536912"/>
              <a:gd name="connsiteX3" fmla="*/ 2100488 w 2100488"/>
              <a:gd name="connsiteY3" fmla="*/ 536912 h 536912"/>
              <a:gd name="connsiteX0" fmla="*/ 0 w 2100488"/>
              <a:gd name="connsiteY0" fmla="*/ 459682 h 551252"/>
              <a:gd name="connsiteX1" fmla="*/ 517758 w 2100488"/>
              <a:gd name="connsiteY1" fmla="*/ 49861 h 551252"/>
              <a:gd name="connsiteX2" fmla="*/ 1430275 w 2100488"/>
              <a:gd name="connsiteY2" fmla="*/ 62534 h 551252"/>
              <a:gd name="connsiteX3" fmla="*/ 2100488 w 2100488"/>
              <a:gd name="connsiteY3" fmla="*/ 551252 h 551252"/>
              <a:gd name="connsiteX0" fmla="*/ 0 w 2047775"/>
              <a:gd name="connsiteY0" fmla="*/ 496195 h 553469"/>
              <a:gd name="connsiteX1" fmla="*/ 465045 w 2047775"/>
              <a:gd name="connsiteY1" fmla="*/ 52078 h 553469"/>
              <a:gd name="connsiteX2" fmla="*/ 1377562 w 2047775"/>
              <a:gd name="connsiteY2" fmla="*/ 64751 h 553469"/>
              <a:gd name="connsiteX3" fmla="*/ 2047775 w 2047775"/>
              <a:gd name="connsiteY3" fmla="*/ 553469 h 553469"/>
              <a:gd name="connsiteX0" fmla="*/ 0 w 2047775"/>
              <a:gd name="connsiteY0" fmla="*/ 496195 h 553469"/>
              <a:gd name="connsiteX1" fmla="*/ 465045 w 2047775"/>
              <a:gd name="connsiteY1" fmla="*/ 52078 h 553469"/>
              <a:gd name="connsiteX2" fmla="*/ 1377562 w 2047775"/>
              <a:gd name="connsiteY2" fmla="*/ 64751 h 553469"/>
              <a:gd name="connsiteX3" fmla="*/ 2047775 w 2047775"/>
              <a:gd name="connsiteY3" fmla="*/ 553469 h 553469"/>
              <a:gd name="connsiteX0" fmla="*/ 0 w 2059178"/>
              <a:gd name="connsiteY0" fmla="*/ 503308 h 553905"/>
              <a:gd name="connsiteX1" fmla="*/ 476448 w 2059178"/>
              <a:gd name="connsiteY1" fmla="*/ 52514 h 553905"/>
              <a:gd name="connsiteX2" fmla="*/ 1388965 w 2059178"/>
              <a:gd name="connsiteY2" fmla="*/ 65187 h 553905"/>
              <a:gd name="connsiteX3" fmla="*/ 2059178 w 2059178"/>
              <a:gd name="connsiteY3" fmla="*/ 553905 h 553905"/>
              <a:gd name="connsiteX0" fmla="*/ 0 w 1843987"/>
              <a:gd name="connsiteY0" fmla="*/ 182898 h 535914"/>
              <a:gd name="connsiteX1" fmla="*/ 261257 w 1843987"/>
              <a:gd name="connsiteY1" fmla="*/ 34523 h 535914"/>
              <a:gd name="connsiteX2" fmla="*/ 1173774 w 1843987"/>
              <a:gd name="connsiteY2" fmla="*/ 47196 h 535914"/>
              <a:gd name="connsiteX3" fmla="*/ 1843987 w 1843987"/>
              <a:gd name="connsiteY3" fmla="*/ 535914 h 535914"/>
              <a:gd name="connsiteX0" fmla="*/ 0 w 1843987"/>
              <a:gd name="connsiteY0" fmla="*/ 182898 h 535914"/>
              <a:gd name="connsiteX1" fmla="*/ 261257 w 1843987"/>
              <a:gd name="connsiteY1" fmla="*/ 34523 h 535914"/>
              <a:gd name="connsiteX2" fmla="*/ 1173774 w 1843987"/>
              <a:gd name="connsiteY2" fmla="*/ 47196 h 535914"/>
              <a:gd name="connsiteX3" fmla="*/ 1843987 w 1843987"/>
              <a:gd name="connsiteY3" fmla="*/ 535914 h 535914"/>
              <a:gd name="connsiteX0" fmla="*/ 0 w 1843987"/>
              <a:gd name="connsiteY0" fmla="*/ 209683 h 562699"/>
              <a:gd name="connsiteX1" fmla="*/ 468623 w 1843987"/>
              <a:gd name="connsiteY1" fmla="*/ 15487 h 562699"/>
              <a:gd name="connsiteX2" fmla="*/ 1173774 w 1843987"/>
              <a:gd name="connsiteY2" fmla="*/ 73981 h 562699"/>
              <a:gd name="connsiteX3" fmla="*/ 1843987 w 1843987"/>
              <a:gd name="connsiteY3" fmla="*/ 562699 h 562699"/>
              <a:gd name="connsiteX0" fmla="*/ 0 w 1843987"/>
              <a:gd name="connsiteY0" fmla="*/ 209683 h 562699"/>
              <a:gd name="connsiteX1" fmla="*/ 468623 w 1843987"/>
              <a:gd name="connsiteY1" fmla="*/ 15487 h 562699"/>
              <a:gd name="connsiteX2" fmla="*/ 1173774 w 1843987"/>
              <a:gd name="connsiteY2" fmla="*/ 73981 h 562699"/>
              <a:gd name="connsiteX3" fmla="*/ 1843987 w 1843987"/>
              <a:gd name="connsiteY3" fmla="*/ 562699 h 562699"/>
            </a:gdLst>
            <a:ahLst/>
            <a:cxnLst>
              <a:cxn ang="0">
                <a:pos x="connsiteX0" y="connsiteY0"/>
              </a:cxn>
              <a:cxn ang="0">
                <a:pos x="connsiteX1" y="connsiteY1"/>
              </a:cxn>
              <a:cxn ang="0">
                <a:pos x="connsiteX2" y="connsiteY2"/>
              </a:cxn>
              <a:cxn ang="0">
                <a:pos x="connsiteX3" y="connsiteY3"/>
              </a:cxn>
            </a:cxnLst>
            <a:rect l="l" t="t" r="r" b="b"/>
            <a:pathLst>
              <a:path w="1843987" h="562699">
                <a:moveTo>
                  <a:pt x="0" y="209683"/>
                </a:moveTo>
                <a:cubicBezTo>
                  <a:pt x="166948" y="106770"/>
                  <a:pt x="272994" y="38104"/>
                  <a:pt x="468623" y="15487"/>
                </a:cubicBezTo>
                <a:cubicBezTo>
                  <a:pt x="664252" y="-7130"/>
                  <a:pt x="944547" y="-17221"/>
                  <a:pt x="1173774" y="73981"/>
                </a:cubicBezTo>
                <a:cubicBezTo>
                  <a:pt x="1403001" y="165183"/>
                  <a:pt x="1843987" y="562699"/>
                  <a:pt x="1843987" y="562699"/>
                </a:cubicBezTo>
              </a:path>
            </a:pathLst>
          </a:custGeom>
          <a:noFill/>
          <a:ln w="28575" cap="flat" cmpd="sng" algn="ctr">
            <a:solidFill>
              <a:srgbClr val="0000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1" i="0" u="none" strike="noStrike" cap="none" normalizeH="0" baseline="0">
              <a:solidFill>
                <a:schemeClr val="tx1"/>
              </a:solidFill>
              <a:effectLst/>
              <a:latin typeface="Times New Roman" pitchFamily="18" charset="0"/>
              <a:ea typeface="ＭＳ Ｐゴシック" pitchFamily="50" charset="-128"/>
            </a:endParaRPr>
          </a:p>
        </p:txBody>
      </p:sp>
      <p:grpSp>
        <p:nvGrpSpPr>
          <p:cNvPr id="144" name="グループ化 143">
            <a:extLst>
              <a:ext uri="{FF2B5EF4-FFF2-40B4-BE49-F238E27FC236}">
                <a16:creationId xmlns:a16="http://schemas.microsoft.com/office/drawing/2014/main" id="{7D8BD1BD-2BB4-46A6-8403-BD140AB99E11}"/>
              </a:ext>
            </a:extLst>
          </p:cNvPr>
          <p:cNvGrpSpPr/>
          <p:nvPr/>
        </p:nvGrpSpPr>
        <p:grpSpPr>
          <a:xfrm>
            <a:off x="4326262" y="850963"/>
            <a:ext cx="1758138" cy="704911"/>
            <a:chOff x="4247329" y="972405"/>
            <a:chExt cx="1758138" cy="704911"/>
          </a:xfrm>
        </p:grpSpPr>
        <p:cxnSp>
          <p:nvCxnSpPr>
            <p:cNvPr id="9" name="直線コネクタ 8">
              <a:extLst>
                <a:ext uri="{FF2B5EF4-FFF2-40B4-BE49-F238E27FC236}">
                  <a16:creationId xmlns:a16="http://schemas.microsoft.com/office/drawing/2014/main" id="{7572B4ED-101D-438A-BC0F-749EF7583166}"/>
                </a:ext>
              </a:extLst>
            </p:cNvPr>
            <p:cNvCxnSpPr>
              <a:cxnSpLocks/>
            </p:cNvCxnSpPr>
            <p:nvPr/>
          </p:nvCxnSpPr>
          <p:spPr bwMode="auto">
            <a:xfrm>
              <a:off x="5887588" y="1677316"/>
              <a:ext cx="117879" cy="0"/>
            </a:xfrm>
            <a:prstGeom prst="line">
              <a:avLst/>
            </a:prstGeom>
            <a:noFill/>
            <a:ln w="28575" cap="flat" cmpd="sng" algn="ctr">
              <a:solidFill>
                <a:srgbClr val="FF3399"/>
              </a:solidFill>
              <a:prstDash val="solid"/>
              <a:round/>
              <a:headEnd type="none" w="med" len="med"/>
              <a:tailEnd type="none" w="med" len="med"/>
            </a:ln>
            <a:effectLst/>
          </p:spPr>
        </p:cxnSp>
        <p:cxnSp>
          <p:nvCxnSpPr>
            <p:cNvPr id="76" name="直線コネクタ 75">
              <a:extLst>
                <a:ext uri="{FF2B5EF4-FFF2-40B4-BE49-F238E27FC236}">
                  <a16:creationId xmlns:a16="http://schemas.microsoft.com/office/drawing/2014/main" id="{2C0B99AA-34E4-4128-B1A9-CE52E1207C22}"/>
                </a:ext>
              </a:extLst>
            </p:cNvPr>
            <p:cNvCxnSpPr>
              <a:cxnSpLocks/>
            </p:cNvCxnSpPr>
            <p:nvPr/>
          </p:nvCxnSpPr>
          <p:spPr bwMode="auto">
            <a:xfrm flipH="1" flipV="1">
              <a:off x="5861317" y="1408594"/>
              <a:ext cx="26271" cy="268722"/>
            </a:xfrm>
            <a:prstGeom prst="line">
              <a:avLst/>
            </a:prstGeom>
            <a:noFill/>
            <a:ln w="28575" cap="flat" cmpd="sng" algn="ctr">
              <a:solidFill>
                <a:srgbClr val="FF3399"/>
              </a:solidFill>
              <a:prstDash val="solid"/>
              <a:round/>
              <a:headEnd type="none" w="med" len="med"/>
              <a:tailEnd type="none" w="med" len="med"/>
            </a:ln>
            <a:effectLst/>
          </p:spPr>
        </p:cxnSp>
        <p:cxnSp>
          <p:nvCxnSpPr>
            <p:cNvPr id="78" name="直線コネクタ 77">
              <a:extLst>
                <a:ext uri="{FF2B5EF4-FFF2-40B4-BE49-F238E27FC236}">
                  <a16:creationId xmlns:a16="http://schemas.microsoft.com/office/drawing/2014/main" id="{37F61FB6-5B25-4DD4-9E6B-D2AE9508C6D3}"/>
                </a:ext>
              </a:extLst>
            </p:cNvPr>
            <p:cNvCxnSpPr>
              <a:cxnSpLocks/>
            </p:cNvCxnSpPr>
            <p:nvPr/>
          </p:nvCxnSpPr>
          <p:spPr bwMode="auto">
            <a:xfrm flipH="1">
              <a:off x="5676969" y="1424889"/>
              <a:ext cx="189784" cy="6610"/>
            </a:xfrm>
            <a:prstGeom prst="line">
              <a:avLst/>
            </a:prstGeom>
            <a:noFill/>
            <a:ln w="28575" cap="flat" cmpd="sng" algn="ctr">
              <a:solidFill>
                <a:srgbClr val="FF3399"/>
              </a:solidFill>
              <a:prstDash val="solid"/>
              <a:round/>
              <a:headEnd type="none" w="med" len="med"/>
              <a:tailEnd type="none" w="med" len="med"/>
            </a:ln>
            <a:effectLst/>
          </p:spPr>
        </p:cxnSp>
        <p:cxnSp>
          <p:nvCxnSpPr>
            <p:cNvPr id="80" name="直線コネクタ 79">
              <a:extLst>
                <a:ext uri="{FF2B5EF4-FFF2-40B4-BE49-F238E27FC236}">
                  <a16:creationId xmlns:a16="http://schemas.microsoft.com/office/drawing/2014/main" id="{4F258C32-FD93-4734-AFC0-4AB91C724477}"/>
                </a:ext>
              </a:extLst>
            </p:cNvPr>
            <p:cNvCxnSpPr>
              <a:cxnSpLocks/>
            </p:cNvCxnSpPr>
            <p:nvPr/>
          </p:nvCxnSpPr>
          <p:spPr bwMode="auto">
            <a:xfrm flipH="1" flipV="1">
              <a:off x="5633211" y="1189308"/>
              <a:ext cx="58744" cy="248908"/>
            </a:xfrm>
            <a:prstGeom prst="line">
              <a:avLst/>
            </a:prstGeom>
            <a:noFill/>
            <a:ln w="28575" cap="flat" cmpd="sng" algn="ctr">
              <a:solidFill>
                <a:srgbClr val="FF3399"/>
              </a:solidFill>
              <a:prstDash val="solid"/>
              <a:round/>
              <a:headEnd type="none" w="med" len="med"/>
              <a:tailEnd type="none" w="med" len="med"/>
            </a:ln>
            <a:effectLst/>
          </p:spPr>
        </p:cxnSp>
        <p:cxnSp>
          <p:nvCxnSpPr>
            <p:cNvPr id="81" name="直線コネクタ 80">
              <a:extLst>
                <a:ext uri="{FF2B5EF4-FFF2-40B4-BE49-F238E27FC236}">
                  <a16:creationId xmlns:a16="http://schemas.microsoft.com/office/drawing/2014/main" id="{693DD739-E249-4207-B590-EE1EBC25CA50}"/>
                </a:ext>
              </a:extLst>
            </p:cNvPr>
            <p:cNvCxnSpPr>
              <a:cxnSpLocks/>
            </p:cNvCxnSpPr>
            <p:nvPr/>
          </p:nvCxnSpPr>
          <p:spPr bwMode="auto">
            <a:xfrm flipH="1">
              <a:off x="5451163" y="1181309"/>
              <a:ext cx="182048" cy="36574"/>
            </a:xfrm>
            <a:prstGeom prst="line">
              <a:avLst/>
            </a:prstGeom>
            <a:noFill/>
            <a:ln w="28575" cap="flat" cmpd="sng" algn="ctr">
              <a:solidFill>
                <a:srgbClr val="FF3399"/>
              </a:solidFill>
              <a:prstDash val="solid"/>
              <a:round/>
              <a:headEnd type="none" w="med" len="med"/>
              <a:tailEnd type="none" w="med" len="med"/>
            </a:ln>
            <a:effectLst/>
          </p:spPr>
        </p:cxnSp>
        <p:cxnSp>
          <p:nvCxnSpPr>
            <p:cNvPr id="90" name="直線コネクタ 89">
              <a:extLst>
                <a:ext uri="{FF2B5EF4-FFF2-40B4-BE49-F238E27FC236}">
                  <a16:creationId xmlns:a16="http://schemas.microsoft.com/office/drawing/2014/main" id="{1D5600AB-273F-43DC-AB4D-FF0FA3B99B19}"/>
                </a:ext>
              </a:extLst>
            </p:cNvPr>
            <p:cNvCxnSpPr>
              <a:cxnSpLocks/>
            </p:cNvCxnSpPr>
            <p:nvPr/>
          </p:nvCxnSpPr>
          <p:spPr bwMode="auto">
            <a:xfrm flipH="1" flipV="1">
              <a:off x="5389519" y="1025023"/>
              <a:ext cx="65577" cy="188861"/>
            </a:xfrm>
            <a:prstGeom prst="line">
              <a:avLst/>
            </a:prstGeom>
            <a:noFill/>
            <a:ln w="28575" cap="flat" cmpd="sng" algn="ctr">
              <a:solidFill>
                <a:srgbClr val="FF3399"/>
              </a:solidFill>
              <a:prstDash val="solid"/>
              <a:round/>
              <a:headEnd type="none" w="med" len="med"/>
              <a:tailEnd type="none" w="med" len="med"/>
            </a:ln>
            <a:effectLst/>
          </p:spPr>
        </p:cxnSp>
        <p:cxnSp>
          <p:nvCxnSpPr>
            <p:cNvPr id="91" name="直線コネクタ 90">
              <a:extLst>
                <a:ext uri="{FF2B5EF4-FFF2-40B4-BE49-F238E27FC236}">
                  <a16:creationId xmlns:a16="http://schemas.microsoft.com/office/drawing/2014/main" id="{0936A4BF-3D8F-4151-B62D-F450AE1B6CFA}"/>
                </a:ext>
              </a:extLst>
            </p:cNvPr>
            <p:cNvCxnSpPr>
              <a:cxnSpLocks/>
            </p:cNvCxnSpPr>
            <p:nvPr/>
          </p:nvCxnSpPr>
          <p:spPr bwMode="auto">
            <a:xfrm flipH="1">
              <a:off x="5212645" y="1044046"/>
              <a:ext cx="172226" cy="52285"/>
            </a:xfrm>
            <a:prstGeom prst="line">
              <a:avLst/>
            </a:prstGeom>
            <a:noFill/>
            <a:ln w="28575" cap="flat" cmpd="sng" algn="ctr">
              <a:solidFill>
                <a:srgbClr val="FF3399"/>
              </a:solidFill>
              <a:prstDash val="solid"/>
              <a:round/>
              <a:headEnd type="none" w="med" len="med"/>
              <a:tailEnd type="none" w="med" len="med"/>
            </a:ln>
            <a:effectLst/>
          </p:spPr>
        </p:cxnSp>
        <p:cxnSp>
          <p:nvCxnSpPr>
            <p:cNvPr id="94" name="直線コネクタ 93">
              <a:extLst>
                <a:ext uri="{FF2B5EF4-FFF2-40B4-BE49-F238E27FC236}">
                  <a16:creationId xmlns:a16="http://schemas.microsoft.com/office/drawing/2014/main" id="{A853CF2C-E556-4C00-B36C-732243F6E7B8}"/>
                </a:ext>
              </a:extLst>
            </p:cNvPr>
            <p:cNvCxnSpPr>
              <a:cxnSpLocks/>
            </p:cNvCxnSpPr>
            <p:nvPr/>
          </p:nvCxnSpPr>
          <p:spPr bwMode="auto">
            <a:xfrm flipH="1" flipV="1">
              <a:off x="5157478" y="981338"/>
              <a:ext cx="59397" cy="122127"/>
            </a:xfrm>
            <a:prstGeom prst="line">
              <a:avLst/>
            </a:prstGeom>
            <a:noFill/>
            <a:ln w="28575" cap="flat" cmpd="sng" algn="ctr">
              <a:solidFill>
                <a:srgbClr val="FF3399"/>
              </a:solidFill>
              <a:prstDash val="solid"/>
              <a:round/>
              <a:headEnd type="none" w="med" len="med"/>
              <a:tailEnd type="none" w="med" len="med"/>
            </a:ln>
            <a:effectLst/>
          </p:spPr>
        </p:cxnSp>
        <p:cxnSp>
          <p:nvCxnSpPr>
            <p:cNvPr id="95" name="直線コネクタ 94">
              <a:extLst>
                <a:ext uri="{FF2B5EF4-FFF2-40B4-BE49-F238E27FC236}">
                  <a16:creationId xmlns:a16="http://schemas.microsoft.com/office/drawing/2014/main" id="{DF9CA579-8D00-466D-B824-F34630FDD4DC}"/>
                </a:ext>
              </a:extLst>
            </p:cNvPr>
            <p:cNvCxnSpPr>
              <a:cxnSpLocks/>
            </p:cNvCxnSpPr>
            <p:nvPr/>
          </p:nvCxnSpPr>
          <p:spPr bwMode="auto">
            <a:xfrm flipH="1">
              <a:off x="4995922" y="983974"/>
              <a:ext cx="168174" cy="73244"/>
            </a:xfrm>
            <a:prstGeom prst="line">
              <a:avLst/>
            </a:prstGeom>
            <a:noFill/>
            <a:ln w="28575" cap="flat" cmpd="sng" algn="ctr">
              <a:solidFill>
                <a:srgbClr val="FF3399"/>
              </a:solidFill>
              <a:prstDash val="solid"/>
              <a:round/>
              <a:headEnd type="none" w="med" len="med"/>
              <a:tailEnd type="none" w="med" len="med"/>
            </a:ln>
            <a:effectLst/>
          </p:spPr>
        </p:cxnSp>
        <p:cxnSp>
          <p:nvCxnSpPr>
            <p:cNvPr id="98" name="直線コネクタ 97">
              <a:extLst>
                <a:ext uri="{FF2B5EF4-FFF2-40B4-BE49-F238E27FC236}">
                  <a16:creationId xmlns:a16="http://schemas.microsoft.com/office/drawing/2014/main" id="{F856F0AD-8079-462D-8F48-26E20147779F}"/>
                </a:ext>
              </a:extLst>
            </p:cNvPr>
            <p:cNvCxnSpPr>
              <a:cxnSpLocks/>
            </p:cNvCxnSpPr>
            <p:nvPr/>
          </p:nvCxnSpPr>
          <p:spPr bwMode="auto">
            <a:xfrm flipH="1" flipV="1">
              <a:off x="4951080" y="973878"/>
              <a:ext cx="47240" cy="93126"/>
            </a:xfrm>
            <a:prstGeom prst="line">
              <a:avLst/>
            </a:prstGeom>
            <a:noFill/>
            <a:ln w="28575" cap="flat" cmpd="sng" algn="ctr">
              <a:solidFill>
                <a:srgbClr val="FF3399"/>
              </a:solidFill>
              <a:prstDash val="solid"/>
              <a:round/>
              <a:headEnd type="none" w="med" len="med"/>
              <a:tailEnd type="none" w="med" len="med"/>
            </a:ln>
            <a:effectLst/>
          </p:spPr>
        </p:cxnSp>
        <p:cxnSp>
          <p:nvCxnSpPr>
            <p:cNvPr id="99" name="直線コネクタ 98">
              <a:extLst>
                <a:ext uri="{FF2B5EF4-FFF2-40B4-BE49-F238E27FC236}">
                  <a16:creationId xmlns:a16="http://schemas.microsoft.com/office/drawing/2014/main" id="{1688E0EE-7C22-4231-9B4A-96B3FAECFF42}"/>
                </a:ext>
              </a:extLst>
            </p:cNvPr>
            <p:cNvCxnSpPr>
              <a:cxnSpLocks/>
            </p:cNvCxnSpPr>
            <p:nvPr/>
          </p:nvCxnSpPr>
          <p:spPr bwMode="auto">
            <a:xfrm flipH="1">
              <a:off x="4788227" y="973878"/>
              <a:ext cx="159548" cy="83266"/>
            </a:xfrm>
            <a:prstGeom prst="line">
              <a:avLst/>
            </a:prstGeom>
            <a:noFill/>
            <a:ln w="28575" cap="flat" cmpd="sng" algn="ctr">
              <a:solidFill>
                <a:srgbClr val="FF3399"/>
              </a:solidFill>
              <a:prstDash val="solid"/>
              <a:round/>
              <a:headEnd type="none" w="med" len="med"/>
              <a:tailEnd type="none" w="med" len="med"/>
            </a:ln>
            <a:effectLst/>
          </p:spPr>
        </p:cxnSp>
        <p:cxnSp>
          <p:nvCxnSpPr>
            <p:cNvPr id="111" name="直線コネクタ 110">
              <a:extLst>
                <a:ext uri="{FF2B5EF4-FFF2-40B4-BE49-F238E27FC236}">
                  <a16:creationId xmlns:a16="http://schemas.microsoft.com/office/drawing/2014/main" id="{B1EE9AFB-6731-4198-A582-D13677E038A0}"/>
                </a:ext>
              </a:extLst>
            </p:cNvPr>
            <p:cNvCxnSpPr>
              <a:cxnSpLocks/>
            </p:cNvCxnSpPr>
            <p:nvPr/>
          </p:nvCxnSpPr>
          <p:spPr bwMode="auto">
            <a:xfrm flipH="1" flipV="1">
              <a:off x="4726473" y="972405"/>
              <a:ext cx="57174" cy="94599"/>
            </a:xfrm>
            <a:prstGeom prst="line">
              <a:avLst/>
            </a:prstGeom>
            <a:noFill/>
            <a:ln w="28575" cap="flat" cmpd="sng" algn="ctr">
              <a:solidFill>
                <a:srgbClr val="FF3399"/>
              </a:solidFill>
              <a:prstDash val="solid"/>
              <a:round/>
              <a:headEnd type="none" w="med" len="med"/>
              <a:tailEnd type="none" w="med" len="med"/>
            </a:ln>
            <a:effectLst/>
          </p:spPr>
        </p:cxnSp>
        <p:cxnSp>
          <p:nvCxnSpPr>
            <p:cNvPr id="113" name="直線コネクタ 112">
              <a:extLst>
                <a:ext uri="{FF2B5EF4-FFF2-40B4-BE49-F238E27FC236}">
                  <a16:creationId xmlns:a16="http://schemas.microsoft.com/office/drawing/2014/main" id="{CA63584F-972C-482A-AE3B-99A9FA3D68DB}"/>
                </a:ext>
              </a:extLst>
            </p:cNvPr>
            <p:cNvCxnSpPr>
              <a:cxnSpLocks/>
            </p:cNvCxnSpPr>
            <p:nvPr/>
          </p:nvCxnSpPr>
          <p:spPr bwMode="auto">
            <a:xfrm flipH="1">
              <a:off x="4574154" y="978746"/>
              <a:ext cx="162981" cy="102539"/>
            </a:xfrm>
            <a:prstGeom prst="line">
              <a:avLst/>
            </a:prstGeom>
            <a:noFill/>
            <a:ln w="28575" cap="flat" cmpd="sng" algn="ctr">
              <a:solidFill>
                <a:srgbClr val="FF3399"/>
              </a:solidFill>
              <a:prstDash val="solid"/>
              <a:round/>
              <a:headEnd type="none" w="med" len="med"/>
              <a:tailEnd type="none" w="med" len="med"/>
            </a:ln>
            <a:effectLst/>
          </p:spPr>
        </p:cxnSp>
        <p:cxnSp>
          <p:nvCxnSpPr>
            <p:cNvPr id="128" name="直線コネクタ 127">
              <a:extLst>
                <a:ext uri="{FF2B5EF4-FFF2-40B4-BE49-F238E27FC236}">
                  <a16:creationId xmlns:a16="http://schemas.microsoft.com/office/drawing/2014/main" id="{2C06B7F7-DA4A-4963-AEF5-26358155EEA4}"/>
                </a:ext>
              </a:extLst>
            </p:cNvPr>
            <p:cNvCxnSpPr>
              <a:cxnSpLocks/>
            </p:cNvCxnSpPr>
            <p:nvPr/>
          </p:nvCxnSpPr>
          <p:spPr bwMode="auto">
            <a:xfrm flipH="1" flipV="1">
              <a:off x="4549265" y="1041327"/>
              <a:ext cx="41820" cy="48132"/>
            </a:xfrm>
            <a:prstGeom prst="line">
              <a:avLst/>
            </a:prstGeom>
            <a:noFill/>
            <a:ln w="28575" cap="flat" cmpd="sng" algn="ctr">
              <a:solidFill>
                <a:srgbClr val="FF3399"/>
              </a:solidFill>
              <a:prstDash val="solid"/>
              <a:round/>
              <a:headEnd type="none" w="med" len="med"/>
              <a:tailEnd type="none" w="med" len="med"/>
            </a:ln>
            <a:effectLst/>
          </p:spPr>
        </p:cxnSp>
        <p:cxnSp>
          <p:nvCxnSpPr>
            <p:cNvPr id="129" name="直線コネクタ 128">
              <a:extLst>
                <a:ext uri="{FF2B5EF4-FFF2-40B4-BE49-F238E27FC236}">
                  <a16:creationId xmlns:a16="http://schemas.microsoft.com/office/drawing/2014/main" id="{8491410F-2522-4AE8-B7CD-0585A706939A}"/>
                </a:ext>
              </a:extLst>
            </p:cNvPr>
            <p:cNvCxnSpPr>
              <a:cxnSpLocks/>
            </p:cNvCxnSpPr>
            <p:nvPr/>
          </p:nvCxnSpPr>
          <p:spPr bwMode="auto">
            <a:xfrm flipH="1">
              <a:off x="4398505" y="1044411"/>
              <a:ext cx="151505" cy="114664"/>
            </a:xfrm>
            <a:prstGeom prst="line">
              <a:avLst/>
            </a:prstGeom>
            <a:noFill/>
            <a:ln w="28575" cap="flat" cmpd="sng" algn="ctr">
              <a:solidFill>
                <a:srgbClr val="FF3399"/>
              </a:solidFill>
              <a:prstDash val="solid"/>
              <a:round/>
              <a:headEnd type="none" w="med" len="med"/>
              <a:tailEnd type="none" w="med" len="med"/>
            </a:ln>
            <a:effectLst/>
          </p:spPr>
        </p:cxnSp>
        <p:cxnSp>
          <p:nvCxnSpPr>
            <p:cNvPr id="130" name="直線コネクタ 129">
              <a:extLst>
                <a:ext uri="{FF2B5EF4-FFF2-40B4-BE49-F238E27FC236}">
                  <a16:creationId xmlns:a16="http://schemas.microsoft.com/office/drawing/2014/main" id="{6F8679D0-24E5-44DF-B4BF-7C3BB2DDB5F7}"/>
                </a:ext>
              </a:extLst>
            </p:cNvPr>
            <p:cNvCxnSpPr>
              <a:cxnSpLocks/>
            </p:cNvCxnSpPr>
            <p:nvPr/>
          </p:nvCxnSpPr>
          <p:spPr bwMode="auto">
            <a:xfrm flipH="1">
              <a:off x="4247329" y="1136906"/>
              <a:ext cx="140639" cy="119408"/>
            </a:xfrm>
            <a:prstGeom prst="line">
              <a:avLst/>
            </a:prstGeom>
            <a:noFill/>
            <a:ln w="28575" cap="flat" cmpd="sng" algn="ctr">
              <a:solidFill>
                <a:srgbClr val="FF3399"/>
              </a:solidFill>
              <a:prstDash val="solid"/>
              <a:round/>
              <a:headEnd type="none" w="med" len="med"/>
              <a:tailEnd type="none" w="med" len="med"/>
            </a:ln>
            <a:effectLst/>
          </p:spPr>
        </p:cxnSp>
      </p:grpSp>
      <p:cxnSp>
        <p:nvCxnSpPr>
          <p:cNvPr id="150" name="直線コネクタ 149">
            <a:extLst>
              <a:ext uri="{FF2B5EF4-FFF2-40B4-BE49-F238E27FC236}">
                <a16:creationId xmlns:a16="http://schemas.microsoft.com/office/drawing/2014/main" id="{E576FA6B-B7D5-47CE-AF50-8E7A35C94F20}"/>
              </a:ext>
            </a:extLst>
          </p:cNvPr>
          <p:cNvCxnSpPr>
            <a:cxnSpLocks/>
            <a:stCxn id="45" idx="6"/>
          </p:cNvCxnSpPr>
          <p:nvPr/>
        </p:nvCxnSpPr>
        <p:spPr bwMode="auto">
          <a:xfrm>
            <a:off x="4510318" y="1568447"/>
            <a:ext cx="1605830" cy="55501"/>
          </a:xfrm>
          <a:prstGeom prst="line">
            <a:avLst/>
          </a:prstGeom>
          <a:noFill/>
          <a:ln w="28575" cap="flat" cmpd="sng" algn="ctr">
            <a:solidFill>
              <a:srgbClr val="FF3399"/>
            </a:solidFill>
            <a:prstDash val="solid"/>
            <a:round/>
            <a:headEnd type="none" w="med" len="med"/>
            <a:tailEnd type="none" w="med" len="med"/>
          </a:ln>
          <a:effectLst/>
        </p:spPr>
      </p:cxnSp>
      <p:sp>
        <p:nvSpPr>
          <p:cNvPr id="155" name="Rectangle 43">
            <a:extLst>
              <a:ext uri="{FF2B5EF4-FFF2-40B4-BE49-F238E27FC236}">
                <a16:creationId xmlns:a16="http://schemas.microsoft.com/office/drawing/2014/main" id="{A97934D4-3778-440E-B18F-AFA8A9207EC9}"/>
              </a:ext>
            </a:extLst>
          </p:cNvPr>
          <p:cNvSpPr>
            <a:spLocks noChangeArrowheads="1"/>
          </p:cNvSpPr>
          <p:nvPr/>
        </p:nvSpPr>
        <p:spPr bwMode="auto">
          <a:xfrm>
            <a:off x="0" y="2930252"/>
            <a:ext cx="162095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spcBef>
                <a:spcPct val="0"/>
              </a:spcBef>
            </a:pPr>
            <a:r>
              <a:rPr lang="ja-JP" altLang="en-US" i="0" dirty="0">
                <a:solidFill>
                  <a:schemeClr val="accent2"/>
                </a:solidFill>
                <a:latin typeface="ＭＳ ゴシック" pitchFamily="49" charset="-128"/>
                <a:ea typeface="ＭＳ ゴシック" pitchFamily="49" charset="-128"/>
                <a:cs typeface="Times New Roman" pitchFamily="18" charset="0"/>
              </a:rPr>
              <a:t>万有引力</a:t>
            </a:r>
            <a:endParaRPr lang="en-US" altLang="ja-JP" i="0" dirty="0">
              <a:solidFill>
                <a:schemeClr val="accent2"/>
              </a:solidFill>
              <a:latin typeface="ＭＳ ゴシック" pitchFamily="49" charset="-128"/>
              <a:ea typeface="ＭＳ ゴシック" pitchFamily="49" charset="-128"/>
              <a:cs typeface="Times New Roman" pitchFamily="18" charset="0"/>
            </a:endParaRPr>
          </a:p>
        </p:txBody>
      </p:sp>
      <p:sp>
        <p:nvSpPr>
          <p:cNvPr id="156" name="Rectangle 62">
            <a:extLst>
              <a:ext uri="{FF2B5EF4-FFF2-40B4-BE49-F238E27FC236}">
                <a16:creationId xmlns:a16="http://schemas.microsoft.com/office/drawing/2014/main" id="{FFB0DEAF-EA28-41F6-9852-3D8087E80DDA}"/>
              </a:ext>
            </a:extLst>
          </p:cNvPr>
          <p:cNvSpPr>
            <a:spLocks noChangeArrowheads="1"/>
          </p:cNvSpPr>
          <p:nvPr/>
        </p:nvSpPr>
        <p:spPr bwMode="auto">
          <a:xfrm>
            <a:off x="-27782" y="4087796"/>
            <a:ext cx="9144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spcBef>
                <a:spcPct val="0"/>
              </a:spcBef>
            </a:pPr>
            <a:r>
              <a:rPr lang="ja-JP" altLang="en-US" i="0" dirty="0">
                <a:latin typeface="+mn-lt"/>
                <a:ea typeface="ＭＳ ゴシック" pitchFamily="49" charset="-128"/>
                <a:cs typeface="Times New Roman" pitchFamily="18" charset="0"/>
              </a:rPr>
              <a:t>経路を</a:t>
            </a:r>
            <a:r>
              <a:rPr lang="en-US" altLang="ja-JP" i="0" dirty="0">
                <a:latin typeface="+mn-lt"/>
                <a:ea typeface="ＭＳ ゴシック" pitchFamily="49" charset="-128"/>
                <a:cs typeface="Times New Roman" pitchFamily="18" charset="0"/>
              </a:rPr>
              <a:t>P</a:t>
            </a:r>
            <a:r>
              <a:rPr lang="ja-JP" altLang="en-US" i="0" dirty="0">
                <a:latin typeface="+mn-lt"/>
                <a:ea typeface="ＭＳ ゴシック" pitchFamily="49" charset="-128"/>
                <a:cs typeface="Times New Roman" pitchFamily="18" charset="0"/>
              </a:rPr>
              <a:t>を中心とする近接した同心球で分割する。</a:t>
            </a:r>
            <a:endParaRPr lang="en-US" altLang="ja-JP" i="0" dirty="0">
              <a:latin typeface="ＭＳ ゴシック" pitchFamily="49" charset="-128"/>
              <a:ea typeface="ＭＳ ゴシック" pitchFamily="49" charset="-128"/>
              <a:cs typeface="Times New Roman" pitchFamily="18" charset="0"/>
            </a:endParaRPr>
          </a:p>
        </p:txBody>
      </p:sp>
      <p:sp>
        <p:nvSpPr>
          <p:cNvPr id="157" name="Rectangle 62">
            <a:extLst>
              <a:ext uri="{FF2B5EF4-FFF2-40B4-BE49-F238E27FC236}">
                <a16:creationId xmlns:a16="http://schemas.microsoft.com/office/drawing/2014/main" id="{74129375-71C8-4FFA-BA53-77C103C74C25}"/>
              </a:ext>
            </a:extLst>
          </p:cNvPr>
          <p:cNvSpPr>
            <a:spLocks noChangeArrowheads="1"/>
          </p:cNvSpPr>
          <p:nvPr/>
        </p:nvSpPr>
        <p:spPr bwMode="auto">
          <a:xfrm>
            <a:off x="-7864" y="5822987"/>
            <a:ext cx="9144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spcBef>
                <a:spcPct val="0"/>
              </a:spcBef>
            </a:pPr>
            <a:r>
              <a:rPr lang="ja-JP" altLang="en-US" i="0" dirty="0">
                <a:latin typeface="ＭＳ ゴシック" pitchFamily="49" charset="-128"/>
                <a:ea typeface="ＭＳ ゴシック" pitchFamily="49" charset="-128"/>
                <a:cs typeface="Times New Roman" pitchFamily="18" charset="0"/>
              </a:rPr>
              <a:t>全仕事は始点と終点の位置のみで決まり経路によらない。</a:t>
            </a:r>
            <a:endParaRPr lang="ja-JP" altLang="en-US" i="0" dirty="0">
              <a:ea typeface="ＭＳ ゴシック" pitchFamily="49" charset="-128"/>
              <a:cs typeface="Times New Roman" pitchFamily="18" charset="0"/>
            </a:endParaRPr>
          </a:p>
        </p:txBody>
      </p:sp>
      <p:sp>
        <p:nvSpPr>
          <p:cNvPr id="160" name="円弧 159">
            <a:extLst>
              <a:ext uri="{FF2B5EF4-FFF2-40B4-BE49-F238E27FC236}">
                <a16:creationId xmlns:a16="http://schemas.microsoft.com/office/drawing/2014/main" id="{134FDF12-E388-436D-8AD4-BD477F2FE5F6}"/>
              </a:ext>
            </a:extLst>
          </p:cNvPr>
          <p:cNvSpPr>
            <a:spLocks noChangeAspect="1"/>
          </p:cNvSpPr>
          <p:nvPr/>
        </p:nvSpPr>
        <p:spPr bwMode="auto">
          <a:xfrm>
            <a:off x="3208796" y="922969"/>
            <a:ext cx="1290956" cy="1290956"/>
          </a:xfrm>
          <a:prstGeom prst="arc">
            <a:avLst>
              <a:gd name="adj1" fmla="val 19115503"/>
              <a:gd name="adj2" fmla="val 9719"/>
            </a:avLst>
          </a:prstGeom>
          <a:noFill/>
          <a:ln w="28575" cap="flat" cmpd="sng" algn="ctr">
            <a:solidFill>
              <a:srgbClr val="FF3399"/>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1"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149" name="楕円 148">
            <a:extLst>
              <a:ext uri="{FF2B5EF4-FFF2-40B4-BE49-F238E27FC236}">
                <a16:creationId xmlns:a16="http://schemas.microsoft.com/office/drawing/2014/main" id="{A4C0F931-D4BA-4D29-8519-B875FC888767}"/>
              </a:ext>
            </a:extLst>
          </p:cNvPr>
          <p:cNvSpPr>
            <a:spLocks noChangeAspect="1"/>
          </p:cNvSpPr>
          <p:nvPr/>
        </p:nvSpPr>
        <p:spPr bwMode="auto">
          <a:xfrm>
            <a:off x="4220843" y="1027246"/>
            <a:ext cx="219456" cy="219456"/>
          </a:xfrm>
          <a:prstGeom prst="ellipse">
            <a:avLst/>
          </a:prstGeom>
          <a:solidFill>
            <a:srgbClr val="FFC000"/>
          </a:solidFill>
          <a:ln w="9525" cap="flat" cmpd="sng" algn="ctr">
            <a:solidFill>
              <a:srgbClr val="FFC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1" i="0" u="none" strike="noStrike" cap="none" normalizeH="0" baseline="0">
              <a:ln>
                <a:noFill/>
              </a:ln>
              <a:solidFill>
                <a:schemeClr val="tx1"/>
              </a:solidFill>
              <a:effectLst/>
              <a:latin typeface="Times New Roman" pitchFamily="18" charset="0"/>
              <a:ea typeface="ＭＳ Ｐゴシック" pitchFamily="50" charset="-128"/>
            </a:endParaRPr>
          </a:p>
        </p:txBody>
      </p:sp>
      <p:graphicFrame>
        <p:nvGraphicFramePr>
          <p:cNvPr id="101" name="Object 40"/>
          <p:cNvGraphicFramePr>
            <a:graphicFrameLocks noChangeAspect="1"/>
          </p:cNvGraphicFramePr>
          <p:nvPr>
            <p:extLst>
              <p:ext uri="{D42A27DB-BD31-4B8C-83A1-F6EECF244321}">
                <p14:modId xmlns:p14="http://schemas.microsoft.com/office/powerpoint/2010/main" val="1011070545"/>
              </p:ext>
            </p:extLst>
          </p:nvPr>
        </p:nvGraphicFramePr>
        <p:xfrm>
          <a:off x="1683675" y="3000229"/>
          <a:ext cx="744538" cy="436563"/>
        </p:xfrm>
        <a:graphic>
          <a:graphicData uri="http://schemas.openxmlformats.org/presentationml/2006/ole">
            <mc:AlternateContent xmlns:mc="http://schemas.openxmlformats.org/markup-compatibility/2006">
              <mc:Choice xmlns:v="urn:schemas-microsoft-com:vml" Requires="v">
                <p:oleObj spid="_x0000_s264158" name="数式" r:id="rId11" imgW="279360" imgH="164880" progId="Equation.3">
                  <p:embed/>
                </p:oleObj>
              </mc:Choice>
              <mc:Fallback>
                <p:oleObj name="数式" r:id="rId11" imgW="279360" imgH="164880" progId="Equation.3">
                  <p:embed/>
                  <p:pic>
                    <p:nvPicPr>
                      <p:cNvPr id="0" name=""/>
                      <p:cNvPicPr>
                        <a:picLocks noChangeAspect="1" noChangeArrowheads="1"/>
                      </p:cNvPicPr>
                      <p:nvPr/>
                    </p:nvPicPr>
                    <p:blipFill>
                      <a:blip r:embed="rId12"/>
                      <a:srcRect/>
                      <a:stretch>
                        <a:fillRect/>
                      </a:stretch>
                    </p:blipFill>
                    <p:spPr bwMode="auto">
                      <a:xfrm>
                        <a:off x="1683675" y="3000229"/>
                        <a:ext cx="744538" cy="436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 name="Rectangle 41"/>
          <p:cNvSpPr>
            <a:spLocks noChangeArrowheads="1"/>
          </p:cNvSpPr>
          <p:nvPr/>
        </p:nvSpPr>
        <p:spPr bwMode="auto">
          <a:xfrm>
            <a:off x="2405949" y="2834639"/>
            <a:ext cx="1666375" cy="864295"/>
          </a:xfrm>
          <a:prstGeom prst="rect">
            <a:avLst/>
          </a:prstGeom>
          <a:noFill/>
          <a:ln w="6350">
            <a:solidFill>
              <a:srgbClr val="00CCFF"/>
            </a:solidFill>
            <a:prstDash val="dash"/>
            <a:miter lim="800000"/>
            <a:headEnd/>
            <a:tailEnd/>
          </a:ln>
          <a:extLst>
            <a:ext uri="{909E8E84-426E-40DD-AFC4-6F175D3DCCD1}">
              <a14:hiddenFill xmlns:a14="http://schemas.microsoft.com/office/drawing/2010/main">
                <a:solidFill>
                  <a:srgbClr val="FFFFFF"/>
                </a:solidFill>
              </a14:hiddenFill>
            </a:ext>
          </a:extLst>
        </p:spPr>
        <p:txBody>
          <a:bodyPr lIns="74295" tIns="8890" rIns="74295" bIns="8890"/>
          <a:lstStyle/>
          <a:p>
            <a:endParaRPr lang="ja-JP" altLang="en-US"/>
          </a:p>
        </p:txBody>
      </p:sp>
      <p:graphicFrame>
        <p:nvGraphicFramePr>
          <p:cNvPr id="106" name="Object 53"/>
          <p:cNvGraphicFramePr>
            <a:graphicFrameLocks noChangeAspect="1"/>
          </p:cNvGraphicFramePr>
          <p:nvPr>
            <p:extLst>
              <p:ext uri="{D42A27DB-BD31-4B8C-83A1-F6EECF244321}">
                <p14:modId xmlns:p14="http://schemas.microsoft.com/office/powerpoint/2010/main" val="4254379798"/>
              </p:ext>
            </p:extLst>
          </p:nvPr>
        </p:nvGraphicFramePr>
        <p:xfrm>
          <a:off x="2509116" y="2797844"/>
          <a:ext cx="1329518" cy="891320"/>
        </p:xfrm>
        <a:graphic>
          <a:graphicData uri="http://schemas.openxmlformats.org/presentationml/2006/ole">
            <mc:AlternateContent xmlns:mc="http://schemas.openxmlformats.org/markup-compatibility/2006">
              <mc:Choice xmlns:v="urn:schemas-microsoft-com:vml" Requires="v">
                <p:oleObj spid="_x0000_s264159" name="数式" r:id="rId13" imgW="583920" imgH="393480" progId="Equation.3">
                  <p:embed/>
                </p:oleObj>
              </mc:Choice>
              <mc:Fallback>
                <p:oleObj name="数式" r:id="rId13" imgW="583920" imgH="393480" progId="Equation.3">
                  <p:embed/>
                  <p:pic>
                    <p:nvPicPr>
                      <p:cNvPr id="0" name=""/>
                      <p:cNvPicPr>
                        <a:picLocks noChangeAspect="1" noChangeArrowheads="1"/>
                      </p:cNvPicPr>
                      <p:nvPr/>
                    </p:nvPicPr>
                    <p:blipFill>
                      <a:blip r:embed="rId14"/>
                      <a:srcRect/>
                      <a:stretch>
                        <a:fillRect/>
                      </a:stretch>
                    </p:blipFill>
                    <p:spPr bwMode="auto">
                      <a:xfrm>
                        <a:off x="2509116" y="2797844"/>
                        <a:ext cx="1329518" cy="891320"/>
                      </a:xfrm>
                      <a:prstGeom prst="rect">
                        <a:avLst/>
                      </a:prstGeom>
                      <a:noFill/>
                    </p:spPr>
                  </p:pic>
                </p:oleObj>
              </mc:Fallback>
            </mc:AlternateContent>
          </a:graphicData>
        </a:graphic>
      </p:graphicFrame>
      <p:sp>
        <p:nvSpPr>
          <p:cNvPr id="161" name="Rectangle 62">
            <a:extLst>
              <a:ext uri="{FF2B5EF4-FFF2-40B4-BE49-F238E27FC236}">
                <a16:creationId xmlns:a16="http://schemas.microsoft.com/office/drawing/2014/main" id="{E9B2DE55-C24C-4063-9F7F-B1AC70F43F93}"/>
              </a:ext>
            </a:extLst>
          </p:cNvPr>
          <p:cNvSpPr>
            <a:spLocks noChangeArrowheads="1"/>
          </p:cNvSpPr>
          <p:nvPr/>
        </p:nvSpPr>
        <p:spPr bwMode="auto">
          <a:xfrm>
            <a:off x="-65599" y="5372863"/>
            <a:ext cx="9144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spcBef>
                <a:spcPct val="0"/>
              </a:spcBef>
            </a:pPr>
            <a:r>
              <a:rPr lang="ja-JP" altLang="en-US" dirty="0">
                <a:latin typeface="ＭＳ ゴシック" pitchFamily="49" charset="-128"/>
                <a:ea typeface="ＭＳ ゴシック" pitchFamily="49" charset="-128"/>
                <a:cs typeface="Times New Roman" pitchFamily="18" charset="0"/>
              </a:rPr>
              <a:t>よって、全仕事は図の直線</a:t>
            </a:r>
            <a:r>
              <a:rPr lang="en-US" altLang="ja-JP" dirty="0">
                <a:latin typeface="+mn-lt"/>
                <a:ea typeface="ＭＳ ゴシック" pitchFamily="49" charset="-128"/>
                <a:cs typeface="Times New Roman" pitchFamily="18" charset="0"/>
              </a:rPr>
              <a:t>A′B</a:t>
            </a:r>
            <a:r>
              <a:rPr lang="ja-JP" altLang="en-US" dirty="0">
                <a:latin typeface="+mn-lt"/>
                <a:ea typeface="ＭＳ ゴシック" pitchFamily="49" charset="-128"/>
                <a:cs typeface="Times New Roman" pitchFamily="18" charset="0"/>
              </a:rPr>
              <a:t>上での仕事に等しい。</a:t>
            </a:r>
            <a:endParaRPr lang="en-US" altLang="ja-JP" i="0" dirty="0">
              <a:latin typeface="ＭＳ ゴシック" pitchFamily="49" charset="-128"/>
              <a:ea typeface="ＭＳ ゴシック" pitchFamily="49" charset="-128"/>
              <a:cs typeface="Times New Roman" pitchFamily="18" charset="0"/>
            </a:endParaRPr>
          </a:p>
        </p:txBody>
      </p:sp>
      <p:sp>
        <p:nvSpPr>
          <p:cNvPr id="159" name="正方形/長方形 158">
            <a:extLst>
              <a:ext uri="{FF2B5EF4-FFF2-40B4-BE49-F238E27FC236}">
                <a16:creationId xmlns:a16="http://schemas.microsoft.com/office/drawing/2014/main" id="{3599D0FF-9C32-4D5D-8BFE-5AC721103797}"/>
              </a:ext>
            </a:extLst>
          </p:cNvPr>
          <p:cNvSpPr/>
          <p:nvPr/>
        </p:nvSpPr>
        <p:spPr>
          <a:xfrm>
            <a:off x="4019260" y="578730"/>
            <a:ext cx="444352" cy="523220"/>
          </a:xfrm>
          <a:prstGeom prst="rect">
            <a:avLst/>
          </a:prstGeom>
        </p:spPr>
        <p:txBody>
          <a:bodyPr wrap="none">
            <a:spAutoFit/>
          </a:bodyPr>
          <a:lstStyle/>
          <a:p>
            <a:r>
              <a:rPr lang="en-US" altLang="ja-JP" dirty="0">
                <a:latin typeface="+mn-lt"/>
                <a:ea typeface="ＭＳ ゴシック" pitchFamily="49" charset="-128"/>
                <a:cs typeface="Times New Roman" pitchFamily="18" charset="0"/>
              </a:rPr>
              <a:t>A</a:t>
            </a:r>
            <a:endParaRPr lang="ja-JP" altLang="en-US" dirty="0"/>
          </a:p>
        </p:txBody>
      </p:sp>
      <p:sp>
        <p:nvSpPr>
          <p:cNvPr id="163" name="正方形/長方形 162">
            <a:extLst>
              <a:ext uri="{FF2B5EF4-FFF2-40B4-BE49-F238E27FC236}">
                <a16:creationId xmlns:a16="http://schemas.microsoft.com/office/drawing/2014/main" id="{22AA7FA6-DC40-4250-AA39-C4055F54D156}"/>
              </a:ext>
            </a:extLst>
          </p:cNvPr>
          <p:cNvSpPr/>
          <p:nvPr/>
        </p:nvSpPr>
        <p:spPr>
          <a:xfrm>
            <a:off x="6039282" y="1557292"/>
            <a:ext cx="423514" cy="523220"/>
          </a:xfrm>
          <a:prstGeom prst="rect">
            <a:avLst/>
          </a:prstGeom>
        </p:spPr>
        <p:txBody>
          <a:bodyPr wrap="none">
            <a:spAutoFit/>
          </a:bodyPr>
          <a:lstStyle/>
          <a:p>
            <a:r>
              <a:rPr lang="en-US" altLang="ja-JP" dirty="0">
                <a:latin typeface="+mn-lt"/>
                <a:ea typeface="ＭＳ ゴシック" pitchFamily="49" charset="-128"/>
                <a:cs typeface="Times New Roman" pitchFamily="18" charset="0"/>
              </a:rPr>
              <a:t>B</a:t>
            </a:r>
            <a:endParaRPr lang="ja-JP" altLang="en-US" dirty="0"/>
          </a:p>
        </p:txBody>
      </p:sp>
      <p:sp>
        <p:nvSpPr>
          <p:cNvPr id="164" name="正方形/長方形 163">
            <a:extLst>
              <a:ext uri="{FF2B5EF4-FFF2-40B4-BE49-F238E27FC236}">
                <a16:creationId xmlns:a16="http://schemas.microsoft.com/office/drawing/2014/main" id="{B15F81C0-4A21-449F-9141-830687B8CB33}"/>
              </a:ext>
            </a:extLst>
          </p:cNvPr>
          <p:cNvSpPr/>
          <p:nvPr/>
        </p:nvSpPr>
        <p:spPr>
          <a:xfrm>
            <a:off x="4235708" y="1512138"/>
            <a:ext cx="522900" cy="523220"/>
          </a:xfrm>
          <a:prstGeom prst="rect">
            <a:avLst/>
          </a:prstGeom>
        </p:spPr>
        <p:txBody>
          <a:bodyPr wrap="none">
            <a:spAutoFit/>
          </a:bodyPr>
          <a:lstStyle/>
          <a:p>
            <a:r>
              <a:rPr lang="en-US" altLang="ja-JP" dirty="0">
                <a:latin typeface="+mn-lt"/>
                <a:ea typeface="ＭＳ ゴシック" pitchFamily="49" charset="-128"/>
                <a:cs typeface="Times New Roman" pitchFamily="18" charset="0"/>
              </a:rPr>
              <a:t>A′</a:t>
            </a:r>
          </a:p>
        </p:txBody>
      </p:sp>
      <p:graphicFrame>
        <p:nvGraphicFramePr>
          <p:cNvPr id="104" name="Object 39"/>
          <p:cNvGraphicFramePr>
            <a:graphicFrameLocks noChangeAspect="1"/>
          </p:cNvGraphicFramePr>
          <p:nvPr>
            <p:extLst>
              <p:ext uri="{D42A27DB-BD31-4B8C-83A1-F6EECF244321}">
                <p14:modId xmlns:p14="http://schemas.microsoft.com/office/powerpoint/2010/main" val="1843401866"/>
              </p:ext>
            </p:extLst>
          </p:nvPr>
        </p:nvGraphicFramePr>
        <p:xfrm>
          <a:off x="4296942" y="3008118"/>
          <a:ext cx="891319" cy="457192"/>
        </p:xfrm>
        <a:graphic>
          <a:graphicData uri="http://schemas.openxmlformats.org/presentationml/2006/ole">
            <mc:AlternateContent xmlns:mc="http://schemas.openxmlformats.org/markup-compatibility/2006">
              <mc:Choice xmlns:v="urn:schemas-microsoft-com:vml" Requires="v">
                <p:oleObj spid="_x0000_s264160" name="数式" r:id="rId15" imgW="393529" imgH="203112" progId="Equation.3">
                  <p:embed/>
                </p:oleObj>
              </mc:Choice>
              <mc:Fallback>
                <p:oleObj name="数式" r:id="rId15" imgW="393529" imgH="203112"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296942" y="3008118"/>
                        <a:ext cx="891319" cy="457192"/>
                      </a:xfrm>
                      <a:prstGeom prst="rect">
                        <a:avLst/>
                      </a:prstGeom>
                      <a:noFill/>
                    </p:spPr>
                  </p:pic>
                </p:oleObj>
              </mc:Fallback>
            </mc:AlternateContent>
          </a:graphicData>
        </a:graphic>
      </p:graphicFrame>
      <p:graphicFrame>
        <p:nvGraphicFramePr>
          <p:cNvPr id="105" name="Object 38"/>
          <p:cNvGraphicFramePr>
            <a:graphicFrameLocks noChangeAspect="1"/>
          </p:cNvGraphicFramePr>
          <p:nvPr>
            <p:extLst>
              <p:ext uri="{D42A27DB-BD31-4B8C-83A1-F6EECF244321}">
                <p14:modId xmlns:p14="http://schemas.microsoft.com/office/powerpoint/2010/main" val="1604474710"/>
              </p:ext>
            </p:extLst>
          </p:nvPr>
        </p:nvGraphicFramePr>
        <p:xfrm>
          <a:off x="5882612" y="3092228"/>
          <a:ext cx="260477" cy="282183"/>
        </p:xfrm>
        <a:graphic>
          <a:graphicData uri="http://schemas.openxmlformats.org/presentationml/2006/ole">
            <mc:AlternateContent xmlns:mc="http://schemas.openxmlformats.org/markup-compatibility/2006">
              <mc:Choice xmlns:v="urn:schemas-microsoft-com:vml" Requires="v">
                <p:oleObj spid="_x0000_s264161" name="数式" r:id="rId17" imgW="114102" imgH="126780" progId="Equation.3">
                  <p:embed/>
                </p:oleObj>
              </mc:Choice>
              <mc:Fallback>
                <p:oleObj name="数式" r:id="rId17" imgW="114102" imgH="12678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882612" y="3092228"/>
                        <a:ext cx="260477" cy="282183"/>
                      </a:xfrm>
                      <a:prstGeom prst="rect">
                        <a:avLst/>
                      </a:prstGeom>
                      <a:noFill/>
                    </p:spPr>
                  </p:pic>
                </p:oleObj>
              </mc:Fallback>
            </mc:AlternateContent>
          </a:graphicData>
        </a:graphic>
      </p:graphicFrame>
      <p:sp>
        <p:nvSpPr>
          <p:cNvPr id="107" name="Rectangle 63"/>
          <p:cNvSpPr>
            <a:spLocks noChangeArrowheads="1"/>
          </p:cNvSpPr>
          <p:nvPr/>
        </p:nvSpPr>
        <p:spPr bwMode="auto">
          <a:xfrm>
            <a:off x="5078852" y="3007580"/>
            <a:ext cx="80021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ja-JP" altLang="en-US" sz="2400" i="0" dirty="0"/>
              <a:t>質量</a:t>
            </a:r>
          </a:p>
        </p:txBody>
      </p:sp>
      <p:sp>
        <p:nvSpPr>
          <p:cNvPr id="108" name="Rectangle 64"/>
          <p:cNvSpPr>
            <a:spLocks noChangeArrowheads="1"/>
          </p:cNvSpPr>
          <p:nvPr/>
        </p:nvSpPr>
        <p:spPr bwMode="auto">
          <a:xfrm>
            <a:off x="6060887" y="3006606"/>
            <a:ext cx="80021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ja-JP" altLang="en-US" sz="2400" i="0" dirty="0"/>
              <a:t>距離</a:t>
            </a:r>
          </a:p>
        </p:txBody>
      </p:sp>
      <p:graphicFrame>
        <p:nvGraphicFramePr>
          <p:cNvPr id="109" name="Object 39"/>
          <p:cNvGraphicFramePr>
            <a:graphicFrameLocks noChangeAspect="1"/>
          </p:cNvGraphicFramePr>
          <p:nvPr>
            <p:extLst>
              <p:ext uri="{D42A27DB-BD31-4B8C-83A1-F6EECF244321}">
                <p14:modId xmlns:p14="http://schemas.microsoft.com/office/powerpoint/2010/main" val="1948755653"/>
              </p:ext>
            </p:extLst>
          </p:nvPr>
        </p:nvGraphicFramePr>
        <p:xfrm>
          <a:off x="6889110" y="3052565"/>
          <a:ext cx="374436" cy="400212"/>
        </p:xfrm>
        <a:graphic>
          <a:graphicData uri="http://schemas.openxmlformats.org/presentationml/2006/ole">
            <mc:AlternateContent xmlns:mc="http://schemas.openxmlformats.org/markup-compatibility/2006">
              <mc:Choice xmlns:v="urn:schemas-microsoft-com:vml" Requires="v">
                <p:oleObj spid="_x0000_s264162" name="数式" r:id="rId19" imgW="164880" imgH="177480" progId="Equation.3">
                  <p:embed/>
                </p:oleObj>
              </mc:Choice>
              <mc:Fallback>
                <p:oleObj name="数式" r:id="rId19" imgW="164880" imgH="177480" progId="Equation.3">
                  <p:embed/>
                  <p:pic>
                    <p:nvPicPr>
                      <p:cNvPr id="0" name=""/>
                      <p:cNvPicPr>
                        <a:picLocks noChangeAspect="1" noChangeArrowheads="1"/>
                      </p:cNvPicPr>
                      <p:nvPr/>
                    </p:nvPicPr>
                    <p:blipFill>
                      <a:blip r:embed="rId20"/>
                      <a:srcRect/>
                      <a:stretch>
                        <a:fillRect/>
                      </a:stretch>
                    </p:blipFill>
                    <p:spPr bwMode="auto">
                      <a:xfrm>
                        <a:off x="6889110" y="3052565"/>
                        <a:ext cx="374436" cy="400212"/>
                      </a:xfrm>
                      <a:prstGeom prst="rect">
                        <a:avLst/>
                      </a:prstGeom>
                      <a:noFill/>
                    </p:spPr>
                  </p:pic>
                </p:oleObj>
              </mc:Fallback>
            </mc:AlternateContent>
          </a:graphicData>
        </a:graphic>
      </p:graphicFrame>
      <p:sp>
        <p:nvSpPr>
          <p:cNvPr id="110" name="Rectangle 43"/>
          <p:cNvSpPr>
            <a:spLocks noChangeArrowheads="1"/>
          </p:cNvSpPr>
          <p:nvPr/>
        </p:nvSpPr>
        <p:spPr bwMode="auto">
          <a:xfrm>
            <a:off x="7163019" y="3006606"/>
            <a:ext cx="20313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spcBef>
                <a:spcPct val="0"/>
              </a:spcBef>
            </a:pPr>
            <a:r>
              <a:rPr lang="ja-JP" altLang="en-US" sz="2400" i="0" dirty="0">
                <a:latin typeface="ＭＳ ゴシック" pitchFamily="49" charset="-128"/>
                <a:ea typeface="ＭＳ ゴシック" pitchFamily="49" charset="-128"/>
                <a:cs typeface="Times New Roman" pitchFamily="18" charset="0"/>
              </a:rPr>
              <a:t>万有引力定数</a:t>
            </a:r>
            <a:endParaRPr lang="ja-JP" altLang="en-US" sz="2400" i="0" dirty="0">
              <a:ea typeface="ＭＳ ゴシック" pitchFamily="49" charset="-128"/>
              <a:cs typeface="Times New Roman" pitchFamily="18" charset="0"/>
            </a:endParaRPr>
          </a:p>
        </p:txBody>
      </p:sp>
      <p:sp>
        <p:nvSpPr>
          <p:cNvPr id="165" name="正方形/長方形 164">
            <a:extLst>
              <a:ext uri="{FF2B5EF4-FFF2-40B4-BE49-F238E27FC236}">
                <a16:creationId xmlns:a16="http://schemas.microsoft.com/office/drawing/2014/main" id="{1998A828-2B23-4ECF-8FB7-BE72533998B5}"/>
              </a:ext>
            </a:extLst>
          </p:cNvPr>
          <p:cNvSpPr/>
          <p:nvPr/>
        </p:nvSpPr>
        <p:spPr>
          <a:xfrm>
            <a:off x="4471853" y="878705"/>
            <a:ext cx="444352" cy="523220"/>
          </a:xfrm>
          <a:prstGeom prst="rect">
            <a:avLst/>
          </a:prstGeom>
        </p:spPr>
        <p:txBody>
          <a:bodyPr wrap="none">
            <a:spAutoFit/>
          </a:bodyPr>
          <a:lstStyle/>
          <a:p>
            <a:r>
              <a:rPr lang="en-US" altLang="ja-JP" dirty="0">
                <a:latin typeface="+mn-lt"/>
                <a:ea typeface="ＭＳ ゴシック" pitchFamily="49" charset="-128"/>
                <a:cs typeface="Times New Roman" pitchFamily="18" charset="0"/>
              </a:rPr>
              <a:t>Q</a:t>
            </a:r>
            <a:endParaRPr lang="ja-JP" altLang="en-US" dirty="0"/>
          </a:p>
        </p:txBody>
      </p:sp>
      <p:sp>
        <p:nvSpPr>
          <p:cNvPr id="166" name="Rectangle 62">
            <a:extLst>
              <a:ext uri="{FF2B5EF4-FFF2-40B4-BE49-F238E27FC236}">
                <a16:creationId xmlns:a16="http://schemas.microsoft.com/office/drawing/2014/main" id="{5E2450D0-DA8D-4DC9-863D-2D0568B154DF}"/>
              </a:ext>
            </a:extLst>
          </p:cNvPr>
          <p:cNvSpPr>
            <a:spLocks noChangeArrowheads="1"/>
          </p:cNvSpPr>
          <p:nvPr/>
        </p:nvSpPr>
        <p:spPr bwMode="auto">
          <a:xfrm>
            <a:off x="-27782" y="4530590"/>
            <a:ext cx="91440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spcBef>
                <a:spcPct val="0"/>
              </a:spcBef>
            </a:pPr>
            <a:r>
              <a:rPr lang="ja-JP" altLang="en-US" i="0" dirty="0">
                <a:latin typeface="+mn-lt"/>
                <a:ea typeface="ＭＳ ゴシック" pitchFamily="49" charset="-128"/>
                <a:cs typeface="Times New Roman" pitchFamily="18" charset="0"/>
              </a:rPr>
              <a:t>各小部分では力は一様とみなせるので、仕事は直径方向の</a:t>
            </a:r>
            <a:r>
              <a:rPr lang="ja-JP" altLang="en-US" i="0" dirty="0">
                <a:latin typeface="ＭＳ ゴシック" pitchFamily="49" charset="-128"/>
                <a:ea typeface="ＭＳ ゴシック" pitchFamily="49" charset="-128"/>
                <a:cs typeface="Times New Roman" pitchFamily="18" charset="0"/>
              </a:rPr>
              <a:t>線分上での仕事に等しく、それは球面上で一定である。</a:t>
            </a:r>
            <a:endParaRPr lang="en-US" altLang="ja-JP" i="0" dirty="0">
              <a:latin typeface="ＭＳ ゴシック" pitchFamily="49" charset="-128"/>
              <a:ea typeface="ＭＳ ゴシック" pitchFamily="49" charset="-128"/>
              <a:cs typeface="Times New Roman" pitchFamily="18" charset="0"/>
            </a:endParaRPr>
          </a:p>
        </p:txBody>
      </p:sp>
    </p:spTree>
    <p:extLst>
      <p:ext uri="{BB962C8B-B14F-4D97-AF65-F5344CB8AC3E}">
        <p14:creationId xmlns:p14="http://schemas.microsoft.com/office/powerpoint/2010/main" val="1450812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8"/>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0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40"/>
                                        </p:tgtEl>
                                        <p:attrNameLst>
                                          <p:attrName>style.visibility</p:attrName>
                                        </p:attrNameLst>
                                      </p:cBhvr>
                                      <p:to>
                                        <p:strVal val="visible"/>
                                      </p:to>
                                    </p:set>
                                    <p:animEffect transition="in" filter="fade">
                                      <p:cBhvr>
                                        <p:cTn id="35" dur="500"/>
                                        <p:tgtEl>
                                          <p:spTgt spid="40"/>
                                        </p:tgtEl>
                                      </p:cBhvr>
                                    </p:animEffec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1" nodeType="clickEffect">
                                  <p:stCondLst>
                                    <p:cond delay="0"/>
                                  </p:stCondLst>
                                  <p:childTnLst>
                                    <p:set>
                                      <p:cBhvr>
                                        <p:cTn id="39" dur="1" fill="hold">
                                          <p:stCondLst>
                                            <p:cond delay="0"/>
                                          </p:stCondLst>
                                        </p:cTn>
                                        <p:tgtEl>
                                          <p:spTgt spid="149"/>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52"/>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165"/>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44" presetClass="path" presetSubtype="0" fill="hold" grpId="1" nodeType="clickEffect">
                                  <p:stCondLst>
                                    <p:cond delay="0"/>
                                  </p:stCondLst>
                                  <p:childTnLst>
                                    <p:animMotion origin="layout" path="M -1.11111E-6 -0.00023 C 0.01528 -0.02014 0.00781 -0.01458 0.02708 -0.02755 C 0.04653 -0.04051 0.07049 -0.03542 0.0882 -0.03518 C 0.10712 -0.03241 0.12639 -0.02014 0.14375 -0.00532 C 0.15382 0.00718 0.18733 0.05718 0.19549 0.06736 " pathEditMode="relative" rAng="0" ptsTypes="AAAAA">
                                      <p:cBhvr>
                                        <p:cTn id="49" dur="2000" fill="hold"/>
                                        <p:tgtEl>
                                          <p:spTgt spid="165"/>
                                        </p:tgtEl>
                                        <p:attrNameLst>
                                          <p:attrName>ppt_x</p:attrName>
                                          <p:attrName>ppt_y</p:attrName>
                                        </p:attrNameLst>
                                      </p:cBhvr>
                                      <p:rCtr x="9774" y="1551"/>
                                    </p:animMotion>
                                  </p:childTnLst>
                                </p:cTn>
                              </p:par>
                              <p:par>
                                <p:cTn id="50" presetID="44" presetClass="path" presetSubtype="0" fill="hold" grpId="0" nodeType="withEffect">
                                  <p:stCondLst>
                                    <p:cond delay="100"/>
                                  </p:stCondLst>
                                  <p:childTnLst>
                                    <p:animMotion origin="layout" path="M -1.11111E-6 -0.00023 C 0.01528 -0.02014 0.00781 -0.01458 0.02708 -0.02755 C 0.04653 -0.04051 0.07049 -0.03542 0.0882 -0.03518 C 0.10712 -0.03241 0.12639 -0.02014 0.14375 -0.00532 C 0.15382 0.00718 0.18733 0.05718 0.19549 0.06736 " pathEditMode="relative" rAng="0" ptsTypes="AAAAA">
                                      <p:cBhvr>
                                        <p:cTn id="51" dur="1800" fill="hold"/>
                                        <p:tgtEl>
                                          <p:spTgt spid="149"/>
                                        </p:tgtEl>
                                        <p:attrNameLst>
                                          <p:attrName>ppt_x</p:attrName>
                                          <p:attrName>ppt_y</p:attrName>
                                        </p:attrNameLst>
                                      </p:cBhvr>
                                      <p:rCtr x="9774" y="1551"/>
                                    </p:animMotion>
                                  </p:childTnLst>
                                </p:cTn>
                              </p:par>
                              <p:par>
                                <p:cTn id="52" presetID="22" presetClass="entr" presetSubtype="8" fill="hold" grpId="0" nodeType="withEffect">
                                  <p:stCondLst>
                                    <p:cond delay="0"/>
                                  </p:stCondLst>
                                  <p:childTnLst>
                                    <p:set>
                                      <p:cBhvr>
                                        <p:cTn id="53" dur="1" fill="hold">
                                          <p:stCondLst>
                                            <p:cond delay="0"/>
                                          </p:stCondLst>
                                        </p:cTn>
                                        <p:tgtEl>
                                          <p:spTgt spid="7"/>
                                        </p:tgtEl>
                                        <p:attrNameLst>
                                          <p:attrName>style.visibility</p:attrName>
                                        </p:attrNameLst>
                                      </p:cBhvr>
                                      <p:to>
                                        <p:strVal val="visible"/>
                                      </p:to>
                                    </p:set>
                                    <p:animEffect transition="in" filter="wipe(left)">
                                      <p:cBhvr>
                                        <p:cTn id="54" dur="2000"/>
                                        <p:tgtEl>
                                          <p:spTgt spid="7"/>
                                        </p:tgtEl>
                                      </p:cBhvr>
                                    </p:animEffec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59"/>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63"/>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25"/>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156"/>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146"/>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166"/>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144"/>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161"/>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nodeType="clickEffect">
                                  <p:stCondLst>
                                    <p:cond delay="0"/>
                                  </p:stCondLst>
                                  <p:childTnLst>
                                    <p:set>
                                      <p:cBhvr>
                                        <p:cTn id="88" dur="1" fill="hold">
                                          <p:stCondLst>
                                            <p:cond delay="0"/>
                                          </p:stCondLst>
                                        </p:cTn>
                                        <p:tgtEl>
                                          <p:spTgt spid="150"/>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160"/>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164"/>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157"/>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126"/>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127"/>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1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 grpId="0"/>
      <p:bldP spid="126" grpId="0"/>
      <p:bldP spid="127" grpId="0" animBg="1"/>
      <p:bldP spid="151" grpId="0"/>
      <p:bldP spid="40" grpId="0" animBg="1"/>
      <p:bldP spid="52" grpId="0" animBg="1"/>
      <p:bldP spid="7" grpId="0" animBg="1"/>
      <p:bldP spid="155" grpId="0"/>
      <p:bldP spid="156" grpId="0"/>
      <p:bldP spid="157" grpId="0"/>
      <p:bldP spid="160" grpId="0" animBg="1"/>
      <p:bldP spid="149" grpId="0" animBg="1"/>
      <p:bldP spid="149" grpId="1" animBg="1"/>
      <p:bldP spid="102" grpId="0" animBg="1"/>
      <p:bldP spid="161" grpId="0"/>
      <p:bldP spid="159" grpId="0"/>
      <p:bldP spid="163" grpId="0"/>
      <p:bldP spid="164" grpId="0"/>
      <p:bldP spid="107" grpId="0"/>
      <p:bldP spid="108" grpId="0"/>
      <p:bldP spid="110" grpId="0"/>
      <p:bldP spid="165" grpId="0"/>
      <p:bldP spid="165" grpId="1"/>
      <p:bldP spid="16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6D63035E-E8F5-4CF5-9393-31CDFCF806CD}"/>
              </a:ext>
            </a:extLst>
          </p:cNvPr>
          <p:cNvGrpSpPr/>
          <p:nvPr/>
        </p:nvGrpSpPr>
        <p:grpSpPr>
          <a:xfrm>
            <a:off x="0" y="0"/>
            <a:ext cx="9170157" cy="2762867"/>
            <a:chOff x="0" y="0"/>
            <a:chExt cx="9170157" cy="2762867"/>
          </a:xfrm>
        </p:grpSpPr>
        <p:sp>
          <p:nvSpPr>
            <p:cNvPr id="175" name="Rectangle 46"/>
            <p:cNvSpPr>
              <a:spLocks noChangeArrowheads="1"/>
            </p:cNvSpPr>
            <p:nvPr/>
          </p:nvSpPr>
          <p:spPr bwMode="auto">
            <a:xfrm>
              <a:off x="0" y="1"/>
              <a:ext cx="9144000" cy="2762866"/>
            </a:xfrm>
            <a:prstGeom prst="rect">
              <a:avLst/>
            </a:prstGeom>
            <a:solidFill>
              <a:srgbClr val="FFF0DC"/>
            </a:solidFill>
            <a:ln w="9525">
              <a:solidFill>
                <a:srgbClr val="FFCC99"/>
              </a:solidFill>
              <a:miter lim="800000"/>
              <a:headEnd/>
              <a:tailEnd/>
            </a:ln>
            <a:effectLst>
              <a:outerShdw blurRad="50800" dist="38100" dir="8100000" algn="tr" rotWithShape="0">
                <a:prstClr val="black">
                  <a:alpha val="40000"/>
                </a:prstClr>
              </a:outerShdw>
            </a:effectLst>
          </p:spPr>
          <p:txBody>
            <a:bodyPr wrap="none" anchor="ctr"/>
            <a:lstStyle/>
            <a:p>
              <a:pPr algn="ctr"/>
              <a:endParaRPr lang="ja-JP" altLang="en-US" sz="3200" b="1">
                <a:solidFill>
                  <a:srgbClr val="000000"/>
                </a:solidFill>
              </a:endParaRPr>
            </a:p>
          </p:txBody>
        </p:sp>
        <p:sp>
          <p:nvSpPr>
            <p:cNvPr id="70" name="Rectangle 17"/>
            <p:cNvSpPr>
              <a:spLocks noChangeArrowheads="1"/>
            </p:cNvSpPr>
            <p:nvPr/>
          </p:nvSpPr>
          <p:spPr bwMode="auto">
            <a:xfrm>
              <a:off x="0" y="1253005"/>
              <a:ext cx="278077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ja-JP" altLang="en-US" dirty="0">
                  <a:solidFill>
                    <a:srgbClr val="0000FF"/>
                  </a:solidFill>
                </a:rPr>
                <a:t>位置エネルギー</a:t>
              </a:r>
            </a:p>
          </p:txBody>
        </p:sp>
        <p:sp>
          <p:nvSpPr>
            <p:cNvPr id="72" name="Rectangle 17"/>
            <p:cNvSpPr>
              <a:spLocks noChangeArrowheads="1"/>
            </p:cNvSpPr>
            <p:nvPr/>
          </p:nvSpPr>
          <p:spPr bwMode="auto">
            <a:xfrm>
              <a:off x="235974" y="1718535"/>
              <a:ext cx="381983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ja-JP" altLang="en-US" dirty="0">
                  <a:solidFill>
                    <a:srgbClr val="0000FF"/>
                  </a:solidFill>
                </a:rPr>
                <a:t>重力の位置エネルギー</a:t>
              </a:r>
            </a:p>
          </p:txBody>
        </p:sp>
        <p:sp>
          <p:nvSpPr>
            <p:cNvPr id="74" name="Rectangle 62"/>
            <p:cNvSpPr>
              <a:spLocks noChangeArrowheads="1"/>
            </p:cNvSpPr>
            <p:nvPr/>
          </p:nvSpPr>
          <p:spPr bwMode="auto">
            <a:xfrm>
              <a:off x="3772361" y="1796383"/>
              <a:ext cx="7588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dirty="0">
                  <a:solidFill>
                    <a:srgbClr val="000000"/>
                  </a:solidFill>
                  <a:latin typeface="Bookman Old Style" pitchFamily="18" charset="0"/>
                </a:rPr>
                <a:t>U </a:t>
              </a:r>
              <a:r>
                <a:rPr kumimoji="0" lang="en-US" altLang="ja-JP" dirty="0">
                  <a:solidFill>
                    <a:srgbClr val="000000"/>
                  </a:solidFill>
                  <a:latin typeface="Bookman Old Style" pitchFamily="18" charset="0"/>
                </a:rPr>
                <a:t>=</a:t>
              </a:r>
            </a:p>
          </p:txBody>
        </p:sp>
        <p:sp>
          <p:nvSpPr>
            <p:cNvPr id="75" name="Rectangle 63"/>
            <p:cNvSpPr>
              <a:spLocks noChangeArrowheads="1"/>
            </p:cNvSpPr>
            <p:nvPr/>
          </p:nvSpPr>
          <p:spPr bwMode="auto">
            <a:xfrm>
              <a:off x="4417757" y="1766886"/>
              <a:ext cx="9159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solidFill>
                    <a:srgbClr val="000000"/>
                  </a:solidFill>
                  <a:latin typeface="Bookman Old Style" pitchFamily="18" charset="0"/>
                  <a:ea typeface="ＭＳ ゴシック" pitchFamily="49" charset="-128"/>
                </a:rPr>
                <a:t>mgh</a:t>
              </a:r>
              <a:endParaRPr lang="en-US" altLang="ja-JP" i="1">
                <a:solidFill>
                  <a:srgbClr val="000000"/>
                </a:solidFill>
                <a:latin typeface="Symbol" pitchFamily="18" charset="2"/>
              </a:endParaRPr>
            </a:p>
          </p:txBody>
        </p:sp>
        <p:sp>
          <p:nvSpPr>
            <p:cNvPr id="69" name="Rectangle 13"/>
            <p:cNvSpPr>
              <a:spLocks noChangeArrowheads="1"/>
            </p:cNvSpPr>
            <p:nvPr/>
          </p:nvSpPr>
          <p:spPr bwMode="auto">
            <a:xfrm>
              <a:off x="5545394" y="1747903"/>
              <a:ext cx="129785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ctr">
              <a:spAutoFit/>
            </a:bodyPr>
            <a:lstStyle/>
            <a:p>
              <a:pPr>
                <a:spcBef>
                  <a:spcPct val="0"/>
                </a:spcBef>
              </a:pPr>
              <a:r>
                <a:rPr lang="en-US" altLang="ja-JP" i="1" dirty="0">
                  <a:solidFill>
                    <a:srgbClr val="000000"/>
                  </a:solidFill>
                  <a:latin typeface="Bookman Old Style" panose="02050604050505020204" pitchFamily="18" charset="0"/>
                  <a:ea typeface="ＭＳ ゴシック" panose="020B0609070205080204" pitchFamily="49" charset="-128"/>
                  <a:cs typeface="Times New Roman" pitchFamily="18" charset="0"/>
                </a:rPr>
                <a:t>h</a:t>
              </a:r>
              <a:r>
                <a:rPr lang="en-US" altLang="ja-JP" dirty="0">
                  <a:solidFill>
                    <a:srgbClr val="000000"/>
                  </a:solidFill>
                  <a:latin typeface="ＭＳ ゴシック" pitchFamily="49" charset="-128"/>
                  <a:ea typeface="ＭＳ ゴシック" pitchFamily="49" charset="-128"/>
                  <a:cs typeface="Times New Roman" pitchFamily="18" charset="0"/>
                </a:rPr>
                <a:t>:</a:t>
              </a:r>
              <a:r>
                <a:rPr lang="ja-JP" altLang="en-US" dirty="0">
                  <a:solidFill>
                    <a:srgbClr val="000000"/>
                  </a:solidFill>
                  <a:latin typeface="ＭＳ ゴシック" pitchFamily="49" charset="-128"/>
                  <a:ea typeface="ＭＳ ゴシック" pitchFamily="49" charset="-128"/>
                  <a:cs typeface="Times New Roman" pitchFamily="18" charset="0"/>
                </a:rPr>
                <a:t>高さ</a:t>
              </a:r>
            </a:p>
          </p:txBody>
        </p:sp>
        <p:sp>
          <p:nvSpPr>
            <p:cNvPr id="77" name="Rectangle 13"/>
            <p:cNvSpPr>
              <a:spLocks noChangeArrowheads="1"/>
            </p:cNvSpPr>
            <p:nvPr/>
          </p:nvSpPr>
          <p:spPr bwMode="auto">
            <a:xfrm>
              <a:off x="6784257" y="1762651"/>
              <a:ext cx="235974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ctr">
              <a:spAutoFit/>
            </a:bodyPr>
            <a:lstStyle/>
            <a:p>
              <a:pPr>
                <a:spcBef>
                  <a:spcPct val="0"/>
                </a:spcBef>
              </a:pPr>
              <a:r>
                <a:rPr lang="en-US" altLang="ja-JP" i="1" dirty="0">
                  <a:solidFill>
                    <a:srgbClr val="000000"/>
                  </a:solidFill>
                  <a:latin typeface="Bookman Old Style" panose="02050604050505020204" pitchFamily="18" charset="0"/>
                  <a:ea typeface="ＭＳ ゴシック" panose="020B0609070205080204" pitchFamily="49" charset="-128"/>
                  <a:cs typeface="Times New Roman" pitchFamily="18" charset="0"/>
                </a:rPr>
                <a:t>g</a:t>
              </a:r>
              <a:r>
                <a:rPr lang="en-US" altLang="ja-JP" dirty="0">
                  <a:solidFill>
                    <a:srgbClr val="000000"/>
                  </a:solidFill>
                  <a:latin typeface="ＭＳ ゴシック" pitchFamily="49" charset="-128"/>
                  <a:ea typeface="ＭＳ ゴシック" pitchFamily="49" charset="-128"/>
                  <a:cs typeface="Times New Roman" pitchFamily="18" charset="0"/>
                </a:rPr>
                <a:t>:</a:t>
              </a:r>
              <a:r>
                <a:rPr lang="ja-JP" altLang="en-US" dirty="0">
                  <a:solidFill>
                    <a:srgbClr val="000000"/>
                  </a:solidFill>
                  <a:latin typeface="ＭＳ ゴシック" pitchFamily="49" charset="-128"/>
                  <a:ea typeface="ＭＳ ゴシック" pitchFamily="49" charset="-128"/>
                  <a:cs typeface="Times New Roman" pitchFamily="18" charset="0"/>
                </a:rPr>
                <a:t>重力加速度</a:t>
              </a:r>
            </a:p>
          </p:txBody>
        </p:sp>
        <p:sp>
          <p:nvSpPr>
            <p:cNvPr id="58" name="Rectangle 67"/>
            <p:cNvSpPr>
              <a:spLocks noChangeArrowheads="1"/>
            </p:cNvSpPr>
            <p:nvPr/>
          </p:nvSpPr>
          <p:spPr bwMode="auto">
            <a:xfrm>
              <a:off x="4278312" y="2230111"/>
              <a:ext cx="7588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dirty="0">
                  <a:solidFill>
                    <a:srgbClr val="000000"/>
                  </a:solidFill>
                  <a:latin typeface="Bookman Old Style" pitchFamily="18" charset="0"/>
                </a:rPr>
                <a:t>U </a:t>
              </a:r>
              <a:r>
                <a:rPr kumimoji="0" lang="en-US" altLang="ja-JP" dirty="0">
                  <a:solidFill>
                    <a:srgbClr val="000000"/>
                  </a:solidFill>
                  <a:latin typeface="Bookman Old Style" pitchFamily="18" charset="0"/>
                </a:rPr>
                <a:t>=</a:t>
              </a:r>
            </a:p>
          </p:txBody>
        </p:sp>
        <p:sp>
          <p:nvSpPr>
            <p:cNvPr id="59" name="Rectangle 68"/>
            <p:cNvSpPr>
              <a:spLocks noChangeArrowheads="1"/>
            </p:cNvSpPr>
            <p:nvPr/>
          </p:nvSpPr>
          <p:spPr bwMode="auto">
            <a:xfrm>
              <a:off x="4997450" y="2230111"/>
              <a:ext cx="9858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solidFill>
                    <a:srgbClr val="000000"/>
                  </a:solidFill>
                  <a:latin typeface="Bookman Old Style" pitchFamily="18" charset="0"/>
                  <a:ea typeface="ＭＳ ゴシック" pitchFamily="49" charset="-128"/>
                </a:rPr>
                <a:t>kx</a:t>
              </a:r>
              <a:r>
                <a:rPr kumimoji="0" lang="en-US" altLang="ja-JP" baseline="30000">
                  <a:solidFill>
                    <a:srgbClr val="000000"/>
                  </a:solidFill>
                  <a:ea typeface="ＭＳ ゴシック" pitchFamily="49" charset="-128"/>
                </a:rPr>
                <a:t>2</a:t>
              </a:r>
              <a:r>
                <a:rPr kumimoji="0" lang="en-US" altLang="ja-JP">
                  <a:solidFill>
                    <a:srgbClr val="000000"/>
                  </a:solidFill>
                  <a:ea typeface="ＭＳ ゴシック" pitchFamily="49" charset="-128"/>
                </a:rPr>
                <a:t>/2</a:t>
              </a:r>
              <a:endParaRPr lang="en-US" altLang="ja-JP" i="1">
                <a:solidFill>
                  <a:srgbClr val="000000"/>
                </a:solidFill>
                <a:latin typeface="Symbol" pitchFamily="18" charset="2"/>
              </a:endParaRPr>
            </a:p>
          </p:txBody>
        </p:sp>
        <p:sp>
          <p:nvSpPr>
            <p:cNvPr id="61" name="Rectangle 69"/>
            <p:cNvSpPr>
              <a:spLocks noChangeArrowheads="1"/>
            </p:cNvSpPr>
            <p:nvPr/>
          </p:nvSpPr>
          <p:spPr bwMode="auto">
            <a:xfrm>
              <a:off x="6078537" y="2230111"/>
              <a:ext cx="30654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dirty="0">
                  <a:solidFill>
                    <a:srgbClr val="000000"/>
                  </a:solidFill>
                  <a:latin typeface="Bookman Old Style" pitchFamily="18" charset="0"/>
                  <a:ea typeface="ＭＳ ゴシック" pitchFamily="49" charset="-128"/>
                </a:rPr>
                <a:t>x</a:t>
              </a:r>
              <a:r>
                <a:rPr kumimoji="0" lang="en-US" altLang="ja-JP" dirty="0">
                  <a:solidFill>
                    <a:srgbClr val="000000"/>
                  </a:solidFill>
                  <a:latin typeface="Bookman Old Style" pitchFamily="18" charset="0"/>
                  <a:ea typeface="ＭＳ ゴシック" pitchFamily="49" charset="-128"/>
                </a:rPr>
                <a:t>:</a:t>
              </a:r>
              <a:r>
                <a:rPr kumimoji="0" lang="ja-JP" altLang="en-US" dirty="0">
                  <a:solidFill>
                    <a:srgbClr val="000000"/>
                  </a:solidFill>
                  <a:latin typeface="Bookman Old Style" pitchFamily="18" charset="0"/>
                  <a:ea typeface="ＭＳ ゴシック" pitchFamily="49" charset="-128"/>
                </a:rPr>
                <a:t>のび</a:t>
              </a:r>
              <a:r>
                <a:rPr kumimoji="0" lang="en-US" altLang="ja-JP" dirty="0">
                  <a:solidFill>
                    <a:srgbClr val="000000"/>
                  </a:solidFill>
                  <a:latin typeface="Bookman Old Style" pitchFamily="18" charset="0"/>
                  <a:ea typeface="ＭＳ ゴシック" pitchFamily="49" charset="-128"/>
                </a:rPr>
                <a:t>,</a:t>
              </a:r>
              <a:r>
                <a:rPr kumimoji="0" lang="en-US" altLang="ja-JP" i="1" dirty="0">
                  <a:solidFill>
                    <a:srgbClr val="000000"/>
                  </a:solidFill>
                  <a:latin typeface="Bookman Old Style" pitchFamily="18" charset="0"/>
                  <a:ea typeface="ＭＳ ゴシック" pitchFamily="49" charset="-128"/>
                </a:rPr>
                <a:t>k</a:t>
              </a:r>
              <a:r>
                <a:rPr kumimoji="0" lang="en-US" altLang="ja-JP" dirty="0">
                  <a:solidFill>
                    <a:srgbClr val="000000"/>
                  </a:solidFill>
                  <a:latin typeface="Bookman Old Style" pitchFamily="18" charset="0"/>
                  <a:ea typeface="ＭＳ ゴシック" pitchFamily="49" charset="-128"/>
                </a:rPr>
                <a:t>:</a:t>
              </a:r>
              <a:r>
                <a:rPr kumimoji="0" lang="ja-JP" altLang="en-US" dirty="0">
                  <a:solidFill>
                    <a:srgbClr val="000000"/>
                  </a:solidFill>
                  <a:latin typeface="Bookman Old Style" pitchFamily="18" charset="0"/>
                  <a:ea typeface="ＭＳ ゴシック" pitchFamily="49" charset="-128"/>
                </a:rPr>
                <a:t>バネ定数</a:t>
              </a:r>
            </a:p>
          </p:txBody>
        </p:sp>
        <p:sp>
          <p:nvSpPr>
            <p:cNvPr id="62" name="Rectangle 65"/>
            <p:cNvSpPr>
              <a:spLocks noChangeArrowheads="1"/>
            </p:cNvSpPr>
            <p:nvPr/>
          </p:nvSpPr>
          <p:spPr bwMode="auto">
            <a:xfrm>
              <a:off x="250723" y="2221969"/>
              <a:ext cx="40052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dirty="0">
                  <a:solidFill>
                    <a:srgbClr val="3333CC"/>
                  </a:solidFill>
                </a:rPr>
                <a:t>弾性力の位置エネルギー</a:t>
              </a:r>
            </a:p>
          </p:txBody>
        </p:sp>
        <p:sp>
          <p:nvSpPr>
            <p:cNvPr id="112" name="Rectangle 36"/>
            <p:cNvSpPr>
              <a:spLocks noChangeArrowheads="1"/>
            </p:cNvSpPr>
            <p:nvPr/>
          </p:nvSpPr>
          <p:spPr bwMode="auto">
            <a:xfrm>
              <a:off x="0" y="0"/>
              <a:ext cx="27301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ctr">
              <a:spAutoFit/>
            </a:bodyPr>
            <a:lstStyle/>
            <a:p>
              <a:pPr>
                <a:spcBef>
                  <a:spcPct val="0"/>
                </a:spcBef>
              </a:pPr>
              <a:r>
                <a:rPr lang="ja-JP" altLang="en-US" dirty="0">
                  <a:solidFill>
                    <a:srgbClr val="0000FF"/>
                  </a:solidFill>
                  <a:latin typeface="ＭＳ ゴシック" pitchFamily="49" charset="-128"/>
                  <a:ea typeface="ＭＳ ゴシック" pitchFamily="49" charset="-128"/>
                  <a:cs typeface="Times New Roman" pitchFamily="18" charset="0"/>
                </a:rPr>
                <a:t>エネルギー</a:t>
              </a:r>
              <a:r>
                <a:rPr lang="ja-JP" altLang="en-US" dirty="0">
                  <a:solidFill>
                    <a:srgbClr val="000000"/>
                  </a:solidFill>
                  <a:latin typeface="ＭＳ ゴシック" pitchFamily="49" charset="-128"/>
                  <a:ea typeface="ＭＳ ゴシック" pitchFamily="49" charset="-128"/>
                  <a:cs typeface="Times New Roman" pitchFamily="18" charset="0"/>
                </a:rPr>
                <a:t>　</a:t>
              </a:r>
              <a:endParaRPr lang="ja-JP" altLang="en-US" dirty="0">
                <a:solidFill>
                  <a:srgbClr val="000000"/>
                </a:solidFill>
                <a:ea typeface="ＭＳ ゴシック" pitchFamily="49" charset="-128"/>
                <a:cs typeface="Times New Roman" pitchFamily="18" charset="0"/>
              </a:endParaRPr>
            </a:p>
          </p:txBody>
        </p:sp>
        <p:sp>
          <p:nvSpPr>
            <p:cNvPr id="114" name="Rectangle 17"/>
            <p:cNvSpPr>
              <a:spLocks noChangeArrowheads="1"/>
            </p:cNvSpPr>
            <p:nvPr/>
          </p:nvSpPr>
          <p:spPr bwMode="auto">
            <a:xfrm>
              <a:off x="0" y="618825"/>
              <a:ext cx="278077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ja-JP" altLang="en-US" dirty="0">
                  <a:solidFill>
                    <a:srgbClr val="0000FF"/>
                  </a:solidFill>
                </a:rPr>
                <a:t>運動エネルギー</a:t>
              </a:r>
            </a:p>
          </p:txBody>
        </p:sp>
        <p:graphicFrame>
          <p:nvGraphicFramePr>
            <p:cNvPr id="115" name="Object 33"/>
            <p:cNvGraphicFramePr>
              <a:graphicFrameLocks noChangeAspect="1"/>
            </p:cNvGraphicFramePr>
            <p:nvPr/>
          </p:nvGraphicFramePr>
          <p:xfrm>
            <a:off x="3219880" y="457199"/>
            <a:ext cx="366712" cy="792368"/>
          </p:xfrm>
          <a:graphic>
            <a:graphicData uri="http://schemas.openxmlformats.org/presentationml/2006/ole">
              <mc:AlternateContent xmlns:mc="http://schemas.openxmlformats.org/markup-compatibility/2006">
                <mc:Choice xmlns:v="urn:schemas-microsoft-com:vml" Requires="v">
                  <p:oleObj spid="_x0000_s303650" name="数式" r:id="rId3" imgW="152280" imgH="393480" progId="Equation.3">
                    <p:embed/>
                  </p:oleObj>
                </mc:Choice>
                <mc:Fallback>
                  <p:oleObj name="数式" r:id="rId3" imgW="152280" imgH="393480" progId="Equation.3">
                    <p:embed/>
                    <p:pic>
                      <p:nvPicPr>
                        <p:cNvPr id="115" name="Object 33"/>
                        <p:cNvPicPr>
                          <a:picLocks noChangeAspect="1" noChangeArrowheads="1"/>
                        </p:cNvPicPr>
                        <p:nvPr/>
                      </p:nvPicPr>
                      <p:blipFill>
                        <a:blip r:embed="rId4"/>
                        <a:srcRect/>
                        <a:stretch>
                          <a:fillRect/>
                        </a:stretch>
                      </p:blipFill>
                      <p:spPr bwMode="auto">
                        <a:xfrm>
                          <a:off x="3219880" y="457199"/>
                          <a:ext cx="366712" cy="792368"/>
                        </a:xfrm>
                        <a:prstGeom prst="rect">
                          <a:avLst/>
                        </a:prstGeom>
                        <a:noFill/>
                        <a:ln>
                          <a:noFill/>
                        </a:ln>
                      </p:spPr>
                    </p:pic>
                  </p:oleObj>
                </mc:Fallback>
              </mc:AlternateContent>
            </a:graphicData>
          </a:graphic>
        </p:graphicFrame>
        <p:graphicFrame>
          <p:nvGraphicFramePr>
            <p:cNvPr id="116" name="Object 15"/>
            <p:cNvGraphicFramePr>
              <a:graphicFrameLocks noChangeAspect="1"/>
            </p:cNvGraphicFramePr>
            <p:nvPr/>
          </p:nvGraphicFramePr>
          <p:xfrm>
            <a:off x="2484082" y="667542"/>
            <a:ext cx="730852" cy="392325"/>
          </p:xfrm>
          <a:graphic>
            <a:graphicData uri="http://schemas.openxmlformats.org/presentationml/2006/ole">
              <mc:AlternateContent xmlns:mc="http://schemas.openxmlformats.org/markup-compatibility/2006">
                <mc:Choice xmlns:v="urn:schemas-microsoft-com:vml" Requires="v">
                  <p:oleObj spid="_x0000_s303651" name="数式" r:id="rId5" imgW="304536" imgH="164957" progId="Equation.3">
                    <p:embed/>
                  </p:oleObj>
                </mc:Choice>
                <mc:Fallback>
                  <p:oleObj name="数式" r:id="rId5" imgW="304536" imgH="164957" progId="Equation.3">
                    <p:embed/>
                    <p:pic>
                      <p:nvPicPr>
                        <p:cNvPr id="116" name="Object 1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84082" y="667542"/>
                          <a:ext cx="730852" cy="392325"/>
                        </a:xfrm>
                        <a:prstGeom prst="rect">
                          <a:avLst/>
                        </a:prstGeom>
                        <a:noFill/>
                        <a:ln>
                          <a:noFill/>
                        </a:ln>
                      </p:spPr>
                    </p:pic>
                  </p:oleObj>
                </mc:Fallback>
              </mc:AlternateContent>
            </a:graphicData>
          </a:graphic>
        </p:graphicFrame>
        <p:graphicFrame>
          <p:nvGraphicFramePr>
            <p:cNvPr id="117" name="Object 33"/>
            <p:cNvGraphicFramePr>
              <a:graphicFrameLocks noChangeAspect="1"/>
            </p:cNvGraphicFramePr>
            <p:nvPr/>
          </p:nvGraphicFramePr>
          <p:xfrm>
            <a:off x="3522598" y="582817"/>
            <a:ext cx="762000" cy="484187"/>
          </p:xfrm>
          <a:graphic>
            <a:graphicData uri="http://schemas.openxmlformats.org/presentationml/2006/ole">
              <mc:AlternateContent xmlns:mc="http://schemas.openxmlformats.org/markup-compatibility/2006">
                <mc:Choice xmlns:v="urn:schemas-microsoft-com:vml" Requires="v">
                  <p:oleObj spid="_x0000_s303652" name="数式" r:id="rId7" imgW="317160" imgH="203040" progId="Equation.3">
                    <p:embed/>
                  </p:oleObj>
                </mc:Choice>
                <mc:Fallback>
                  <p:oleObj name="数式" r:id="rId7" imgW="317160" imgH="203040" progId="Equation.3">
                    <p:embed/>
                    <p:pic>
                      <p:nvPicPr>
                        <p:cNvPr id="117" name="Object 33"/>
                        <p:cNvPicPr>
                          <a:picLocks noChangeAspect="1" noChangeArrowheads="1"/>
                        </p:cNvPicPr>
                        <p:nvPr/>
                      </p:nvPicPr>
                      <p:blipFill>
                        <a:blip r:embed="rId8"/>
                        <a:srcRect/>
                        <a:stretch>
                          <a:fillRect/>
                        </a:stretch>
                      </p:blipFill>
                      <p:spPr bwMode="auto">
                        <a:xfrm>
                          <a:off x="3522598" y="582817"/>
                          <a:ext cx="762000" cy="484187"/>
                        </a:xfrm>
                        <a:prstGeom prst="rect">
                          <a:avLst/>
                        </a:prstGeom>
                        <a:noFill/>
                        <a:ln>
                          <a:noFill/>
                        </a:ln>
                      </p:spPr>
                    </p:pic>
                  </p:oleObj>
                </mc:Fallback>
              </mc:AlternateContent>
            </a:graphicData>
          </a:graphic>
        </p:graphicFrame>
        <p:sp>
          <p:nvSpPr>
            <p:cNvPr id="118" name="Rectangle 11"/>
            <p:cNvSpPr>
              <a:spLocks noChangeArrowheads="1"/>
            </p:cNvSpPr>
            <p:nvPr/>
          </p:nvSpPr>
          <p:spPr bwMode="auto">
            <a:xfrm>
              <a:off x="4357918" y="790590"/>
              <a:ext cx="117371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en-US" altLang="ja-JP" i="1" dirty="0">
                  <a:solidFill>
                    <a:srgbClr val="000000"/>
                  </a:solidFill>
                  <a:latin typeface="Bookman Old Style" pitchFamily="18" charset="0"/>
                </a:rPr>
                <a:t>v</a:t>
              </a:r>
              <a:r>
                <a:rPr lang="ja-JP" altLang="en-US" dirty="0">
                  <a:solidFill>
                    <a:srgbClr val="000000"/>
                  </a:solidFill>
                  <a:latin typeface="Bookman Old Style" pitchFamily="18" charset="0"/>
                </a:rPr>
                <a:t>：</a:t>
              </a:r>
              <a:r>
                <a:rPr lang="ja-JP" altLang="en-US" sz="2400" dirty="0">
                  <a:solidFill>
                    <a:srgbClr val="000000"/>
                  </a:solidFill>
                  <a:ea typeface="ＭＳ ゴシック" pitchFamily="49" charset="-128"/>
                  <a:cs typeface="Times New Roman" pitchFamily="18" charset="0"/>
                </a:rPr>
                <a:t>速度</a:t>
              </a:r>
            </a:p>
          </p:txBody>
        </p:sp>
        <p:sp>
          <p:nvSpPr>
            <p:cNvPr id="119" name="Rectangle 30"/>
            <p:cNvSpPr>
              <a:spLocks noChangeArrowheads="1"/>
            </p:cNvSpPr>
            <p:nvPr/>
          </p:nvSpPr>
          <p:spPr bwMode="auto">
            <a:xfrm>
              <a:off x="4348149" y="417754"/>
              <a:ext cx="129554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m</a:t>
              </a:r>
              <a:r>
                <a:rPr lang="ja-JP" altLang="en-US" dirty="0">
                  <a:solidFill>
                    <a:srgbClr val="000000"/>
                  </a:solidFill>
                  <a:latin typeface="Bookman Old Style" pitchFamily="18" charset="0"/>
                </a:rPr>
                <a:t>：</a:t>
              </a:r>
              <a:r>
                <a:rPr lang="ja-JP" altLang="en-US" sz="2400" dirty="0">
                  <a:solidFill>
                    <a:srgbClr val="000000"/>
                  </a:solidFill>
                  <a:latin typeface="Bookman Old Style" pitchFamily="18" charset="0"/>
                </a:rPr>
                <a:t>質量</a:t>
              </a:r>
              <a:endParaRPr lang="ja-JP" altLang="en-US" sz="2400" dirty="0">
                <a:solidFill>
                  <a:srgbClr val="000000"/>
                </a:solidFill>
                <a:latin typeface="Bookman Old Style" pitchFamily="18" charset="0"/>
                <a:ea typeface="ＭＳ ゴシック" pitchFamily="49" charset="-128"/>
                <a:cs typeface="Times New Roman" pitchFamily="18" charset="0"/>
              </a:endParaRPr>
            </a:p>
          </p:txBody>
        </p:sp>
        <p:graphicFrame>
          <p:nvGraphicFramePr>
            <p:cNvPr id="120" name="Object 15"/>
            <p:cNvGraphicFramePr>
              <a:graphicFrameLocks noChangeAspect="1"/>
            </p:cNvGraphicFramePr>
            <p:nvPr/>
          </p:nvGraphicFramePr>
          <p:xfrm>
            <a:off x="6707667" y="832438"/>
            <a:ext cx="1978025" cy="512762"/>
          </p:xfrm>
          <a:graphic>
            <a:graphicData uri="http://schemas.openxmlformats.org/presentationml/2006/ole">
              <mc:AlternateContent xmlns:mc="http://schemas.openxmlformats.org/markup-compatibility/2006">
                <mc:Choice xmlns:v="urn:schemas-microsoft-com:vml" Requires="v">
                  <p:oleObj spid="_x0000_s303653" name="数式" r:id="rId9" imgW="825480" imgH="215640" progId="Equation.3">
                    <p:embed/>
                  </p:oleObj>
                </mc:Choice>
                <mc:Fallback>
                  <p:oleObj name="数式" r:id="rId9" imgW="825480" imgH="215640" progId="Equation.3">
                    <p:embed/>
                    <p:pic>
                      <p:nvPicPr>
                        <p:cNvPr id="120" name="Object 15"/>
                        <p:cNvPicPr>
                          <a:picLocks noChangeAspect="1" noChangeArrowheads="1"/>
                        </p:cNvPicPr>
                        <p:nvPr/>
                      </p:nvPicPr>
                      <p:blipFill>
                        <a:blip r:embed="rId10"/>
                        <a:srcRect/>
                        <a:stretch>
                          <a:fillRect/>
                        </a:stretch>
                      </p:blipFill>
                      <p:spPr bwMode="auto">
                        <a:xfrm>
                          <a:off x="6707667" y="832438"/>
                          <a:ext cx="1978025" cy="512762"/>
                        </a:xfrm>
                        <a:prstGeom prst="rect">
                          <a:avLst/>
                        </a:prstGeom>
                        <a:noFill/>
                        <a:ln>
                          <a:noFill/>
                        </a:ln>
                      </p:spPr>
                    </p:pic>
                  </p:oleObj>
                </mc:Fallback>
              </mc:AlternateContent>
            </a:graphicData>
          </a:graphic>
        </p:graphicFrame>
        <p:sp>
          <p:nvSpPr>
            <p:cNvPr id="121" name="Rectangle 38"/>
            <p:cNvSpPr>
              <a:spLocks noChangeArrowheads="1"/>
            </p:cNvSpPr>
            <p:nvPr/>
          </p:nvSpPr>
          <p:spPr bwMode="auto">
            <a:xfrm>
              <a:off x="5926959" y="425885"/>
              <a:ext cx="237597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2400" dirty="0">
                  <a:solidFill>
                    <a:srgbClr val="000000"/>
                  </a:solidFill>
                  <a:latin typeface="ＭＳ ゴシック" pitchFamily="49" charset="-128"/>
                  <a:ea typeface="ＭＳ ゴシック" pitchFamily="49" charset="-128"/>
                  <a:cs typeface="Times New Roman" pitchFamily="18" charset="0"/>
                </a:rPr>
                <a:t>受けとる仕事</a:t>
              </a:r>
              <a:r>
                <a:rPr lang="en-US" altLang="ja-JP" i="1" dirty="0">
                  <a:solidFill>
                    <a:srgbClr val="000000"/>
                  </a:solidFill>
                  <a:latin typeface="Bookman Old Style" pitchFamily="18" charset="0"/>
                </a:rPr>
                <a:t>W</a:t>
              </a:r>
              <a:endParaRPr lang="ja-JP" altLang="en-US" dirty="0">
                <a:solidFill>
                  <a:srgbClr val="000000"/>
                </a:solidFill>
                <a:latin typeface="ＭＳ ゴシック" pitchFamily="49" charset="-128"/>
                <a:ea typeface="ＭＳ ゴシック" pitchFamily="49" charset="-128"/>
                <a:cs typeface="Times New Roman" pitchFamily="18" charset="0"/>
              </a:endParaRPr>
            </a:p>
          </p:txBody>
        </p:sp>
        <p:sp>
          <p:nvSpPr>
            <p:cNvPr id="122" name="Rectangle 48"/>
            <p:cNvSpPr>
              <a:spLocks noChangeArrowheads="1"/>
            </p:cNvSpPr>
            <p:nvPr/>
          </p:nvSpPr>
          <p:spPr bwMode="auto">
            <a:xfrm>
              <a:off x="7293814" y="0"/>
              <a:ext cx="185018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ja-JP" altLang="en-US" sz="2400" dirty="0">
                  <a:solidFill>
                    <a:srgbClr val="FF00FF"/>
                  </a:solidFill>
                  <a:latin typeface="ＭＳ ゴシック" pitchFamily="49" charset="-128"/>
                  <a:ea typeface="ＭＳ ゴシック" pitchFamily="49" charset="-128"/>
                  <a:cs typeface="Times New Roman" pitchFamily="18" charset="0"/>
                </a:rPr>
                <a:t>添字</a:t>
              </a:r>
              <a:r>
                <a:rPr lang="en-US" altLang="ja-JP" sz="2400" dirty="0">
                  <a:solidFill>
                    <a:srgbClr val="FF00FF"/>
                  </a:solidFill>
                  <a:ea typeface="ＭＳ ゴシック" pitchFamily="49" charset="-128"/>
                  <a:cs typeface="Times New Roman" pitchFamily="18" charset="0"/>
                </a:rPr>
                <a:t>i:</a:t>
              </a:r>
              <a:r>
                <a:rPr lang="ja-JP" altLang="en-US" sz="2400" dirty="0">
                  <a:solidFill>
                    <a:srgbClr val="FF00FF"/>
                  </a:solidFill>
                  <a:latin typeface="ＭＳ ゴシック" pitchFamily="49" charset="-128"/>
                  <a:ea typeface="ＭＳ ゴシック" pitchFamily="49" charset="-128"/>
                  <a:cs typeface="Times New Roman" pitchFamily="18" charset="0"/>
                </a:rPr>
                <a:t>始</a:t>
              </a:r>
              <a:r>
                <a:rPr lang="en-US" altLang="ja-JP" sz="2400" dirty="0">
                  <a:solidFill>
                    <a:srgbClr val="FF00FF"/>
                  </a:solidFill>
                  <a:ea typeface="ＭＳ ゴシック" pitchFamily="49" charset="-128"/>
                  <a:cs typeface="Times New Roman" pitchFamily="18" charset="0"/>
                </a:rPr>
                <a:t>,f:</a:t>
              </a:r>
              <a:r>
                <a:rPr lang="ja-JP" altLang="en-US" sz="2400" dirty="0">
                  <a:solidFill>
                    <a:srgbClr val="FF00FF"/>
                  </a:solidFill>
                  <a:latin typeface="ＭＳ ゴシック" pitchFamily="49" charset="-128"/>
                  <a:ea typeface="ＭＳ ゴシック" pitchFamily="49" charset="-128"/>
                  <a:cs typeface="Times New Roman" pitchFamily="18" charset="0"/>
                </a:rPr>
                <a:t>終</a:t>
              </a:r>
              <a:endParaRPr lang="ja-JP" altLang="en-US" sz="2400" dirty="0">
                <a:solidFill>
                  <a:srgbClr val="FF00FF"/>
                </a:solidFill>
                <a:ea typeface="ＭＳ ゴシック" pitchFamily="49" charset="-128"/>
                <a:cs typeface="Times New Roman" pitchFamily="18" charset="0"/>
              </a:endParaRPr>
            </a:p>
          </p:txBody>
        </p:sp>
        <p:sp>
          <p:nvSpPr>
            <p:cNvPr id="123" name="Rectangle 38"/>
            <p:cNvSpPr>
              <a:spLocks noChangeArrowheads="1"/>
            </p:cNvSpPr>
            <p:nvPr/>
          </p:nvSpPr>
          <p:spPr bwMode="auto">
            <a:xfrm>
              <a:off x="1868527" y="0"/>
              <a:ext cx="539121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solidFill>
                    <a:srgbClr val="000000"/>
                  </a:solidFill>
                  <a:latin typeface="ＭＳ ゴシック" pitchFamily="49" charset="-128"/>
                  <a:ea typeface="ＭＳ ゴシック" pitchFamily="49" charset="-128"/>
                  <a:cs typeface="Times New Roman" pitchFamily="18" charset="0"/>
                </a:rPr>
                <a:t>:</a:t>
              </a:r>
              <a:r>
                <a:rPr lang="ja-JP" altLang="en-US" dirty="0">
                  <a:solidFill>
                    <a:srgbClr val="000000"/>
                  </a:solidFill>
                  <a:latin typeface="ＭＳ ゴシック" pitchFamily="49" charset="-128"/>
                  <a:ea typeface="ＭＳ ゴシック" pitchFamily="49" charset="-128"/>
                  <a:cs typeface="Times New Roman" pitchFamily="18" charset="0"/>
                </a:rPr>
                <a:t>系がすることのできる仕事の量</a:t>
              </a:r>
            </a:p>
          </p:txBody>
        </p:sp>
        <p:sp>
          <p:nvSpPr>
            <p:cNvPr id="124" name="Rectangle 19"/>
            <p:cNvSpPr>
              <a:spLocks noChangeArrowheads="1"/>
            </p:cNvSpPr>
            <p:nvPr/>
          </p:nvSpPr>
          <p:spPr bwMode="auto">
            <a:xfrm>
              <a:off x="2786678" y="1241374"/>
              <a:ext cx="638347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基準状態になるまでに保存力がする仕事</a:t>
              </a:r>
            </a:p>
          </p:txBody>
        </p:sp>
      </p:grpSp>
      <p:sp>
        <p:nvSpPr>
          <p:cNvPr id="40" name="角丸四角形 21">
            <a:extLst>
              <a:ext uri="{FF2B5EF4-FFF2-40B4-BE49-F238E27FC236}">
                <a16:creationId xmlns:a16="http://schemas.microsoft.com/office/drawing/2014/main" id="{77C577EB-3509-46F5-9795-8B4CFFC3B7EE}"/>
              </a:ext>
            </a:extLst>
          </p:cNvPr>
          <p:cNvSpPr/>
          <p:nvPr/>
        </p:nvSpPr>
        <p:spPr bwMode="auto">
          <a:xfrm>
            <a:off x="1745357" y="-33403"/>
            <a:ext cx="5391220" cy="3554220"/>
          </a:xfrm>
          <a:prstGeom prst="roundRect">
            <a:avLst/>
          </a:prstGeom>
          <a:solidFill>
            <a:schemeClr val="bg1"/>
          </a:solidFill>
          <a:ln w="9525" cap="flat" cmpd="sng" algn="ctr">
            <a:noFill/>
            <a:prstDash val="solid"/>
            <a:round/>
            <a:headEnd type="none" w="med" len="med"/>
            <a:tailEnd type="none" w="med" len="med"/>
          </a:ln>
          <a:effectLst>
            <a:softEdge rad="127000"/>
          </a:effectLst>
        </p:spPr>
        <p:txBody>
          <a:bodyPr vert="horz" wrap="square" lIns="91440" tIns="45720" rIns="91440" bIns="45720" numCol="1" rtlCol="0" anchor="ctr" anchorCtr="0" compatLnSpc="1">
            <a:prstTxWarp prst="textNoShape">
              <a:avLst/>
            </a:prstTxWarp>
            <a:spAutoFit/>
          </a:bodyPr>
          <a:lstStyle/>
          <a:p>
            <a:endParaRPr lang="ja-JP" altLang="en-US" b="1">
              <a:solidFill>
                <a:srgbClr val="000000"/>
              </a:solidFill>
              <a:ea typeface="ＭＳ Ｐゴシック" pitchFamily="50" charset="-128"/>
            </a:endParaRPr>
          </a:p>
        </p:txBody>
      </p:sp>
      <p:sp>
        <p:nvSpPr>
          <p:cNvPr id="52" name="楕円 51">
            <a:extLst>
              <a:ext uri="{FF2B5EF4-FFF2-40B4-BE49-F238E27FC236}">
                <a16:creationId xmlns:a16="http://schemas.microsoft.com/office/drawing/2014/main" id="{FCD112AB-CAF3-469D-A66A-81A9134D8004}"/>
              </a:ext>
            </a:extLst>
          </p:cNvPr>
          <p:cNvSpPr>
            <a:spLocks noChangeAspect="1"/>
          </p:cNvSpPr>
          <p:nvPr/>
        </p:nvSpPr>
        <p:spPr bwMode="auto">
          <a:xfrm>
            <a:off x="3587464" y="1291379"/>
            <a:ext cx="548640" cy="54864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1"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7" name="フリーフォーム: 図形 6">
            <a:extLst>
              <a:ext uri="{FF2B5EF4-FFF2-40B4-BE49-F238E27FC236}">
                <a16:creationId xmlns:a16="http://schemas.microsoft.com/office/drawing/2014/main" id="{FD42CE42-6DF5-4870-A577-84C0AEB86A4E}"/>
              </a:ext>
            </a:extLst>
          </p:cNvPr>
          <p:cNvSpPr/>
          <p:nvPr/>
        </p:nvSpPr>
        <p:spPr bwMode="auto">
          <a:xfrm>
            <a:off x="4337534" y="880141"/>
            <a:ext cx="1744761" cy="681936"/>
          </a:xfrm>
          <a:custGeom>
            <a:avLst/>
            <a:gdLst>
              <a:gd name="connsiteX0" fmla="*/ 0 w 2202873"/>
              <a:gd name="connsiteY0" fmla="*/ 482254 h 1005956"/>
              <a:gd name="connsiteX1" fmla="*/ 640080 w 2202873"/>
              <a:gd name="connsiteY1" fmla="*/ 174683 h 1005956"/>
              <a:gd name="connsiteX2" fmla="*/ 640080 w 2202873"/>
              <a:gd name="connsiteY2" fmla="*/ 174683 h 1005956"/>
              <a:gd name="connsiteX3" fmla="*/ 1363287 w 2202873"/>
              <a:gd name="connsiteY3" fmla="*/ 41679 h 1005956"/>
              <a:gd name="connsiteX4" fmla="*/ 2202873 w 2202873"/>
              <a:gd name="connsiteY4" fmla="*/ 1005956 h 1005956"/>
              <a:gd name="connsiteX5" fmla="*/ 2202873 w 2202873"/>
              <a:gd name="connsiteY5" fmla="*/ 1005956 h 1005956"/>
              <a:gd name="connsiteX0" fmla="*/ 0 w 2202873"/>
              <a:gd name="connsiteY0" fmla="*/ 482254 h 1005956"/>
              <a:gd name="connsiteX1" fmla="*/ 640080 w 2202873"/>
              <a:gd name="connsiteY1" fmla="*/ 174683 h 1005956"/>
              <a:gd name="connsiteX2" fmla="*/ 640080 w 2202873"/>
              <a:gd name="connsiteY2" fmla="*/ 174683 h 1005956"/>
              <a:gd name="connsiteX3" fmla="*/ 1363287 w 2202873"/>
              <a:gd name="connsiteY3" fmla="*/ 41679 h 1005956"/>
              <a:gd name="connsiteX4" fmla="*/ 2202873 w 2202873"/>
              <a:gd name="connsiteY4" fmla="*/ 1005956 h 1005956"/>
              <a:gd name="connsiteX5" fmla="*/ 2202873 w 2202873"/>
              <a:gd name="connsiteY5" fmla="*/ 1005956 h 1005956"/>
              <a:gd name="connsiteX0" fmla="*/ 0 w 2202873"/>
              <a:gd name="connsiteY0" fmla="*/ 482254 h 1005956"/>
              <a:gd name="connsiteX1" fmla="*/ 640080 w 2202873"/>
              <a:gd name="connsiteY1" fmla="*/ 174683 h 1005956"/>
              <a:gd name="connsiteX2" fmla="*/ 640080 w 2202873"/>
              <a:gd name="connsiteY2" fmla="*/ 174683 h 1005956"/>
              <a:gd name="connsiteX3" fmla="*/ 1363287 w 2202873"/>
              <a:gd name="connsiteY3" fmla="*/ 41679 h 1005956"/>
              <a:gd name="connsiteX4" fmla="*/ 2202873 w 2202873"/>
              <a:gd name="connsiteY4" fmla="*/ 1005956 h 1005956"/>
              <a:gd name="connsiteX5" fmla="*/ 2202873 w 2202873"/>
              <a:gd name="connsiteY5" fmla="*/ 1005956 h 1005956"/>
              <a:gd name="connsiteX0" fmla="*/ 0 w 2202873"/>
              <a:gd name="connsiteY0" fmla="*/ 440575 h 964277"/>
              <a:gd name="connsiteX1" fmla="*/ 640080 w 2202873"/>
              <a:gd name="connsiteY1" fmla="*/ 133004 h 964277"/>
              <a:gd name="connsiteX2" fmla="*/ 1363287 w 2202873"/>
              <a:gd name="connsiteY2" fmla="*/ 0 h 964277"/>
              <a:gd name="connsiteX3" fmla="*/ 2202873 w 2202873"/>
              <a:gd name="connsiteY3" fmla="*/ 964277 h 964277"/>
              <a:gd name="connsiteX4" fmla="*/ 2202873 w 2202873"/>
              <a:gd name="connsiteY4" fmla="*/ 964277 h 964277"/>
              <a:gd name="connsiteX0" fmla="*/ 0 w 2202873"/>
              <a:gd name="connsiteY0" fmla="*/ 516461 h 1040163"/>
              <a:gd name="connsiteX1" fmla="*/ 490276 w 2202873"/>
              <a:gd name="connsiteY1" fmla="*/ 59261 h 1040163"/>
              <a:gd name="connsiteX2" fmla="*/ 1363287 w 2202873"/>
              <a:gd name="connsiteY2" fmla="*/ 75886 h 1040163"/>
              <a:gd name="connsiteX3" fmla="*/ 2202873 w 2202873"/>
              <a:gd name="connsiteY3" fmla="*/ 1040163 h 1040163"/>
              <a:gd name="connsiteX4" fmla="*/ 2202873 w 2202873"/>
              <a:gd name="connsiteY4" fmla="*/ 1040163 h 1040163"/>
              <a:gd name="connsiteX0" fmla="*/ 0 w 2202873"/>
              <a:gd name="connsiteY0" fmla="*/ 483890 h 1007592"/>
              <a:gd name="connsiteX1" fmla="*/ 490276 w 2202873"/>
              <a:gd name="connsiteY1" fmla="*/ 26690 h 1007592"/>
              <a:gd name="connsiteX2" fmla="*/ 1470290 w 2202873"/>
              <a:gd name="connsiteY2" fmla="*/ 93192 h 1007592"/>
              <a:gd name="connsiteX3" fmla="*/ 2202873 w 2202873"/>
              <a:gd name="connsiteY3" fmla="*/ 1007592 h 1007592"/>
              <a:gd name="connsiteX4" fmla="*/ 2202873 w 2202873"/>
              <a:gd name="connsiteY4" fmla="*/ 1007592 h 1007592"/>
              <a:gd name="connsiteX0" fmla="*/ 0 w 2202873"/>
              <a:gd name="connsiteY0" fmla="*/ 476141 h 999843"/>
              <a:gd name="connsiteX1" fmla="*/ 361872 w 2202873"/>
              <a:gd name="connsiteY1" fmla="*/ 35567 h 999843"/>
              <a:gd name="connsiteX2" fmla="*/ 1470290 w 2202873"/>
              <a:gd name="connsiteY2" fmla="*/ 85443 h 999843"/>
              <a:gd name="connsiteX3" fmla="*/ 2202873 w 2202873"/>
              <a:gd name="connsiteY3" fmla="*/ 999843 h 999843"/>
              <a:gd name="connsiteX4" fmla="*/ 2202873 w 2202873"/>
              <a:gd name="connsiteY4" fmla="*/ 999843 h 999843"/>
              <a:gd name="connsiteX0" fmla="*/ 0 w 2202873"/>
              <a:gd name="connsiteY0" fmla="*/ 454576 h 978278"/>
              <a:gd name="connsiteX1" fmla="*/ 415373 w 2202873"/>
              <a:gd name="connsiteY1" fmla="*/ 72192 h 978278"/>
              <a:gd name="connsiteX2" fmla="*/ 1470290 w 2202873"/>
              <a:gd name="connsiteY2" fmla="*/ 63878 h 978278"/>
              <a:gd name="connsiteX3" fmla="*/ 2202873 w 2202873"/>
              <a:gd name="connsiteY3" fmla="*/ 978278 h 978278"/>
              <a:gd name="connsiteX4" fmla="*/ 2202873 w 2202873"/>
              <a:gd name="connsiteY4" fmla="*/ 978278 h 978278"/>
              <a:gd name="connsiteX0" fmla="*/ 0 w 2202873"/>
              <a:gd name="connsiteY0" fmla="*/ 424581 h 948283"/>
              <a:gd name="connsiteX1" fmla="*/ 415373 w 2202873"/>
              <a:gd name="connsiteY1" fmla="*/ 42197 h 948283"/>
              <a:gd name="connsiteX2" fmla="*/ 1448890 w 2202873"/>
              <a:gd name="connsiteY2" fmla="*/ 75447 h 948283"/>
              <a:gd name="connsiteX3" fmla="*/ 2202873 w 2202873"/>
              <a:gd name="connsiteY3" fmla="*/ 948283 h 948283"/>
              <a:gd name="connsiteX4" fmla="*/ 2202873 w 2202873"/>
              <a:gd name="connsiteY4" fmla="*/ 948283 h 948283"/>
              <a:gd name="connsiteX0" fmla="*/ 0 w 2202873"/>
              <a:gd name="connsiteY0" fmla="*/ 424581 h 948283"/>
              <a:gd name="connsiteX1" fmla="*/ 415373 w 2202873"/>
              <a:gd name="connsiteY1" fmla="*/ 42197 h 948283"/>
              <a:gd name="connsiteX2" fmla="*/ 1448890 w 2202873"/>
              <a:gd name="connsiteY2" fmla="*/ 75447 h 948283"/>
              <a:gd name="connsiteX3" fmla="*/ 2202873 w 2202873"/>
              <a:gd name="connsiteY3" fmla="*/ 948283 h 948283"/>
              <a:gd name="connsiteX4" fmla="*/ 2202873 w 2202873"/>
              <a:gd name="connsiteY4" fmla="*/ 948283 h 948283"/>
              <a:gd name="connsiteX0" fmla="*/ 0 w 2202873"/>
              <a:gd name="connsiteY0" fmla="*/ 470808 h 994510"/>
              <a:gd name="connsiteX1" fmla="*/ 415373 w 2202873"/>
              <a:gd name="connsiteY1" fmla="*/ 88424 h 994510"/>
              <a:gd name="connsiteX2" fmla="*/ 1448890 w 2202873"/>
              <a:gd name="connsiteY2" fmla="*/ 121674 h 994510"/>
              <a:gd name="connsiteX3" fmla="*/ 2202873 w 2202873"/>
              <a:gd name="connsiteY3" fmla="*/ 994510 h 994510"/>
              <a:gd name="connsiteX4" fmla="*/ 2202873 w 2202873"/>
              <a:gd name="connsiteY4" fmla="*/ 994510 h 994510"/>
              <a:gd name="connsiteX0" fmla="*/ 0 w 2202873"/>
              <a:gd name="connsiteY0" fmla="*/ 477543 h 1001245"/>
              <a:gd name="connsiteX1" fmla="*/ 415373 w 2202873"/>
              <a:gd name="connsiteY1" fmla="*/ 95159 h 1001245"/>
              <a:gd name="connsiteX2" fmla="*/ 1448890 w 2202873"/>
              <a:gd name="connsiteY2" fmla="*/ 128409 h 1001245"/>
              <a:gd name="connsiteX3" fmla="*/ 2202873 w 2202873"/>
              <a:gd name="connsiteY3" fmla="*/ 1001245 h 1001245"/>
              <a:gd name="connsiteX4" fmla="*/ 2202873 w 2202873"/>
              <a:gd name="connsiteY4" fmla="*/ 1001245 h 1001245"/>
              <a:gd name="connsiteX0" fmla="*/ 0 w 2658952"/>
              <a:gd name="connsiteY0" fmla="*/ 477543 h 1001245"/>
              <a:gd name="connsiteX1" fmla="*/ 415373 w 2658952"/>
              <a:gd name="connsiteY1" fmla="*/ 95159 h 1001245"/>
              <a:gd name="connsiteX2" fmla="*/ 1448890 w 2658952"/>
              <a:gd name="connsiteY2" fmla="*/ 128409 h 1001245"/>
              <a:gd name="connsiteX3" fmla="*/ 2202873 w 2658952"/>
              <a:gd name="connsiteY3" fmla="*/ 1001245 h 1001245"/>
              <a:gd name="connsiteX4" fmla="*/ 2658952 w 2658952"/>
              <a:gd name="connsiteY4" fmla="*/ 473083 h 1001245"/>
              <a:gd name="connsiteX0" fmla="*/ 0 w 2202873"/>
              <a:gd name="connsiteY0" fmla="*/ 477543 h 1001245"/>
              <a:gd name="connsiteX1" fmla="*/ 415373 w 2202873"/>
              <a:gd name="connsiteY1" fmla="*/ 95159 h 1001245"/>
              <a:gd name="connsiteX2" fmla="*/ 1448890 w 2202873"/>
              <a:gd name="connsiteY2" fmla="*/ 128409 h 1001245"/>
              <a:gd name="connsiteX3" fmla="*/ 2202873 w 2202873"/>
              <a:gd name="connsiteY3" fmla="*/ 1001245 h 1001245"/>
              <a:gd name="connsiteX0" fmla="*/ 0 w 2100488"/>
              <a:gd name="connsiteY0" fmla="*/ 456016 h 547586"/>
              <a:gd name="connsiteX1" fmla="*/ 415373 w 2100488"/>
              <a:gd name="connsiteY1" fmla="*/ 73632 h 547586"/>
              <a:gd name="connsiteX2" fmla="*/ 1448890 w 2100488"/>
              <a:gd name="connsiteY2" fmla="*/ 106882 h 547586"/>
              <a:gd name="connsiteX3" fmla="*/ 2100488 w 2100488"/>
              <a:gd name="connsiteY3" fmla="*/ 547586 h 547586"/>
              <a:gd name="connsiteX0" fmla="*/ 0 w 2100488"/>
              <a:gd name="connsiteY0" fmla="*/ 462058 h 553628"/>
              <a:gd name="connsiteX1" fmla="*/ 415373 w 2100488"/>
              <a:gd name="connsiteY1" fmla="*/ 79674 h 553628"/>
              <a:gd name="connsiteX2" fmla="*/ 1448890 w 2100488"/>
              <a:gd name="connsiteY2" fmla="*/ 112924 h 553628"/>
              <a:gd name="connsiteX3" fmla="*/ 2100488 w 2100488"/>
              <a:gd name="connsiteY3" fmla="*/ 553628 h 553628"/>
              <a:gd name="connsiteX0" fmla="*/ 0 w 2100488"/>
              <a:gd name="connsiteY0" fmla="*/ 445342 h 536912"/>
              <a:gd name="connsiteX1" fmla="*/ 415373 w 2100488"/>
              <a:gd name="connsiteY1" fmla="*/ 62958 h 536912"/>
              <a:gd name="connsiteX2" fmla="*/ 1430275 w 2100488"/>
              <a:gd name="connsiteY2" fmla="*/ 48194 h 536912"/>
              <a:gd name="connsiteX3" fmla="*/ 2100488 w 2100488"/>
              <a:gd name="connsiteY3" fmla="*/ 536912 h 536912"/>
              <a:gd name="connsiteX0" fmla="*/ 0 w 2100488"/>
              <a:gd name="connsiteY0" fmla="*/ 445342 h 536912"/>
              <a:gd name="connsiteX1" fmla="*/ 415373 w 2100488"/>
              <a:gd name="connsiteY1" fmla="*/ 62958 h 536912"/>
              <a:gd name="connsiteX2" fmla="*/ 1430275 w 2100488"/>
              <a:gd name="connsiteY2" fmla="*/ 48194 h 536912"/>
              <a:gd name="connsiteX3" fmla="*/ 2100488 w 2100488"/>
              <a:gd name="connsiteY3" fmla="*/ 536912 h 536912"/>
              <a:gd name="connsiteX0" fmla="*/ 0 w 2100488"/>
              <a:gd name="connsiteY0" fmla="*/ 459682 h 551252"/>
              <a:gd name="connsiteX1" fmla="*/ 517758 w 2100488"/>
              <a:gd name="connsiteY1" fmla="*/ 49861 h 551252"/>
              <a:gd name="connsiteX2" fmla="*/ 1430275 w 2100488"/>
              <a:gd name="connsiteY2" fmla="*/ 62534 h 551252"/>
              <a:gd name="connsiteX3" fmla="*/ 2100488 w 2100488"/>
              <a:gd name="connsiteY3" fmla="*/ 551252 h 551252"/>
              <a:gd name="connsiteX0" fmla="*/ 0 w 2047775"/>
              <a:gd name="connsiteY0" fmla="*/ 496195 h 553469"/>
              <a:gd name="connsiteX1" fmla="*/ 465045 w 2047775"/>
              <a:gd name="connsiteY1" fmla="*/ 52078 h 553469"/>
              <a:gd name="connsiteX2" fmla="*/ 1377562 w 2047775"/>
              <a:gd name="connsiteY2" fmla="*/ 64751 h 553469"/>
              <a:gd name="connsiteX3" fmla="*/ 2047775 w 2047775"/>
              <a:gd name="connsiteY3" fmla="*/ 553469 h 553469"/>
              <a:gd name="connsiteX0" fmla="*/ 0 w 2047775"/>
              <a:gd name="connsiteY0" fmla="*/ 496195 h 553469"/>
              <a:gd name="connsiteX1" fmla="*/ 465045 w 2047775"/>
              <a:gd name="connsiteY1" fmla="*/ 52078 h 553469"/>
              <a:gd name="connsiteX2" fmla="*/ 1377562 w 2047775"/>
              <a:gd name="connsiteY2" fmla="*/ 64751 h 553469"/>
              <a:gd name="connsiteX3" fmla="*/ 2047775 w 2047775"/>
              <a:gd name="connsiteY3" fmla="*/ 553469 h 553469"/>
              <a:gd name="connsiteX0" fmla="*/ 0 w 2059178"/>
              <a:gd name="connsiteY0" fmla="*/ 503308 h 553905"/>
              <a:gd name="connsiteX1" fmla="*/ 476448 w 2059178"/>
              <a:gd name="connsiteY1" fmla="*/ 52514 h 553905"/>
              <a:gd name="connsiteX2" fmla="*/ 1388965 w 2059178"/>
              <a:gd name="connsiteY2" fmla="*/ 65187 h 553905"/>
              <a:gd name="connsiteX3" fmla="*/ 2059178 w 2059178"/>
              <a:gd name="connsiteY3" fmla="*/ 553905 h 553905"/>
              <a:gd name="connsiteX0" fmla="*/ 0 w 1843987"/>
              <a:gd name="connsiteY0" fmla="*/ 182898 h 535914"/>
              <a:gd name="connsiteX1" fmla="*/ 261257 w 1843987"/>
              <a:gd name="connsiteY1" fmla="*/ 34523 h 535914"/>
              <a:gd name="connsiteX2" fmla="*/ 1173774 w 1843987"/>
              <a:gd name="connsiteY2" fmla="*/ 47196 h 535914"/>
              <a:gd name="connsiteX3" fmla="*/ 1843987 w 1843987"/>
              <a:gd name="connsiteY3" fmla="*/ 535914 h 535914"/>
              <a:gd name="connsiteX0" fmla="*/ 0 w 1843987"/>
              <a:gd name="connsiteY0" fmla="*/ 182898 h 535914"/>
              <a:gd name="connsiteX1" fmla="*/ 261257 w 1843987"/>
              <a:gd name="connsiteY1" fmla="*/ 34523 h 535914"/>
              <a:gd name="connsiteX2" fmla="*/ 1173774 w 1843987"/>
              <a:gd name="connsiteY2" fmla="*/ 47196 h 535914"/>
              <a:gd name="connsiteX3" fmla="*/ 1843987 w 1843987"/>
              <a:gd name="connsiteY3" fmla="*/ 535914 h 535914"/>
              <a:gd name="connsiteX0" fmla="*/ 0 w 1843987"/>
              <a:gd name="connsiteY0" fmla="*/ 209683 h 562699"/>
              <a:gd name="connsiteX1" fmla="*/ 468623 w 1843987"/>
              <a:gd name="connsiteY1" fmla="*/ 15487 h 562699"/>
              <a:gd name="connsiteX2" fmla="*/ 1173774 w 1843987"/>
              <a:gd name="connsiteY2" fmla="*/ 73981 h 562699"/>
              <a:gd name="connsiteX3" fmla="*/ 1843987 w 1843987"/>
              <a:gd name="connsiteY3" fmla="*/ 562699 h 562699"/>
              <a:gd name="connsiteX0" fmla="*/ 0 w 1843987"/>
              <a:gd name="connsiteY0" fmla="*/ 209683 h 562699"/>
              <a:gd name="connsiteX1" fmla="*/ 468623 w 1843987"/>
              <a:gd name="connsiteY1" fmla="*/ 15487 h 562699"/>
              <a:gd name="connsiteX2" fmla="*/ 1173774 w 1843987"/>
              <a:gd name="connsiteY2" fmla="*/ 73981 h 562699"/>
              <a:gd name="connsiteX3" fmla="*/ 1843987 w 1843987"/>
              <a:gd name="connsiteY3" fmla="*/ 562699 h 562699"/>
            </a:gdLst>
            <a:ahLst/>
            <a:cxnLst>
              <a:cxn ang="0">
                <a:pos x="connsiteX0" y="connsiteY0"/>
              </a:cxn>
              <a:cxn ang="0">
                <a:pos x="connsiteX1" y="connsiteY1"/>
              </a:cxn>
              <a:cxn ang="0">
                <a:pos x="connsiteX2" y="connsiteY2"/>
              </a:cxn>
              <a:cxn ang="0">
                <a:pos x="connsiteX3" y="connsiteY3"/>
              </a:cxn>
            </a:cxnLst>
            <a:rect l="l" t="t" r="r" b="b"/>
            <a:pathLst>
              <a:path w="1843987" h="562699">
                <a:moveTo>
                  <a:pt x="0" y="209683"/>
                </a:moveTo>
                <a:cubicBezTo>
                  <a:pt x="166948" y="106770"/>
                  <a:pt x="272994" y="38104"/>
                  <a:pt x="468623" y="15487"/>
                </a:cubicBezTo>
                <a:cubicBezTo>
                  <a:pt x="664252" y="-7130"/>
                  <a:pt x="944547" y="-17221"/>
                  <a:pt x="1173774" y="73981"/>
                </a:cubicBezTo>
                <a:cubicBezTo>
                  <a:pt x="1403001" y="165183"/>
                  <a:pt x="1843987" y="562699"/>
                  <a:pt x="1843987" y="562699"/>
                </a:cubicBezTo>
              </a:path>
            </a:pathLst>
          </a:custGeom>
          <a:noFill/>
          <a:ln w="28575" cap="flat" cmpd="sng" algn="ctr">
            <a:solidFill>
              <a:srgbClr val="0000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1" i="0" u="none" strike="noStrike" cap="none" normalizeH="0" baseline="0">
              <a:solidFill>
                <a:schemeClr val="tx1"/>
              </a:solidFill>
              <a:effectLst/>
              <a:latin typeface="Times New Roman" pitchFamily="18" charset="0"/>
              <a:ea typeface="ＭＳ Ｐゴシック" pitchFamily="50" charset="-128"/>
            </a:endParaRPr>
          </a:p>
        </p:txBody>
      </p:sp>
      <p:cxnSp>
        <p:nvCxnSpPr>
          <p:cNvPr id="150" name="直線コネクタ 149">
            <a:extLst>
              <a:ext uri="{FF2B5EF4-FFF2-40B4-BE49-F238E27FC236}">
                <a16:creationId xmlns:a16="http://schemas.microsoft.com/office/drawing/2014/main" id="{E576FA6B-B7D5-47CE-AF50-8E7A35C94F20}"/>
              </a:ext>
            </a:extLst>
          </p:cNvPr>
          <p:cNvCxnSpPr>
            <a:cxnSpLocks/>
          </p:cNvCxnSpPr>
          <p:nvPr/>
        </p:nvCxnSpPr>
        <p:spPr bwMode="auto">
          <a:xfrm>
            <a:off x="4510318" y="1568447"/>
            <a:ext cx="1605830" cy="55501"/>
          </a:xfrm>
          <a:prstGeom prst="line">
            <a:avLst/>
          </a:prstGeom>
          <a:noFill/>
          <a:ln w="28575" cap="flat" cmpd="sng" algn="ctr">
            <a:solidFill>
              <a:srgbClr val="FF3399"/>
            </a:solidFill>
            <a:prstDash val="solid"/>
            <a:round/>
            <a:headEnd type="none" w="med" len="med"/>
            <a:tailEnd type="none" w="med" len="med"/>
          </a:ln>
          <a:effectLst/>
        </p:spPr>
      </p:cxnSp>
      <p:sp>
        <p:nvSpPr>
          <p:cNvPr id="155" name="Rectangle 43">
            <a:extLst>
              <a:ext uri="{FF2B5EF4-FFF2-40B4-BE49-F238E27FC236}">
                <a16:creationId xmlns:a16="http://schemas.microsoft.com/office/drawing/2014/main" id="{A97934D4-3778-440E-B18F-AFA8A9207EC9}"/>
              </a:ext>
            </a:extLst>
          </p:cNvPr>
          <p:cNvSpPr>
            <a:spLocks noChangeArrowheads="1"/>
          </p:cNvSpPr>
          <p:nvPr/>
        </p:nvSpPr>
        <p:spPr bwMode="auto">
          <a:xfrm>
            <a:off x="0" y="2930252"/>
            <a:ext cx="162095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spcBef>
                <a:spcPct val="0"/>
              </a:spcBef>
            </a:pPr>
            <a:r>
              <a:rPr lang="ja-JP" altLang="en-US" i="0" dirty="0">
                <a:solidFill>
                  <a:schemeClr val="accent2"/>
                </a:solidFill>
                <a:latin typeface="ＭＳ ゴシック" pitchFamily="49" charset="-128"/>
                <a:ea typeface="ＭＳ ゴシック" pitchFamily="49" charset="-128"/>
                <a:cs typeface="Times New Roman" pitchFamily="18" charset="0"/>
              </a:rPr>
              <a:t>万有引力</a:t>
            </a:r>
            <a:endParaRPr lang="en-US" altLang="ja-JP" i="0" dirty="0">
              <a:solidFill>
                <a:schemeClr val="accent2"/>
              </a:solidFill>
              <a:latin typeface="ＭＳ ゴシック" pitchFamily="49" charset="-128"/>
              <a:ea typeface="ＭＳ ゴシック" pitchFamily="49" charset="-128"/>
              <a:cs typeface="Times New Roman" pitchFamily="18" charset="0"/>
            </a:endParaRPr>
          </a:p>
        </p:txBody>
      </p:sp>
      <p:sp>
        <p:nvSpPr>
          <p:cNvPr id="160" name="円弧 159">
            <a:extLst>
              <a:ext uri="{FF2B5EF4-FFF2-40B4-BE49-F238E27FC236}">
                <a16:creationId xmlns:a16="http://schemas.microsoft.com/office/drawing/2014/main" id="{134FDF12-E388-436D-8AD4-BD477F2FE5F6}"/>
              </a:ext>
            </a:extLst>
          </p:cNvPr>
          <p:cNvSpPr>
            <a:spLocks noChangeAspect="1"/>
          </p:cNvSpPr>
          <p:nvPr/>
        </p:nvSpPr>
        <p:spPr bwMode="auto">
          <a:xfrm>
            <a:off x="3208796" y="922969"/>
            <a:ext cx="1290956" cy="1290956"/>
          </a:xfrm>
          <a:prstGeom prst="arc">
            <a:avLst>
              <a:gd name="adj1" fmla="val 19115503"/>
              <a:gd name="adj2" fmla="val 9719"/>
            </a:avLst>
          </a:prstGeom>
          <a:noFill/>
          <a:ln w="28575" cap="flat" cmpd="sng" algn="ctr">
            <a:solidFill>
              <a:srgbClr val="FF3399"/>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1"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149" name="楕円 148">
            <a:extLst>
              <a:ext uri="{FF2B5EF4-FFF2-40B4-BE49-F238E27FC236}">
                <a16:creationId xmlns:a16="http://schemas.microsoft.com/office/drawing/2014/main" id="{A4C0F931-D4BA-4D29-8519-B875FC888767}"/>
              </a:ext>
            </a:extLst>
          </p:cNvPr>
          <p:cNvSpPr>
            <a:spLocks noChangeAspect="1"/>
          </p:cNvSpPr>
          <p:nvPr/>
        </p:nvSpPr>
        <p:spPr bwMode="auto">
          <a:xfrm>
            <a:off x="4220843" y="1027246"/>
            <a:ext cx="219456" cy="219456"/>
          </a:xfrm>
          <a:prstGeom prst="ellipse">
            <a:avLst/>
          </a:prstGeom>
          <a:solidFill>
            <a:srgbClr val="FFC000"/>
          </a:solidFill>
          <a:ln w="9525" cap="flat" cmpd="sng" algn="ctr">
            <a:solidFill>
              <a:srgbClr val="FFC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1" i="0" u="none" strike="noStrike" cap="none" normalizeH="0" baseline="0">
              <a:ln>
                <a:noFill/>
              </a:ln>
              <a:solidFill>
                <a:schemeClr val="tx1"/>
              </a:solidFill>
              <a:effectLst/>
              <a:latin typeface="Times New Roman" pitchFamily="18" charset="0"/>
              <a:ea typeface="ＭＳ Ｐゴシック" pitchFamily="50" charset="-128"/>
            </a:endParaRPr>
          </a:p>
        </p:txBody>
      </p:sp>
      <p:graphicFrame>
        <p:nvGraphicFramePr>
          <p:cNvPr id="101" name="Object 40"/>
          <p:cNvGraphicFramePr>
            <a:graphicFrameLocks noChangeAspect="1"/>
          </p:cNvGraphicFramePr>
          <p:nvPr/>
        </p:nvGraphicFramePr>
        <p:xfrm>
          <a:off x="1683675" y="3000229"/>
          <a:ext cx="744538" cy="436563"/>
        </p:xfrm>
        <a:graphic>
          <a:graphicData uri="http://schemas.openxmlformats.org/presentationml/2006/ole">
            <mc:AlternateContent xmlns:mc="http://schemas.openxmlformats.org/markup-compatibility/2006">
              <mc:Choice xmlns:v="urn:schemas-microsoft-com:vml" Requires="v">
                <p:oleObj spid="_x0000_s303654" name="数式" r:id="rId11" imgW="279360" imgH="164880" progId="Equation.3">
                  <p:embed/>
                </p:oleObj>
              </mc:Choice>
              <mc:Fallback>
                <p:oleObj name="数式" r:id="rId11" imgW="279360" imgH="164880" progId="Equation.3">
                  <p:embed/>
                  <p:pic>
                    <p:nvPicPr>
                      <p:cNvPr id="101" name="Object 40"/>
                      <p:cNvPicPr>
                        <a:picLocks noChangeAspect="1" noChangeArrowheads="1"/>
                      </p:cNvPicPr>
                      <p:nvPr/>
                    </p:nvPicPr>
                    <p:blipFill>
                      <a:blip r:embed="rId12"/>
                      <a:srcRect/>
                      <a:stretch>
                        <a:fillRect/>
                      </a:stretch>
                    </p:blipFill>
                    <p:spPr bwMode="auto">
                      <a:xfrm>
                        <a:off x="1683675" y="3000229"/>
                        <a:ext cx="744538" cy="436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 name="Rectangle 41"/>
          <p:cNvSpPr>
            <a:spLocks noChangeArrowheads="1"/>
          </p:cNvSpPr>
          <p:nvPr/>
        </p:nvSpPr>
        <p:spPr bwMode="auto">
          <a:xfrm>
            <a:off x="2405949" y="2834639"/>
            <a:ext cx="1666375" cy="864295"/>
          </a:xfrm>
          <a:prstGeom prst="rect">
            <a:avLst/>
          </a:prstGeom>
          <a:noFill/>
          <a:ln w="6350">
            <a:solidFill>
              <a:srgbClr val="00CCFF"/>
            </a:solidFill>
            <a:prstDash val="dash"/>
            <a:miter lim="800000"/>
            <a:headEnd/>
            <a:tailEnd/>
          </a:ln>
          <a:extLst>
            <a:ext uri="{909E8E84-426E-40DD-AFC4-6F175D3DCCD1}">
              <a14:hiddenFill xmlns:a14="http://schemas.microsoft.com/office/drawing/2010/main">
                <a:solidFill>
                  <a:srgbClr val="FFFFFF"/>
                </a:solidFill>
              </a14:hiddenFill>
            </a:ext>
          </a:extLst>
        </p:spPr>
        <p:txBody>
          <a:bodyPr lIns="74295" tIns="8890" rIns="74295" bIns="8890"/>
          <a:lstStyle/>
          <a:p>
            <a:endParaRPr lang="ja-JP" altLang="en-US"/>
          </a:p>
        </p:txBody>
      </p:sp>
      <p:graphicFrame>
        <p:nvGraphicFramePr>
          <p:cNvPr id="106" name="Object 53"/>
          <p:cNvGraphicFramePr>
            <a:graphicFrameLocks noChangeAspect="1"/>
          </p:cNvGraphicFramePr>
          <p:nvPr/>
        </p:nvGraphicFramePr>
        <p:xfrm>
          <a:off x="2509116" y="2797844"/>
          <a:ext cx="1329518" cy="891320"/>
        </p:xfrm>
        <a:graphic>
          <a:graphicData uri="http://schemas.openxmlformats.org/presentationml/2006/ole">
            <mc:AlternateContent xmlns:mc="http://schemas.openxmlformats.org/markup-compatibility/2006">
              <mc:Choice xmlns:v="urn:schemas-microsoft-com:vml" Requires="v">
                <p:oleObj spid="_x0000_s303655" name="数式" r:id="rId13" imgW="583920" imgH="393480" progId="Equation.3">
                  <p:embed/>
                </p:oleObj>
              </mc:Choice>
              <mc:Fallback>
                <p:oleObj name="数式" r:id="rId13" imgW="583920" imgH="393480" progId="Equation.3">
                  <p:embed/>
                  <p:pic>
                    <p:nvPicPr>
                      <p:cNvPr id="106" name="Object 53"/>
                      <p:cNvPicPr>
                        <a:picLocks noChangeAspect="1" noChangeArrowheads="1"/>
                      </p:cNvPicPr>
                      <p:nvPr/>
                    </p:nvPicPr>
                    <p:blipFill>
                      <a:blip r:embed="rId14"/>
                      <a:srcRect/>
                      <a:stretch>
                        <a:fillRect/>
                      </a:stretch>
                    </p:blipFill>
                    <p:spPr bwMode="auto">
                      <a:xfrm>
                        <a:off x="2509116" y="2797844"/>
                        <a:ext cx="1329518" cy="891320"/>
                      </a:xfrm>
                      <a:prstGeom prst="rect">
                        <a:avLst/>
                      </a:prstGeom>
                      <a:noFill/>
                    </p:spPr>
                  </p:pic>
                </p:oleObj>
              </mc:Fallback>
            </mc:AlternateContent>
          </a:graphicData>
        </a:graphic>
      </p:graphicFrame>
      <p:sp>
        <p:nvSpPr>
          <p:cNvPr id="159" name="正方形/長方形 158">
            <a:extLst>
              <a:ext uri="{FF2B5EF4-FFF2-40B4-BE49-F238E27FC236}">
                <a16:creationId xmlns:a16="http://schemas.microsoft.com/office/drawing/2014/main" id="{3599D0FF-9C32-4D5D-8BFE-5AC721103797}"/>
              </a:ext>
            </a:extLst>
          </p:cNvPr>
          <p:cNvSpPr/>
          <p:nvPr/>
        </p:nvSpPr>
        <p:spPr>
          <a:xfrm>
            <a:off x="3981111" y="579350"/>
            <a:ext cx="444352" cy="523220"/>
          </a:xfrm>
          <a:prstGeom prst="rect">
            <a:avLst/>
          </a:prstGeom>
        </p:spPr>
        <p:txBody>
          <a:bodyPr wrap="none">
            <a:spAutoFit/>
          </a:bodyPr>
          <a:lstStyle/>
          <a:p>
            <a:r>
              <a:rPr lang="en-US" altLang="ja-JP" dirty="0">
                <a:latin typeface="+mn-lt"/>
                <a:ea typeface="ＭＳ ゴシック" pitchFamily="49" charset="-128"/>
                <a:cs typeface="Times New Roman" pitchFamily="18" charset="0"/>
              </a:rPr>
              <a:t>A</a:t>
            </a:r>
            <a:endParaRPr lang="ja-JP" altLang="en-US" dirty="0"/>
          </a:p>
        </p:txBody>
      </p:sp>
      <p:sp>
        <p:nvSpPr>
          <p:cNvPr id="163" name="正方形/長方形 162">
            <a:extLst>
              <a:ext uri="{FF2B5EF4-FFF2-40B4-BE49-F238E27FC236}">
                <a16:creationId xmlns:a16="http://schemas.microsoft.com/office/drawing/2014/main" id="{22AA7FA6-DC40-4250-AA39-C4055F54D156}"/>
              </a:ext>
            </a:extLst>
          </p:cNvPr>
          <p:cNvSpPr/>
          <p:nvPr/>
        </p:nvSpPr>
        <p:spPr>
          <a:xfrm>
            <a:off x="6039282" y="1557292"/>
            <a:ext cx="423514" cy="523220"/>
          </a:xfrm>
          <a:prstGeom prst="rect">
            <a:avLst/>
          </a:prstGeom>
        </p:spPr>
        <p:txBody>
          <a:bodyPr wrap="none">
            <a:spAutoFit/>
          </a:bodyPr>
          <a:lstStyle/>
          <a:p>
            <a:r>
              <a:rPr lang="en-US" altLang="ja-JP" dirty="0">
                <a:latin typeface="+mn-lt"/>
                <a:ea typeface="ＭＳ ゴシック" pitchFamily="49" charset="-128"/>
                <a:cs typeface="Times New Roman" pitchFamily="18" charset="0"/>
              </a:rPr>
              <a:t>B</a:t>
            </a:r>
            <a:endParaRPr lang="ja-JP" altLang="en-US" dirty="0"/>
          </a:p>
        </p:txBody>
      </p:sp>
      <p:sp>
        <p:nvSpPr>
          <p:cNvPr id="164" name="正方形/長方形 163">
            <a:extLst>
              <a:ext uri="{FF2B5EF4-FFF2-40B4-BE49-F238E27FC236}">
                <a16:creationId xmlns:a16="http://schemas.microsoft.com/office/drawing/2014/main" id="{B15F81C0-4A21-449F-9141-830687B8CB33}"/>
              </a:ext>
            </a:extLst>
          </p:cNvPr>
          <p:cNvSpPr/>
          <p:nvPr/>
        </p:nvSpPr>
        <p:spPr>
          <a:xfrm>
            <a:off x="4235708" y="1512138"/>
            <a:ext cx="522900" cy="523220"/>
          </a:xfrm>
          <a:prstGeom prst="rect">
            <a:avLst/>
          </a:prstGeom>
        </p:spPr>
        <p:txBody>
          <a:bodyPr wrap="none">
            <a:spAutoFit/>
          </a:bodyPr>
          <a:lstStyle/>
          <a:p>
            <a:r>
              <a:rPr lang="en-US" altLang="ja-JP" dirty="0">
                <a:latin typeface="+mn-lt"/>
                <a:ea typeface="ＭＳ ゴシック" pitchFamily="49" charset="-128"/>
                <a:cs typeface="Times New Roman" pitchFamily="18" charset="0"/>
              </a:rPr>
              <a:t>A′</a:t>
            </a:r>
          </a:p>
        </p:txBody>
      </p:sp>
      <p:graphicFrame>
        <p:nvGraphicFramePr>
          <p:cNvPr id="104" name="Object 39"/>
          <p:cNvGraphicFramePr>
            <a:graphicFrameLocks noChangeAspect="1"/>
          </p:cNvGraphicFramePr>
          <p:nvPr/>
        </p:nvGraphicFramePr>
        <p:xfrm>
          <a:off x="4296942" y="3008118"/>
          <a:ext cx="891319" cy="457192"/>
        </p:xfrm>
        <a:graphic>
          <a:graphicData uri="http://schemas.openxmlformats.org/presentationml/2006/ole">
            <mc:AlternateContent xmlns:mc="http://schemas.openxmlformats.org/markup-compatibility/2006">
              <mc:Choice xmlns:v="urn:schemas-microsoft-com:vml" Requires="v">
                <p:oleObj spid="_x0000_s303656" name="数式" r:id="rId15" imgW="393529" imgH="203112" progId="Equation.3">
                  <p:embed/>
                </p:oleObj>
              </mc:Choice>
              <mc:Fallback>
                <p:oleObj name="数式" r:id="rId15" imgW="393529" imgH="203112" progId="Equation.3">
                  <p:embed/>
                  <p:pic>
                    <p:nvPicPr>
                      <p:cNvPr id="104" name="Object 39"/>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296942" y="3008118"/>
                        <a:ext cx="891319" cy="457192"/>
                      </a:xfrm>
                      <a:prstGeom prst="rect">
                        <a:avLst/>
                      </a:prstGeom>
                      <a:noFill/>
                    </p:spPr>
                  </p:pic>
                </p:oleObj>
              </mc:Fallback>
            </mc:AlternateContent>
          </a:graphicData>
        </a:graphic>
      </p:graphicFrame>
      <p:graphicFrame>
        <p:nvGraphicFramePr>
          <p:cNvPr id="105" name="Object 38"/>
          <p:cNvGraphicFramePr>
            <a:graphicFrameLocks noChangeAspect="1"/>
          </p:cNvGraphicFramePr>
          <p:nvPr/>
        </p:nvGraphicFramePr>
        <p:xfrm>
          <a:off x="5882612" y="3092228"/>
          <a:ext cx="260477" cy="282183"/>
        </p:xfrm>
        <a:graphic>
          <a:graphicData uri="http://schemas.openxmlformats.org/presentationml/2006/ole">
            <mc:AlternateContent xmlns:mc="http://schemas.openxmlformats.org/markup-compatibility/2006">
              <mc:Choice xmlns:v="urn:schemas-microsoft-com:vml" Requires="v">
                <p:oleObj spid="_x0000_s303657" name="数式" r:id="rId17" imgW="114102" imgH="126780" progId="Equation.3">
                  <p:embed/>
                </p:oleObj>
              </mc:Choice>
              <mc:Fallback>
                <p:oleObj name="数式" r:id="rId17" imgW="114102" imgH="126780" progId="Equation.3">
                  <p:embed/>
                  <p:pic>
                    <p:nvPicPr>
                      <p:cNvPr id="105" name="Object 38"/>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882612" y="3092228"/>
                        <a:ext cx="260477" cy="282183"/>
                      </a:xfrm>
                      <a:prstGeom prst="rect">
                        <a:avLst/>
                      </a:prstGeom>
                      <a:noFill/>
                    </p:spPr>
                  </p:pic>
                </p:oleObj>
              </mc:Fallback>
            </mc:AlternateContent>
          </a:graphicData>
        </a:graphic>
      </p:graphicFrame>
      <p:sp>
        <p:nvSpPr>
          <p:cNvPr id="107" name="Rectangle 63"/>
          <p:cNvSpPr>
            <a:spLocks noChangeArrowheads="1"/>
          </p:cNvSpPr>
          <p:nvPr/>
        </p:nvSpPr>
        <p:spPr bwMode="auto">
          <a:xfrm>
            <a:off x="5078852" y="3007580"/>
            <a:ext cx="80021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ja-JP" altLang="en-US" sz="2400" i="0" dirty="0"/>
              <a:t>質量</a:t>
            </a:r>
          </a:p>
        </p:txBody>
      </p:sp>
      <p:sp>
        <p:nvSpPr>
          <p:cNvPr id="108" name="Rectangle 64"/>
          <p:cNvSpPr>
            <a:spLocks noChangeArrowheads="1"/>
          </p:cNvSpPr>
          <p:nvPr/>
        </p:nvSpPr>
        <p:spPr bwMode="auto">
          <a:xfrm>
            <a:off x="6060887" y="3006606"/>
            <a:ext cx="80021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ja-JP" altLang="en-US" sz="2400" i="0" dirty="0"/>
              <a:t>距離</a:t>
            </a:r>
          </a:p>
        </p:txBody>
      </p:sp>
      <p:graphicFrame>
        <p:nvGraphicFramePr>
          <p:cNvPr id="109" name="Object 39"/>
          <p:cNvGraphicFramePr>
            <a:graphicFrameLocks noChangeAspect="1"/>
          </p:cNvGraphicFramePr>
          <p:nvPr/>
        </p:nvGraphicFramePr>
        <p:xfrm>
          <a:off x="6889110" y="3052565"/>
          <a:ext cx="374436" cy="400212"/>
        </p:xfrm>
        <a:graphic>
          <a:graphicData uri="http://schemas.openxmlformats.org/presentationml/2006/ole">
            <mc:AlternateContent xmlns:mc="http://schemas.openxmlformats.org/markup-compatibility/2006">
              <mc:Choice xmlns:v="urn:schemas-microsoft-com:vml" Requires="v">
                <p:oleObj spid="_x0000_s303658" name="数式" r:id="rId19" imgW="164880" imgH="177480" progId="Equation.3">
                  <p:embed/>
                </p:oleObj>
              </mc:Choice>
              <mc:Fallback>
                <p:oleObj name="数式" r:id="rId19" imgW="164880" imgH="177480" progId="Equation.3">
                  <p:embed/>
                  <p:pic>
                    <p:nvPicPr>
                      <p:cNvPr id="109" name="Object 39"/>
                      <p:cNvPicPr>
                        <a:picLocks noChangeAspect="1" noChangeArrowheads="1"/>
                      </p:cNvPicPr>
                      <p:nvPr/>
                    </p:nvPicPr>
                    <p:blipFill>
                      <a:blip r:embed="rId20"/>
                      <a:srcRect/>
                      <a:stretch>
                        <a:fillRect/>
                      </a:stretch>
                    </p:blipFill>
                    <p:spPr bwMode="auto">
                      <a:xfrm>
                        <a:off x="6889110" y="3052565"/>
                        <a:ext cx="374436" cy="400212"/>
                      </a:xfrm>
                      <a:prstGeom prst="rect">
                        <a:avLst/>
                      </a:prstGeom>
                      <a:noFill/>
                    </p:spPr>
                  </p:pic>
                </p:oleObj>
              </mc:Fallback>
            </mc:AlternateContent>
          </a:graphicData>
        </a:graphic>
      </p:graphicFrame>
      <p:sp>
        <p:nvSpPr>
          <p:cNvPr id="110" name="Rectangle 43"/>
          <p:cNvSpPr>
            <a:spLocks noChangeArrowheads="1"/>
          </p:cNvSpPr>
          <p:nvPr/>
        </p:nvSpPr>
        <p:spPr bwMode="auto">
          <a:xfrm>
            <a:off x="7163019" y="3006606"/>
            <a:ext cx="20313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spcBef>
                <a:spcPct val="0"/>
              </a:spcBef>
            </a:pPr>
            <a:r>
              <a:rPr lang="ja-JP" altLang="en-US" sz="2400" i="0" dirty="0">
                <a:latin typeface="ＭＳ ゴシック" pitchFamily="49" charset="-128"/>
                <a:ea typeface="ＭＳ ゴシック" pitchFamily="49" charset="-128"/>
                <a:cs typeface="Times New Roman" pitchFamily="18" charset="0"/>
              </a:rPr>
              <a:t>万有引力定数</a:t>
            </a:r>
            <a:endParaRPr lang="ja-JP" altLang="en-US" sz="2400" i="0" dirty="0">
              <a:ea typeface="ＭＳ ゴシック" pitchFamily="49" charset="-128"/>
              <a:cs typeface="Times New Roman" pitchFamily="18" charset="0"/>
            </a:endParaRPr>
          </a:p>
        </p:txBody>
      </p:sp>
      <p:sp>
        <p:nvSpPr>
          <p:cNvPr id="82" name="Rectangle 31">
            <a:extLst>
              <a:ext uri="{FF2B5EF4-FFF2-40B4-BE49-F238E27FC236}">
                <a16:creationId xmlns:a16="http://schemas.microsoft.com/office/drawing/2014/main" id="{A8F43456-35A7-4300-A2E3-9ACB838553DF}"/>
              </a:ext>
            </a:extLst>
          </p:cNvPr>
          <p:cNvSpPr>
            <a:spLocks noChangeArrowheads="1"/>
          </p:cNvSpPr>
          <p:nvPr/>
        </p:nvSpPr>
        <p:spPr bwMode="auto">
          <a:xfrm>
            <a:off x="1105221" y="5597344"/>
            <a:ext cx="2645274" cy="1144588"/>
          </a:xfrm>
          <a:prstGeom prst="rect">
            <a:avLst/>
          </a:prstGeom>
          <a:noFill/>
          <a:ln w="6350">
            <a:solidFill>
              <a:srgbClr val="00CCFF"/>
            </a:solidFill>
            <a:prstDash val="dash"/>
            <a:miter lim="800000"/>
            <a:headEnd/>
            <a:tailEnd/>
          </a:ln>
          <a:extLst>
            <a:ext uri="{909E8E84-426E-40DD-AFC4-6F175D3DCCD1}">
              <a14:hiddenFill xmlns:a14="http://schemas.microsoft.com/office/drawing/2010/main">
                <a:solidFill>
                  <a:srgbClr val="FFFFFF"/>
                </a:solidFill>
              </a14:hiddenFill>
            </a:ext>
          </a:extLst>
        </p:spPr>
        <p:txBody>
          <a:bodyPr lIns="74295" tIns="8890" rIns="74295" bIns="8890"/>
          <a:lstStyle/>
          <a:p>
            <a:endParaRPr lang="ja-JP" altLang="en-US"/>
          </a:p>
        </p:txBody>
      </p:sp>
      <p:sp>
        <p:nvSpPr>
          <p:cNvPr id="83" name="Rectangle 32">
            <a:extLst>
              <a:ext uri="{FF2B5EF4-FFF2-40B4-BE49-F238E27FC236}">
                <a16:creationId xmlns:a16="http://schemas.microsoft.com/office/drawing/2014/main" id="{99EDF9FD-9718-485D-90B4-E349F8349A30}"/>
              </a:ext>
            </a:extLst>
          </p:cNvPr>
          <p:cNvSpPr>
            <a:spLocks noChangeArrowheads="1"/>
          </p:cNvSpPr>
          <p:nvPr/>
        </p:nvSpPr>
        <p:spPr bwMode="auto">
          <a:xfrm>
            <a:off x="4460847" y="5604042"/>
            <a:ext cx="1932639" cy="1144588"/>
          </a:xfrm>
          <a:prstGeom prst="rect">
            <a:avLst/>
          </a:prstGeom>
          <a:noFill/>
          <a:ln w="6350">
            <a:solidFill>
              <a:srgbClr val="00CCFF"/>
            </a:solidFill>
            <a:prstDash val="dash"/>
            <a:miter lim="800000"/>
            <a:headEnd/>
            <a:tailEnd/>
          </a:ln>
          <a:extLst>
            <a:ext uri="{909E8E84-426E-40DD-AFC4-6F175D3DCCD1}">
              <a14:hiddenFill xmlns:a14="http://schemas.microsoft.com/office/drawing/2010/main">
                <a:solidFill>
                  <a:srgbClr val="FFFFFF"/>
                </a:solidFill>
              </a14:hiddenFill>
            </a:ext>
          </a:extLst>
        </p:spPr>
        <p:txBody>
          <a:bodyPr lIns="74295" tIns="8890" rIns="74295" bIns="8890"/>
          <a:lstStyle/>
          <a:p>
            <a:endParaRPr lang="ja-JP" altLang="en-US"/>
          </a:p>
        </p:txBody>
      </p:sp>
      <p:graphicFrame>
        <p:nvGraphicFramePr>
          <p:cNvPr id="84" name="Object 34">
            <a:extLst>
              <a:ext uri="{FF2B5EF4-FFF2-40B4-BE49-F238E27FC236}">
                <a16:creationId xmlns:a16="http://schemas.microsoft.com/office/drawing/2014/main" id="{A699F7E5-0FD2-4A01-8F86-0D0DB3227EE2}"/>
              </a:ext>
            </a:extLst>
          </p:cNvPr>
          <p:cNvGraphicFramePr>
            <a:graphicFrameLocks noChangeAspect="1"/>
          </p:cNvGraphicFramePr>
          <p:nvPr>
            <p:extLst>
              <p:ext uri="{D42A27DB-BD31-4B8C-83A1-F6EECF244321}">
                <p14:modId xmlns:p14="http://schemas.microsoft.com/office/powerpoint/2010/main" val="2455394584"/>
              </p:ext>
            </p:extLst>
          </p:nvPr>
        </p:nvGraphicFramePr>
        <p:xfrm>
          <a:off x="939770" y="5255140"/>
          <a:ext cx="261937" cy="295275"/>
        </p:xfrm>
        <a:graphic>
          <a:graphicData uri="http://schemas.openxmlformats.org/presentationml/2006/ole">
            <mc:AlternateContent xmlns:mc="http://schemas.openxmlformats.org/markup-compatibility/2006">
              <mc:Choice xmlns:v="urn:schemas-microsoft-com:vml" Requires="v">
                <p:oleObj spid="_x0000_s303659" name="数式" r:id="rId21" imgW="114120" imgH="126720" progId="Equation.3">
                  <p:embed/>
                </p:oleObj>
              </mc:Choice>
              <mc:Fallback>
                <p:oleObj name="数式" r:id="rId21" imgW="114120" imgH="126720" progId="Equation.3">
                  <p:embed/>
                  <p:pic>
                    <p:nvPicPr>
                      <p:cNvPr id="39" name="Object 34"/>
                      <p:cNvPicPr>
                        <a:picLocks noChangeAspect="1" noChangeArrowheads="1"/>
                      </p:cNvPicPr>
                      <p:nvPr/>
                    </p:nvPicPr>
                    <p:blipFill>
                      <a:blip r:embed="rId22"/>
                      <a:srcRect/>
                      <a:stretch>
                        <a:fillRect/>
                      </a:stretch>
                    </p:blipFill>
                    <p:spPr bwMode="auto">
                      <a:xfrm>
                        <a:off x="939770" y="5255140"/>
                        <a:ext cx="261937" cy="295275"/>
                      </a:xfrm>
                      <a:prstGeom prst="rect">
                        <a:avLst/>
                      </a:prstGeom>
                      <a:noFill/>
                    </p:spPr>
                  </p:pic>
                </p:oleObj>
              </mc:Fallback>
            </mc:AlternateContent>
          </a:graphicData>
        </a:graphic>
      </p:graphicFrame>
      <p:sp>
        <p:nvSpPr>
          <p:cNvPr id="85" name="Rectangle 50">
            <a:extLst>
              <a:ext uri="{FF2B5EF4-FFF2-40B4-BE49-F238E27FC236}">
                <a16:creationId xmlns:a16="http://schemas.microsoft.com/office/drawing/2014/main" id="{AD3DB670-8C50-4B0E-B2C2-7AE58E0659F1}"/>
              </a:ext>
            </a:extLst>
          </p:cNvPr>
          <p:cNvSpPr>
            <a:spLocks noChangeArrowheads="1"/>
          </p:cNvSpPr>
          <p:nvPr/>
        </p:nvSpPr>
        <p:spPr bwMode="auto">
          <a:xfrm>
            <a:off x="1218105" y="5097847"/>
            <a:ext cx="99695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spcBef>
                <a:spcPct val="0"/>
              </a:spcBef>
            </a:pPr>
            <a:r>
              <a:rPr lang="ja-JP" altLang="en-US" i="0" dirty="0">
                <a:latin typeface="ＭＳ ゴシック" pitchFamily="49" charset="-128"/>
                <a:ea typeface="ＭＳ ゴシック" pitchFamily="49" charset="-128"/>
                <a:cs typeface="Times New Roman" pitchFamily="18" charset="0"/>
              </a:rPr>
              <a:t>から</a:t>
            </a:r>
            <a:endParaRPr lang="ja-JP" altLang="en-US" i="0" dirty="0">
              <a:ea typeface="ＭＳ ゴシック" pitchFamily="49" charset="-128"/>
              <a:cs typeface="Times New Roman" pitchFamily="18" charset="0"/>
            </a:endParaRPr>
          </a:p>
        </p:txBody>
      </p:sp>
      <p:graphicFrame>
        <p:nvGraphicFramePr>
          <p:cNvPr id="86" name="Object 33">
            <a:extLst>
              <a:ext uri="{FF2B5EF4-FFF2-40B4-BE49-F238E27FC236}">
                <a16:creationId xmlns:a16="http://schemas.microsoft.com/office/drawing/2014/main" id="{D177A2E4-9626-47C5-A175-6830E8A08AF4}"/>
              </a:ext>
            </a:extLst>
          </p:cNvPr>
          <p:cNvGraphicFramePr>
            <a:graphicFrameLocks noChangeAspect="1"/>
          </p:cNvGraphicFramePr>
          <p:nvPr>
            <p:extLst>
              <p:ext uri="{D42A27DB-BD31-4B8C-83A1-F6EECF244321}">
                <p14:modId xmlns:p14="http://schemas.microsoft.com/office/powerpoint/2010/main" val="2529532083"/>
              </p:ext>
            </p:extLst>
          </p:nvPr>
        </p:nvGraphicFramePr>
        <p:xfrm>
          <a:off x="2138115" y="5285585"/>
          <a:ext cx="862830" cy="294394"/>
        </p:xfrm>
        <a:graphic>
          <a:graphicData uri="http://schemas.openxmlformats.org/presentationml/2006/ole">
            <mc:AlternateContent xmlns:mc="http://schemas.openxmlformats.org/markup-compatibility/2006">
              <mc:Choice xmlns:v="urn:schemas-microsoft-com:vml" Requires="v">
                <p:oleObj spid="_x0000_s303660" name="数式" r:id="rId23" imgW="380880" imgH="126720" progId="Equation.3">
                  <p:embed/>
                </p:oleObj>
              </mc:Choice>
              <mc:Fallback>
                <p:oleObj name="数式" r:id="rId23" imgW="380880" imgH="126720" progId="Equation.3">
                  <p:embed/>
                  <p:pic>
                    <p:nvPicPr>
                      <p:cNvPr id="41" name="Object 33"/>
                      <p:cNvPicPr>
                        <a:picLocks noChangeAspect="1" noChangeArrowheads="1"/>
                      </p:cNvPicPr>
                      <p:nvPr/>
                    </p:nvPicPr>
                    <p:blipFill>
                      <a:blip r:embed="rId24"/>
                      <a:srcRect/>
                      <a:stretch>
                        <a:fillRect/>
                      </a:stretch>
                    </p:blipFill>
                    <p:spPr bwMode="auto">
                      <a:xfrm>
                        <a:off x="2138115" y="5285585"/>
                        <a:ext cx="862830" cy="294394"/>
                      </a:xfrm>
                      <a:prstGeom prst="rect">
                        <a:avLst/>
                      </a:prstGeom>
                      <a:noFill/>
                    </p:spPr>
                  </p:pic>
                </p:oleObj>
              </mc:Fallback>
            </mc:AlternateContent>
          </a:graphicData>
        </a:graphic>
      </p:graphicFrame>
      <p:sp>
        <p:nvSpPr>
          <p:cNvPr id="87" name="Rectangle 51">
            <a:extLst>
              <a:ext uri="{FF2B5EF4-FFF2-40B4-BE49-F238E27FC236}">
                <a16:creationId xmlns:a16="http://schemas.microsoft.com/office/drawing/2014/main" id="{65F80327-C9B9-4123-9DC7-30D779F45D4C}"/>
              </a:ext>
            </a:extLst>
          </p:cNvPr>
          <p:cNvSpPr>
            <a:spLocks noChangeArrowheads="1"/>
          </p:cNvSpPr>
          <p:nvPr/>
        </p:nvSpPr>
        <p:spPr bwMode="auto">
          <a:xfrm>
            <a:off x="3180429" y="5106188"/>
            <a:ext cx="413446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spcBef>
                <a:spcPct val="0"/>
              </a:spcBef>
            </a:pPr>
            <a:r>
              <a:rPr lang="ja-JP" altLang="en-US" i="0" dirty="0" err="1">
                <a:latin typeface="ＭＳ ゴシック" pitchFamily="49" charset="-128"/>
                <a:ea typeface="ＭＳ ゴシック" pitchFamily="49" charset="-128"/>
                <a:cs typeface="Times New Roman" pitchFamily="18" charset="0"/>
              </a:rPr>
              <a:t>まで</a:t>
            </a:r>
            <a:r>
              <a:rPr lang="ja-JP" altLang="en-US" i="0" dirty="0">
                <a:latin typeface="ＭＳ ゴシック" pitchFamily="49" charset="-128"/>
                <a:ea typeface="ＭＳ ゴシック" pitchFamily="49" charset="-128"/>
                <a:cs typeface="Times New Roman" pitchFamily="18" charset="0"/>
              </a:rPr>
              <a:t>移動するときの仕事</a:t>
            </a:r>
            <a:endParaRPr lang="ja-JP" altLang="en-US" i="0" dirty="0">
              <a:ea typeface="ＭＳ ゴシック" pitchFamily="49" charset="-128"/>
              <a:cs typeface="Times New Roman" pitchFamily="18" charset="0"/>
            </a:endParaRPr>
          </a:p>
        </p:txBody>
      </p:sp>
      <p:graphicFrame>
        <p:nvGraphicFramePr>
          <p:cNvPr id="88" name="Object 30">
            <a:extLst>
              <a:ext uri="{FF2B5EF4-FFF2-40B4-BE49-F238E27FC236}">
                <a16:creationId xmlns:a16="http://schemas.microsoft.com/office/drawing/2014/main" id="{51D8DB37-7CD3-4C02-8982-97DAE51E1B13}"/>
              </a:ext>
            </a:extLst>
          </p:cNvPr>
          <p:cNvGraphicFramePr>
            <a:graphicFrameLocks noChangeAspect="1"/>
          </p:cNvGraphicFramePr>
          <p:nvPr>
            <p:extLst>
              <p:ext uri="{D42A27DB-BD31-4B8C-83A1-F6EECF244321}">
                <p14:modId xmlns:p14="http://schemas.microsoft.com/office/powerpoint/2010/main" val="1982638185"/>
              </p:ext>
            </p:extLst>
          </p:nvPr>
        </p:nvGraphicFramePr>
        <p:xfrm>
          <a:off x="323082" y="5990218"/>
          <a:ext cx="666750" cy="401638"/>
        </p:xfrm>
        <a:graphic>
          <a:graphicData uri="http://schemas.openxmlformats.org/presentationml/2006/ole">
            <mc:AlternateContent xmlns:mc="http://schemas.openxmlformats.org/markup-compatibility/2006">
              <mc:Choice xmlns:v="urn:schemas-microsoft-com:vml" Requires="v">
                <p:oleObj spid="_x0000_s303661" name="数式" r:id="rId25" imgW="291960" imgH="177480" progId="Equation.3">
                  <p:embed/>
                </p:oleObj>
              </mc:Choice>
              <mc:Fallback>
                <p:oleObj name="数式" r:id="rId25" imgW="291960" imgH="177480" progId="Equation.3">
                  <p:embed/>
                  <p:pic>
                    <p:nvPicPr>
                      <p:cNvPr id="43" name="Object 30"/>
                      <p:cNvPicPr>
                        <a:picLocks noChangeAspect="1" noChangeArrowheads="1"/>
                      </p:cNvPicPr>
                      <p:nvPr/>
                    </p:nvPicPr>
                    <p:blipFill>
                      <a:blip r:embed="rId26"/>
                      <a:srcRect/>
                      <a:stretch>
                        <a:fillRect/>
                      </a:stretch>
                    </p:blipFill>
                    <p:spPr bwMode="auto">
                      <a:xfrm>
                        <a:off x="323082" y="5990218"/>
                        <a:ext cx="666750" cy="401638"/>
                      </a:xfrm>
                      <a:prstGeom prst="rect">
                        <a:avLst/>
                      </a:prstGeom>
                      <a:noFill/>
                    </p:spPr>
                  </p:pic>
                </p:oleObj>
              </mc:Fallback>
            </mc:AlternateContent>
          </a:graphicData>
        </a:graphic>
      </p:graphicFrame>
      <p:graphicFrame>
        <p:nvGraphicFramePr>
          <p:cNvPr id="89" name="Object 57">
            <a:extLst>
              <a:ext uri="{FF2B5EF4-FFF2-40B4-BE49-F238E27FC236}">
                <a16:creationId xmlns:a16="http://schemas.microsoft.com/office/drawing/2014/main" id="{C2070E3B-DEF4-402E-AF8B-AAAA63EEC852}"/>
              </a:ext>
            </a:extLst>
          </p:cNvPr>
          <p:cNvGraphicFramePr>
            <a:graphicFrameLocks noChangeAspect="1"/>
          </p:cNvGraphicFramePr>
          <p:nvPr>
            <p:extLst>
              <p:ext uri="{D42A27DB-BD31-4B8C-83A1-F6EECF244321}">
                <p14:modId xmlns:p14="http://schemas.microsoft.com/office/powerpoint/2010/main" val="2536270097"/>
              </p:ext>
            </p:extLst>
          </p:nvPr>
        </p:nvGraphicFramePr>
        <p:xfrm>
          <a:off x="1219475" y="5736479"/>
          <a:ext cx="2403475" cy="977900"/>
        </p:xfrm>
        <a:graphic>
          <a:graphicData uri="http://schemas.openxmlformats.org/presentationml/2006/ole">
            <mc:AlternateContent xmlns:mc="http://schemas.openxmlformats.org/markup-compatibility/2006">
              <mc:Choice xmlns:v="urn:schemas-microsoft-com:vml" Requires="v">
                <p:oleObj spid="_x0000_s303662" name="数式" r:id="rId27" imgW="1054080" imgH="431640" progId="Equation.3">
                  <p:embed/>
                </p:oleObj>
              </mc:Choice>
              <mc:Fallback>
                <p:oleObj name="数式" r:id="rId27" imgW="1054080" imgH="431640" progId="Equation.3">
                  <p:embed/>
                  <p:pic>
                    <p:nvPicPr>
                      <p:cNvPr id="44" name="Object 57"/>
                      <p:cNvPicPr>
                        <a:picLocks noChangeAspect="1" noChangeArrowheads="1"/>
                      </p:cNvPicPr>
                      <p:nvPr/>
                    </p:nvPicPr>
                    <p:blipFill>
                      <a:blip r:embed="rId28"/>
                      <a:srcRect/>
                      <a:stretch>
                        <a:fillRect/>
                      </a:stretch>
                    </p:blipFill>
                    <p:spPr bwMode="auto">
                      <a:xfrm>
                        <a:off x="1219475" y="5736479"/>
                        <a:ext cx="2403475" cy="977900"/>
                      </a:xfrm>
                      <a:prstGeom prst="rect">
                        <a:avLst/>
                      </a:prstGeom>
                      <a:noFill/>
                    </p:spPr>
                  </p:pic>
                </p:oleObj>
              </mc:Fallback>
            </mc:AlternateContent>
          </a:graphicData>
        </a:graphic>
      </p:graphicFrame>
      <p:graphicFrame>
        <p:nvGraphicFramePr>
          <p:cNvPr id="92" name="Object 58">
            <a:extLst>
              <a:ext uri="{FF2B5EF4-FFF2-40B4-BE49-F238E27FC236}">
                <a16:creationId xmlns:a16="http://schemas.microsoft.com/office/drawing/2014/main" id="{BED78726-DD68-4CED-8017-35FAEA7B4A61}"/>
              </a:ext>
            </a:extLst>
          </p:cNvPr>
          <p:cNvGraphicFramePr>
            <a:graphicFrameLocks noChangeAspect="1"/>
          </p:cNvGraphicFramePr>
          <p:nvPr>
            <p:extLst>
              <p:ext uri="{D42A27DB-BD31-4B8C-83A1-F6EECF244321}">
                <p14:modId xmlns:p14="http://schemas.microsoft.com/office/powerpoint/2010/main" val="459526984"/>
              </p:ext>
            </p:extLst>
          </p:nvPr>
        </p:nvGraphicFramePr>
        <p:xfrm>
          <a:off x="4621487" y="5607000"/>
          <a:ext cx="1533525" cy="1093788"/>
        </p:xfrm>
        <a:graphic>
          <a:graphicData uri="http://schemas.openxmlformats.org/presentationml/2006/ole">
            <mc:AlternateContent xmlns:mc="http://schemas.openxmlformats.org/markup-compatibility/2006">
              <mc:Choice xmlns:v="urn:schemas-microsoft-com:vml" Requires="v">
                <p:oleObj spid="_x0000_s303663" name="数式" r:id="rId29" imgW="672840" imgH="482400" progId="Equation.3">
                  <p:embed/>
                </p:oleObj>
              </mc:Choice>
              <mc:Fallback>
                <p:oleObj name="数式" r:id="rId29" imgW="672840" imgH="482400" progId="Equation.3">
                  <p:embed/>
                  <p:pic>
                    <p:nvPicPr>
                      <p:cNvPr id="45" name="Object 58"/>
                      <p:cNvPicPr>
                        <a:picLocks noChangeAspect="1" noChangeArrowheads="1"/>
                      </p:cNvPicPr>
                      <p:nvPr/>
                    </p:nvPicPr>
                    <p:blipFill>
                      <a:blip r:embed="rId30"/>
                      <a:srcRect/>
                      <a:stretch>
                        <a:fillRect/>
                      </a:stretch>
                    </p:blipFill>
                    <p:spPr bwMode="auto">
                      <a:xfrm>
                        <a:off x="4621487" y="5607000"/>
                        <a:ext cx="1533525" cy="1093788"/>
                      </a:xfrm>
                      <a:prstGeom prst="rect">
                        <a:avLst/>
                      </a:prstGeom>
                      <a:noFill/>
                    </p:spPr>
                  </p:pic>
                </p:oleObj>
              </mc:Fallback>
            </mc:AlternateContent>
          </a:graphicData>
        </a:graphic>
      </p:graphicFrame>
      <p:graphicFrame>
        <p:nvGraphicFramePr>
          <p:cNvPr id="93" name="Object 59">
            <a:extLst>
              <a:ext uri="{FF2B5EF4-FFF2-40B4-BE49-F238E27FC236}">
                <a16:creationId xmlns:a16="http://schemas.microsoft.com/office/drawing/2014/main" id="{BEF6CED5-23DA-4928-964A-3794301F89C3}"/>
              </a:ext>
            </a:extLst>
          </p:cNvPr>
          <p:cNvGraphicFramePr>
            <a:graphicFrameLocks noChangeAspect="1"/>
          </p:cNvGraphicFramePr>
          <p:nvPr>
            <p:extLst>
              <p:ext uri="{D42A27DB-BD31-4B8C-83A1-F6EECF244321}">
                <p14:modId xmlns:p14="http://schemas.microsoft.com/office/powerpoint/2010/main" val="2099575619"/>
              </p:ext>
            </p:extLst>
          </p:nvPr>
        </p:nvGraphicFramePr>
        <p:xfrm>
          <a:off x="3830392" y="6057371"/>
          <a:ext cx="377825" cy="298450"/>
        </p:xfrm>
        <a:graphic>
          <a:graphicData uri="http://schemas.openxmlformats.org/presentationml/2006/ole">
            <mc:AlternateContent xmlns:mc="http://schemas.openxmlformats.org/markup-compatibility/2006">
              <mc:Choice xmlns:v="urn:schemas-microsoft-com:vml" Requires="v">
                <p:oleObj spid="_x0000_s303664" name="数式" r:id="rId31" imgW="126720" imgH="101520" progId="Equation.3">
                  <p:embed/>
                </p:oleObj>
              </mc:Choice>
              <mc:Fallback>
                <p:oleObj name="数式" r:id="rId31" imgW="126720" imgH="101520" progId="Equation.3">
                  <p:embed/>
                  <p:pic>
                    <p:nvPicPr>
                      <p:cNvPr id="46" name="Object 59"/>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3830392" y="6057371"/>
                        <a:ext cx="377825" cy="298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6" name="Rectangle 65">
            <a:extLst>
              <a:ext uri="{FF2B5EF4-FFF2-40B4-BE49-F238E27FC236}">
                <a16:creationId xmlns:a16="http://schemas.microsoft.com/office/drawing/2014/main" id="{8B4A009D-F395-4492-9953-5D384BB06914}"/>
              </a:ext>
            </a:extLst>
          </p:cNvPr>
          <p:cNvSpPr>
            <a:spLocks noChangeArrowheads="1"/>
          </p:cNvSpPr>
          <p:nvPr/>
        </p:nvSpPr>
        <p:spPr bwMode="auto">
          <a:xfrm>
            <a:off x="17737" y="4658448"/>
            <a:ext cx="476124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dirty="0">
                <a:solidFill>
                  <a:srgbClr val="3333CC"/>
                </a:solidFill>
              </a:rPr>
              <a:t>万有引力の位置エネルギー＝</a:t>
            </a:r>
          </a:p>
        </p:txBody>
      </p:sp>
      <p:sp>
        <p:nvSpPr>
          <p:cNvPr id="97" name="Rectangle 32">
            <a:extLst>
              <a:ext uri="{FF2B5EF4-FFF2-40B4-BE49-F238E27FC236}">
                <a16:creationId xmlns:a16="http://schemas.microsoft.com/office/drawing/2014/main" id="{F5633886-B713-48DA-A6F8-9A28D7C663A7}"/>
              </a:ext>
            </a:extLst>
          </p:cNvPr>
          <p:cNvSpPr>
            <a:spLocks noChangeArrowheads="1"/>
          </p:cNvSpPr>
          <p:nvPr/>
        </p:nvSpPr>
        <p:spPr bwMode="auto">
          <a:xfrm>
            <a:off x="7091312" y="5553938"/>
            <a:ext cx="1932639" cy="1144588"/>
          </a:xfrm>
          <a:prstGeom prst="rect">
            <a:avLst/>
          </a:prstGeom>
          <a:noFill/>
          <a:ln w="6350">
            <a:solidFill>
              <a:srgbClr val="00CCFF"/>
            </a:solidFill>
            <a:prstDash val="dash"/>
            <a:miter lim="800000"/>
            <a:headEnd/>
            <a:tailEnd/>
          </a:ln>
          <a:extLst>
            <a:ext uri="{909E8E84-426E-40DD-AFC4-6F175D3DCCD1}">
              <a14:hiddenFill xmlns:a14="http://schemas.microsoft.com/office/drawing/2010/main">
                <a:solidFill>
                  <a:srgbClr val="FFFFFF"/>
                </a:solidFill>
              </a14:hiddenFill>
            </a:ext>
          </a:extLst>
        </p:spPr>
        <p:txBody>
          <a:bodyPr lIns="74295" tIns="8890" rIns="74295" bIns="8890"/>
          <a:lstStyle/>
          <a:p>
            <a:endParaRPr lang="ja-JP" altLang="en-US"/>
          </a:p>
        </p:txBody>
      </p:sp>
      <p:graphicFrame>
        <p:nvGraphicFramePr>
          <p:cNvPr id="100" name="Object 58">
            <a:extLst>
              <a:ext uri="{FF2B5EF4-FFF2-40B4-BE49-F238E27FC236}">
                <a16:creationId xmlns:a16="http://schemas.microsoft.com/office/drawing/2014/main" id="{9951ED54-2DDD-4681-82D0-36447E6D6C4D}"/>
              </a:ext>
            </a:extLst>
          </p:cNvPr>
          <p:cNvGraphicFramePr>
            <a:graphicFrameLocks noChangeAspect="1"/>
          </p:cNvGraphicFramePr>
          <p:nvPr>
            <p:extLst>
              <p:ext uri="{D42A27DB-BD31-4B8C-83A1-F6EECF244321}">
                <p14:modId xmlns:p14="http://schemas.microsoft.com/office/powerpoint/2010/main" val="1194501976"/>
              </p:ext>
            </p:extLst>
          </p:nvPr>
        </p:nvGraphicFramePr>
        <p:xfrm>
          <a:off x="7351987" y="5657104"/>
          <a:ext cx="1331913" cy="892175"/>
        </p:xfrm>
        <a:graphic>
          <a:graphicData uri="http://schemas.openxmlformats.org/presentationml/2006/ole">
            <mc:AlternateContent xmlns:mc="http://schemas.openxmlformats.org/markup-compatibility/2006">
              <mc:Choice xmlns:v="urn:schemas-microsoft-com:vml" Requires="v">
                <p:oleObj spid="_x0000_s303665" name="数式" r:id="rId33" imgW="583920" imgH="393480" progId="Equation.3">
                  <p:embed/>
                </p:oleObj>
              </mc:Choice>
              <mc:Fallback>
                <p:oleObj name="数式" r:id="rId33" imgW="583920" imgH="393480" progId="Equation.3">
                  <p:embed/>
                  <p:pic>
                    <p:nvPicPr>
                      <p:cNvPr id="49" name="Object 58"/>
                      <p:cNvPicPr>
                        <a:picLocks noChangeAspect="1" noChangeArrowheads="1"/>
                      </p:cNvPicPr>
                      <p:nvPr/>
                    </p:nvPicPr>
                    <p:blipFill>
                      <a:blip r:embed="rId34"/>
                      <a:srcRect/>
                      <a:stretch>
                        <a:fillRect/>
                      </a:stretch>
                    </p:blipFill>
                    <p:spPr bwMode="auto">
                      <a:xfrm>
                        <a:off x="7351987" y="5657104"/>
                        <a:ext cx="1331913" cy="892175"/>
                      </a:xfrm>
                      <a:prstGeom prst="rect">
                        <a:avLst/>
                      </a:prstGeom>
                      <a:noFill/>
                    </p:spPr>
                  </p:pic>
                </p:oleObj>
              </mc:Fallback>
            </mc:AlternateContent>
          </a:graphicData>
        </a:graphic>
      </p:graphicFrame>
      <p:graphicFrame>
        <p:nvGraphicFramePr>
          <p:cNvPr id="103" name="Object 59">
            <a:extLst>
              <a:ext uri="{FF2B5EF4-FFF2-40B4-BE49-F238E27FC236}">
                <a16:creationId xmlns:a16="http://schemas.microsoft.com/office/drawing/2014/main" id="{6AD81EC1-9DDD-47C1-A5AA-5BEDB6326D19}"/>
              </a:ext>
            </a:extLst>
          </p:cNvPr>
          <p:cNvGraphicFramePr>
            <a:graphicFrameLocks noChangeAspect="1"/>
          </p:cNvGraphicFramePr>
          <p:nvPr>
            <p:extLst>
              <p:ext uri="{D42A27DB-BD31-4B8C-83A1-F6EECF244321}">
                <p14:modId xmlns:p14="http://schemas.microsoft.com/office/powerpoint/2010/main" val="3775974638"/>
              </p:ext>
            </p:extLst>
          </p:nvPr>
        </p:nvGraphicFramePr>
        <p:xfrm>
          <a:off x="6460857" y="6007267"/>
          <a:ext cx="377825" cy="298450"/>
        </p:xfrm>
        <a:graphic>
          <a:graphicData uri="http://schemas.openxmlformats.org/presentationml/2006/ole">
            <mc:AlternateContent xmlns:mc="http://schemas.openxmlformats.org/markup-compatibility/2006">
              <mc:Choice xmlns:v="urn:schemas-microsoft-com:vml" Requires="v">
                <p:oleObj spid="_x0000_s303666" name="数式" r:id="rId35" imgW="126720" imgH="101520" progId="Equation.3">
                  <p:embed/>
                </p:oleObj>
              </mc:Choice>
              <mc:Fallback>
                <p:oleObj name="数式" r:id="rId35" imgW="126720" imgH="101520" progId="Equation.3">
                  <p:embed/>
                  <p:pic>
                    <p:nvPicPr>
                      <p:cNvPr id="50" name="Object 59"/>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6460857" y="6007267"/>
                        <a:ext cx="377825" cy="298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4" name="Rectangle 68">
            <a:extLst>
              <a:ext uri="{FF2B5EF4-FFF2-40B4-BE49-F238E27FC236}">
                <a16:creationId xmlns:a16="http://schemas.microsoft.com/office/drawing/2014/main" id="{F18B84AF-07A3-439D-BCA0-AF88BA7F31C7}"/>
              </a:ext>
            </a:extLst>
          </p:cNvPr>
          <p:cNvSpPr>
            <a:spLocks noChangeArrowheads="1"/>
          </p:cNvSpPr>
          <p:nvPr/>
        </p:nvSpPr>
        <p:spPr bwMode="auto">
          <a:xfrm>
            <a:off x="1459" y="3692402"/>
            <a:ext cx="9142541" cy="10402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r>
              <a:rPr lang="ja-JP" altLang="en-US" i="0" dirty="0"/>
              <a:t>万有引力は保存力なので位置エネルギー</a:t>
            </a:r>
            <a:r>
              <a:rPr lang="en-US" altLang="ja-JP" i="1" dirty="0">
                <a:latin typeface="Bookman Old Style" panose="02050604050505020204" pitchFamily="18" charset="0"/>
                <a:cs typeface="Times New Roman" panose="02020603050405020304" pitchFamily="18" charset="0"/>
              </a:rPr>
              <a:t>U</a:t>
            </a:r>
            <a:r>
              <a:rPr lang="ja-JP" altLang="en-US" i="0" dirty="0"/>
              <a:t>は経路によらず、</a:t>
            </a:r>
            <a:endParaRPr lang="en-US" altLang="ja-JP" i="0" dirty="0"/>
          </a:p>
          <a:p>
            <a:r>
              <a:rPr lang="ja-JP" altLang="en-US" dirty="0"/>
              <a:t>始点と基準点</a:t>
            </a:r>
            <a:r>
              <a:rPr lang="en-US" altLang="ja-JP" dirty="0"/>
              <a:t>(</a:t>
            </a:r>
            <a:r>
              <a:rPr lang="en-US" altLang="ja-JP" i="1" dirty="0">
                <a:latin typeface="Bookman Old Style" panose="02050604050505020204" pitchFamily="18" charset="0"/>
                <a:cs typeface="Times New Roman" panose="02020603050405020304" pitchFamily="18" charset="0"/>
              </a:rPr>
              <a:t>r </a:t>
            </a:r>
            <a:r>
              <a:rPr lang="en-US" altLang="ja-JP" dirty="0">
                <a:latin typeface="Symbol" panose="05050102010706020507" pitchFamily="18" charset="2"/>
              </a:rPr>
              <a:t>= </a:t>
            </a:r>
            <a:r>
              <a:rPr lang="ja-JP" altLang="en-US" dirty="0"/>
              <a:t>∞とする</a:t>
            </a:r>
            <a:r>
              <a:rPr lang="en-US" altLang="ja-JP" dirty="0"/>
              <a:t>)</a:t>
            </a:r>
            <a:r>
              <a:rPr lang="ja-JP" altLang="en-US" dirty="0"/>
              <a:t>だけを決めて計算すればよい。</a:t>
            </a:r>
            <a:endParaRPr lang="ja-JP" altLang="en-US" i="0" dirty="0"/>
          </a:p>
        </p:txBody>
      </p:sp>
      <p:sp>
        <p:nvSpPr>
          <p:cNvPr id="135" name="楕円 134">
            <a:extLst>
              <a:ext uri="{FF2B5EF4-FFF2-40B4-BE49-F238E27FC236}">
                <a16:creationId xmlns:a16="http://schemas.microsoft.com/office/drawing/2014/main" id="{281A322D-00CD-4C6E-B02A-F6BDBDEA11C5}"/>
              </a:ext>
            </a:extLst>
          </p:cNvPr>
          <p:cNvSpPr>
            <a:spLocks noChangeAspect="1"/>
          </p:cNvSpPr>
          <p:nvPr/>
        </p:nvSpPr>
        <p:spPr bwMode="auto">
          <a:xfrm>
            <a:off x="6006420" y="1493682"/>
            <a:ext cx="219456" cy="219456"/>
          </a:xfrm>
          <a:prstGeom prst="ellipse">
            <a:avLst/>
          </a:prstGeom>
          <a:solidFill>
            <a:srgbClr val="FFC000"/>
          </a:solidFill>
          <a:ln w="9525" cap="flat" cmpd="sng" algn="ctr">
            <a:solidFill>
              <a:srgbClr val="FFC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1" i="0" u="none" strike="noStrike" cap="none" normalizeH="0" baseline="0">
              <a:ln>
                <a:noFill/>
              </a:ln>
              <a:solidFill>
                <a:schemeClr val="tx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967965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8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8"/>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9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8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9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97"/>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03"/>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 grpId="0" animBg="1"/>
      <p:bldP spid="83" grpId="0" animBg="1"/>
      <p:bldP spid="85" grpId="0"/>
      <p:bldP spid="87" grpId="0"/>
      <p:bldP spid="96" grpId="0"/>
      <p:bldP spid="97" grpId="0" animBg="1"/>
      <p:bldP spid="13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a:extLst>
              <a:ext uri="{FF2B5EF4-FFF2-40B4-BE49-F238E27FC236}">
                <a16:creationId xmlns:a16="http://schemas.microsoft.com/office/drawing/2014/main" id="{6BB1EC0E-FF89-4798-BB69-FC45D8338FE8}"/>
              </a:ext>
            </a:extLst>
          </p:cNvPr>
          <p:cNvGrpSpPr/>
          <p:nvPr/>
        </p:nvGrpSpPr>
        <p:grpSpPr>
          <a:xfrm>
            <a:off x="1459" y="3692402"/>
            <a:ext cx="9142541" cy="3056228"/>
            <a:chOff x="1459" y="3692402"/>
            <a:chExt cx="9142541" cy="3056228"/>
          </a:xfrm>
        </p:grpSpPr>
        <p:sp>
          <p:nvSpPr>
            <p:cNvPr id="149" name="Rectangle 31">
              <a:extLst>
                <a:ext uri="{FF2B5EF4-FFF2-40B4-BE49-F238E27FC236}">
                  <a16:creationId xmlns:a16="http://schemas.microsoft.com/office/drawing/2014/main" id="{955398AB-FF5F-4EF2-BB42-2C394030802D}"/>
                </a:ext>
              </a:extLst>
            </p:cNvPr>
            <p:cNvSpPr>
              <a:spLocks noChangeArrowheads="1"/>
            </p:cNvSpPr>
            <p:nvPr/>
          </p:nvSpPr>
          <p:spPr bwMode="auto">
            <a:xfrm>
              <a:off x="1105221" y="5597344"/>
              <a:ext cx="2645274" cy="1144588"/>
            </a:xfrm>
            <a:prstGeom prst="rect">
              <a:avLst/>
            </a:prstGeom>
            <a:noFill/>
            <a:ln w="6350">
              <a:solidFill>
                <a:srgbClr val="00CCFF"/>
              </a:solidFill>
              <a:prstDash val="dash"/>
              <a:miter lim="800000"/>
              <a:headEnd/>
              <a:tailEnd/>
            </a:ln>
            <a:extLst>
              <a:ext uri="{909E8E84-426E-40DD-AFC4-6F175D3DCCD1}">
                <a14:hiddenFill xmlns:a14="http://schemas.microsoft.com/office/drawing/2010/main">
                  <a:solidFill>
                    <a:srgbClr val="FFFFFF"/>
                  </a:solidFill>
                </a14:hiddenFill>
              </a:ext>
            </a:extLst>
          </p:spPr>
          <p:txBody>
            <a:bodyPr lIns="74295" tIns="8890" rIns="74295" bIns="8890"/>
            <a:lstStyle/>
            <a:p>
              <a:endParaRPr lang="ja-JP" altLang="en-US"/>
            </a:p>
          </p:txBody>
        </p:sp>
        <p:sp>
          <p:nvSpPr>
            <p:cNvPr id="150" name="Rectangle 32">
              <a:extLst>
                <a:ext uri="{FF2B5EF4-FFF2-40B4-BE49-F238E27FC236}">
                  <a16:creationId xmlns:a16="http://schemas.microsoft.com/office/drawing/2014/main" id="{C8A3A13E-9C3E-4CC8-840A-5B775B9759CD}"/>
                </a:ext>
              </a:extLst>
            </p:cNvPr>
            <p:cNvSpPr>
              <a:spLocks noChangeArrowheads="1"/>
            </p:cNvSpPr>
            <p:nvPr/>
          </p:nvSpPr>
          <p:spPr bwMode="auto">
            <a:xfrm>
              <a:off x="4460847" y="5604042"/>
              <a:ext cx="1932639" cy="1144588"/>
            </a:xfrm>
            <a:prstGeom prst="rect">
              <a:avLst/>
            </a:prstGeom>
            <a:noFill/>
            <a:ln w="6350">
              <a:solidFill>
                <a:srgbClr val="00CCFF"/>
              </a:solidFill>
              <a:prstDash val="dash"/>
              <a:miter lim="800000"/>
              <a:headEnd/>
              <a:tailEnd/>
            </a:ln>
            <a:extLst>
              <a:ext uri="{909E8E84-426E-40DD-AFC4-6F175D3DCCD1}">
                <a14:hiddenFill xmlns:a14="http://schemas.microsoft.com/office/drawing/2010/main">
                  <a:solidFill>
                    <a:srgbClr val="FFFFFF"/>
                  </a:solidFill>
                </a14:hiddenFill>
              </a:ext>
            </a:extLst>
          </p:spPr>
          <p:txBody>
            <a:bodyPr lIns="74295" tIns="8890" rIns="74295" bIns="8890"/>
            <a:lstStyle/>
            <a:p>
              <a:endParaRPr lang="ja-JP" altLang="en-US"/>
            </a:p>
          </p:txBody>
        </p:sp>
        <p:graphicFrame>
          <p:nvGraphicFramePr>
            <p:cNvPr id="151" name="Object 34">
              <a:extLst>
                <a:ext uri="{FF2B5EF4-FFF2-40B4-BE49-F238E27FC236}">
                  <a16:creationId xmlns:a16="http://schemas.microsoft.com/office/drawing/2014/main" id="{7B6604C0-4207-4142-81ED-A777EDC08179}"/>
                </a:ext>
              </a:extLst>
            </p:cNvPr>
            <p:cNvGraphicFramePr>
              <a:graphicFrameLocks noChangeAspect="1"/>
            </p:cNvGraphicFramePr>
            <p:nvPr>
              <p:extLst>
                <p:ext uri="{D42A27DB-BD31-4B8C-83A1-F6EECF244321}">
                  <p14:modId xmlns:p14="http://schemas.microsoft.com/office/powerpoint/2010/main" val="2320276334"/>
                </p:ext>
              </p:extLst>
            </p:nvPr>
          </p:nvGraphicFramePr>
          <p:xfrm>
            <a:off x="939770" y="5255140"/>
            <a:ext cx="261937" cy="295275"/>
          </p:xfrm>
          <a:graphic>
            <a:graphicData uri="http://schemas.openxmlformats.org/presentationml/2006/ole">
              <mc:AlternateContent xmlns:mc="http://schemas.openxmlformats.org/markup-compatibility/2006">
                <mc:Choice xmlns:v="urn:schemas-microsoft-com:vml" Requires="v">
                  <p:oleObj spid="_x0000_s301758" name="数式" r:id="rId3" imgW="114120" imgH="126720" progId="Equation.3">
                    <p:embed/>
                  </p:oleObj>
                </mc:Choice>
                <mc:Fallback>
                  <p:oleObj name="数式" r:id="rId3" imgW="114120" imgH="126720" progId="Equation.3">
                    <p:embed/>
                    <p:pic>
                      <p:nvPicPr>
                        <p:cNvPr id="84" name="Object 34">
                          <a:extLst>
                            <a:ext uri="{FF2B5EF4-FFF2-40B4-BE49-F238E27FC236}">
                              <a16:creationId xmlns:a16="http://schemas.microsoft.com/office/drawing/2014/main" id="{A699F7E5-0FD2-4A01-8F86-0D0DB3227EE2}"/>
                            </a:ext>
                          </a:extLst>
                        </p:cNvPr>
                        <p:cNvPicPr>
                          <a:picLocks noChangeAspect="1" noChangeArrowheads="1"/>
                        </p:cNvPicPr>
                        <p:nvPr/>
                      </p:nvPicPr>
                      <p:blipFill>
                        <a:blip r:embed="rId4"/>
                        <a:srcRect/>
                        <a:stretch>
                          <a:fillRect/>
                        </a:stretch>
                      </p:blipFill>
                      <p:spPr bwMode="auto">
                        <a:xfrm>
                          <a:off x="939770" y="5255140"/>
                          <a:ext cx="261937" cy="295275"/>
                        </a:xfrm>
                        <a:prstGeom prst="rect">
                          <a:avLst/>
                        </a:prstGeom>
                        <a:noFill/>
                      </p:spPr>
                    </p:pic>
                  </p:oleObj>
                </mc:Fallback>
              </mc:AlternateContent>
            </a:graphicData>
          </a:graphic>
        </p:graphicFrame>
        <p:sp>
          <p:nvSpPr>
            <p:cNvPr id="152" name="Rectangle 50">
              <a:extLst>
                <a:ext uri="{FF2B5EF4-FFF2-40B4-BE49-F238E27FC236}">
                  <a16:creationId xmlns:a16="http://schemas.microsoft.com/office/drawing/2014/main" id="{C74E19B3-FDF7-46CE-9E84-EECA3B144162}"/>
                </a:ext>
              </a:extLst>
            </p:cNvPr>
            <p:cNvSpPr>
              <a:spLocks noChangeArrowheads="1"/>
            </p:cNvSpPr>
            <p:nvPr/>
          </p:nvSpPr>
          <p:spPr bwMode="auto">
            <a:xfrm>
              <a:off x="1218105" y="5097847"/>
              <a:ext cx="99695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spcBef>
                  <a:spcPct val="0"/>
                </a:spcBef>
              </a:pPr>
              <a:r>
                <a:rPr lang="ja-JP" altLang="en-US" i="0" dirty="0">
                  <a:latin typeface="ＭＳ ゴシック" pitchFamily="49" charset="-128"/>
                  <a:ea typeface="ＭＳ ゴシック" pitchFamily="49" charset="-128"/>
                  <a:cs typeface="Times New Roman" pitchFamily="18" charset="0"/>
                </a:rPr>
                <a:t>から</a:t>
              </a:r>
              <a:endParaRPr lang="ja-JP" altLang="en-US" i="0" dirty="0">
                <a:ea typeface="ＭＳ ゴシック" pitchFamily="49" charset="-128"/>
                <a:cs typeface="Times New Roman" pitchFamily="18" charset="0"/>
              </a:endParaRPr>
            </a:p>
          </p:txBody>
        </p:sp>
        <p:graphicFrame>
          <p:nvGraphicFramePr>
            <p:cNvPr id="153" name="Object 33">
              <a:extLst>
                <a:ext uri="{FF2B5EF4-FFF2-40B4-BE49-F238E27FC236}">
                  <a16:creationId xmlns:a16="http://schemas.microsoft.com/office/drawing/2014/main" id="{1450359E-96BB-4644-84CA-231B1A84717D}"/>
                </a:ext>
              </a:extLst>
            </p:cNvPr>
            <p:cNvGraphicFramePr>
              <a:graphicFrameLocks noChangeAspect="1"/>
            </p:cNvGraphicFramePr>
            <p:nvPr>
              <p:extLst>
                <p:ext uri="{D42A27DB-BD31-4B8C-83A1-F6EECF244321}">
                  <p14:modId xmlns:p14="http://schemas.microsoft.com/office/powerpoint/2010/main" val="897150892"/>
                </p:ext>
              </p:extLst>
            </p:nvPr>
          </p:nvGraphicFramePr>
          <p:xfrm>
            <a:off x="2138115" y="5285585"/>
            <a:ext cx="862830" cy="294394"/>
          </p:xfrm>
          <a:graphic>
            <a:graphicData uri="http://schemas.openxmlformats.org/presentationml/2006/ole">
              <mc:AlternateContent xmlns:mc="http://schemas.openxmlformats.org/markup-compatibility/2006">
                <mc:Choice xmlns:v="urn:schemas-microsoft-com:vml" Requires="v">
                  <p:oleObj spid="_x0000_s301759" name="数式" r:id="rId5" imgW="380880" imgH="126720" progId="Equation.3">
                    <p:embed/>
                  </p:oleObj>
                </mc:Choice>
                <mc:Fallback>
                  <p:oleObj name="数式" r:id="rId5" imgW="380880" imgH="126720" progId="Equation.3">
                    <p:embed/>
                    <p:pic>
                      <p:nvPicPr>
                        <p:cNvPr id="86" name="Object 33">
                          <a:extLst>
                            <a:ext uri="{FF2B5EF4-FFF2-40B4-BE49-F238E27FC236}">
                              <a16:creationId xmlns:a16="http://schemas.microsoft.com/office/drawing/2014/main" id="{D177A2E4-9626-47C5-A175-6830E8A08AF4}"/>
                            </a:ext>
                          </a:extLst>
                        </p:cNvPr>
                        <p:cNvPicPr>
                          <a:picLocks noChangeAspect="1" noChangeArrowheads="1"/>
                        </p:cNvPicPr>
                        <p:nvPr/>
                      </p:nvPicPr>
                      <p:blipFill>
                        <a:blip r:embed="rId6"/>
                        <a:srcRect/>
                        <a:stretch>
                          <a:fillRect/>
                        </a:stretch>
                      </p:blipFill>
                      <p:spPr bwMode="auto">
                        <a:xfrm>
                          <a:off x="2138115" y="5285585"/>
                          <a:ext cx="862830" cy="294394"/>
                        </a:xfrm>
                        <a:prstGeom prst="rect">
                          <a:avLst/>
                        </a:prstGeom>
                        <a:noFill/>
                      </p:spPr>
                    </p:pic>
                  </p:oleObj>
                </mc:Fallback>
              </mc:AlternateContent>
            </a:graphicData>
          </a:graphic>
        </p:graphicFrame>
        <p:sp>
          <p:nvSpPr>
            <p:cNvPr id="154" name="Rectangle 51">
              <a:extLst>
                <a:ext uri="{FF2B5EF4-FFF2-40B4-BE49-F238E27FC236}">
                  <a16:creationId xmlns:a16="http://schemas.microsoft.com/office/drawing/2014/main" id="{E7B33C5F-C34B-48BA-979A-D3EB130CB6BB}"/>
                </a:ext>
              </a:extLst>
            </p:cNvPr>
            <p:cNvSpPr>
              <a:spLocks noChangeArrowheads="1"/>
            </p:cNvSpPr>
            <p:nvPr/>
          </p:nvSpPr>
          <p:spPr bwMode="auto">
            <a:xfrm>
              <a:off x="3180429" y="5106188"/>
              <a:ext cx="413446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spcBef>
                  <a:spcPct val="0"/>
                </a:spcBef>
              </a:pPr>
              <a:r>
                <a:rPr lang="ja-JP" altLang="en-US" i="0" dirty="0" err="1">
                  <a:latin typeface="ＭＳ ゴシック" pitchFamily="49" charset="-128"/>
                  <a:ea typeface="ＭＳ ゴシック" pitchFamily="49" charset="-128"/>
                  <a:cs typeface="Times New Roman" pitchFamily="18" charset="0"/>
                </a:rPr>
                <a:t>まで</a:t>
              </a:r>
              <a:r>
                <a:rPr lang="ja-JP" altLang="en-US" i="0" dirty="0">
                  <a:latin typeface="ＭＳ ゴシック" pitchFamily="49" charset="-128"/>
                  <a:ea typeface="ＭＳ ゴシック" pitchFamily="49" charset="-128"/>
                  <a:cs typeface="Times New Roman" pitchFamily="18" charset="0"/>
                </a:rPr>
                <a:t>移動するときの仕事</a:t>
              </a:r>
              <a:endParaRPr lang="ja-JP" altLang="en-US" i="0" dirty="0">
                <a:ea typeface="ＭＳ ゴシック" pitchFamily="49" charset="-128"/>
                <a:cs typeface="Times New Roman" pitchFamily="18" charset="0"/>
              </a:endParaRPr>
            </a:p>
          </p:txBody>
        </p:sp>
        <p:graphicFrame>
          <p:nvGraphicFramePr>
            <p:cNvPr id="155" name="Object 30">
              <a:extLst>
                <a:ext uri="{FF2B5EF4-FFF2-40B4-BE49-F238E27FC236}">
                  <a16:creationId xmlns:a16="http://schemas.microsoft.com/office/drawing/2014/main" id="{87AF8E35-E67B-4AB8-A530-76D8879E5D29}"/>
                </a:ext>
              </a:extLst>
            </p:cNvPr>
            <p:cNvGraphicFramePr>
              <a:graphicFrameLocks noChangeAspect="1"/>
            </p:cNvGraphicFramePr>
            <p:nvPr>
              <p:extLst>
                <p:ext uri="{D42A27DB-BD31-4B8C-83A1-F6EECF244321}">
                  <p14:modId xmlns:p14="http://schemas.microsoft.com/office/powerpoint/2010/main" val="3726911752"/>
                </p:ext>
              </p:extLst>
            </p:nvPr>
          </p:nvGraphicFramePr>
          <p:xfrm>
            <a:off x="323082" y="5990218"/>
            <a:ext cx="666750" cy="401638"/>
          </p:xfrm>
          <a:graphic>
            <a:graphicData uri="http://schemas.openxmlformats.org/presentationml/2006/ole">
              <mc:AlternateContent xmlns:mc="http://schemas.openxmlformats.org/markup-compatibility/2006">
                <mc:Choice xmlns:v="urn:schemas-microsoft-com:vml" Requires="v">
                  <p:oleObj spid="_x0000_s301760" name="数式" r:id="rId7" imgW="291960" imgH="177480" progId="Equation.3">
                    <p:embed/>
                  </p:oleObj>
                </mc:Choice>
                <mc:Fallback>
                  <p:oleObj name="数式" r:id="rId7" imgW="291960" imgH="177480" progId="Equation.3">
                    <p:embed/>
                    <p:pic>
                      <p:nvPicPr>
                        <p:cNvPr id="88" name="Object 30">
                          <a:extLst>
                            <a:ext uri="{FF2B5EF4-FFF2-40B4-BE49-F238E27FC236}">
                              <a16:creationId xmlns:a16="http://schemas.microsoft.com/office/drawing/2014/main" id="{51D8DB37-7CD3-4C02-8982-97DAE51E1B13}"/>
                            </a:ext>
                          </a:extLst>
                        </p:cNvPr>
                        <p:cNvPicPr>
                          <a:picLocks noChangeAspect="1" noChangeArrowheads="1"/>
                        </p:cNvPicPr>
                        <p:nvPr/>
                      </p:nvPicPr>
                      <p:blipFill>
                        <a:blip r:embed="rId8"/>
                        <a:srcRect/>
                        <a:stretch>
                          <a:fillRect/>
                        </a:stretch>
                      </p:blipFill>
                      <p:spPr bwMode="auto">
                        <a:xfrm>
                          <a:off x="323082" y="5990218"/>
                          <a:ext cx="666750" cy="401638"/>
                        </a:xfrm>
                        <a:prstGeom prst="rect">
                          <a:avLst/>
                        </a:prstGeom>
                        <a:noFill/>
                      </p:spPr>
                    </p:pic>
                  </p:oleObj>
                </mc:Fallback>
              </mc:AlternateContent>
            </a:graphicData>
          </a:graphic>
        </p:graphicFrame>
        <p:graphicFrame>
          <p:nvGraphicFramePr>
            <p:cNvPr id="156" name="Object 57">
              <a:extLst>
                <a:ext uri="{FF2B5EF4-FFF2-40B4-BE49-F238E27FC236}">
                  <a16:creationId xmlns:a16="http://schemas.microsoft.com/office/drawing/2014/main" id="{3BAA9C7B-A449-4946-8512-D1B0E4637D73}"/>
                </a:ext>
              </a:extLst>
            </p:cNvPr>
            <p:cNvGraphicFramePr>
              <a:graphicFrameLocks noChangeAspect="1"/>
            </p:cNvGraphicFramePr>
            <p:nvPr>
              <p:extLst>
                <p:ext uri="{D42A27DB-BD31-4B8C-83A1-F6EECF244321}">
                  <p14:modId xmlns:p14="http://schemas.microsoft.com/office/powerpoint/2010/main" val="2653716431"/>
                </p:ext>
              </p:extLst>
            </p:nvPr>
          </p:nvGraphicFramePr>
          <p:xfrm>
            <a:off x="1219475" y="5736479"/>
            <a:ext cx="2403475" cy="977900"/>
          </p:xfrm>
          <a:graphic>
            <a:graphicData uri="http://schemas.openxmlformats.org/presentationml/2006/ole">
              <mc:AlternateContent xmlns:mc="http://schemas.openxmlformats.org/markup-compatibility/2006">
                <mc:Choice xmlns:v="urn:schemas-microsoft-com:vml" Requires="v">
                  <p:oleObj spid="_x0000_s301761" name="数式" r:id="rId9" imgW="1054080" imgH="431640" progId="Equation.3">
                    <p:embed/>
                  </p:oleObj>
                </mc:Choice>
                <mc:Fallback>
                  <p:oleObj name="数式" r:id="rId9" imgW="1054080" imgH="431640" progId="Equation.3">
                    <p:embed/>
                    <p:pic>
                      <p:nvPicPr>
                        <p:cNvPr id="89" name="Object 57">
                          <a:extLst>
                            <a:ext uri="{FF2B5EF4-FFF2-40B4-BE49-F238E27FC236}">
                              <a16:creationId xmlns:a16="http://schemas.microsoft.com/office/drawing/2014/main" id="{C2070E3B-DEF4-402E-AF8B-AAAA63EEC852}"/>
                            </a:ext>
                          </a:extLst>
                        </p:cNvPr>
                        <p:cNvPicPr>
                          <a:picLocks noChangeAspect="1" noChangeArrowheads="1"/>
                        </p:cNvPicPr>
                        <p:nvPr/>
                      </p:nvPicPr>
                      <p:blipFill>
                        <a:blip r:embed="rId10"/>
                        <a:srcRect/>
                        <a:stretch>
                          <a:fillRect/>
                        </a:stretch>
                      </p:blipFill>
                      <p:spPr bwMode="auto">
                        <a:xfrm>
                          <a:off x="1219475" y="5736479"/>
                          <a:ext cx="2403475" cy="977900"/>
                        </a:xfrm>
                        <a:prstGeom prst="rect">
                          <a:avLst/>
                        </a:prstGeom>
                        <a:noFill/>
                      </p:spPr>
                    </p:pic>
                  </p:oleObj>
                </mc:Fallback>
              </mc:AlternateContent>
            </a:graphicData>
          </a:graphic>
        </p:graphicFrame>
        <p:graphicFrame>
          <p:nvGraphicFramePr>
            <p:cNvPr id="157" name="Object 58">
              <a:extLst>
                <a:ext uri="{FF2B5EF4-FFF2-40B4-BE49-F238E27FC236}">
                  <a16:creationId xmlns:a16="http://schemas.microsoft.com/office/drawing/2014/main" id="{FEBFB5B3-5851-4C17-A874-54ACEBD51B9F}"/>
                </a:ext>
              </a:extLst>
            </p:cNvPr>
            <p:cNvGraphicFramePr>
              <a:graphicFrameLocks noChangeAspect="1"/>
            </p:cNvGraphicFramePr>
            <p:nvPr>
              <p:extLst>
                <p:ext uri="{D42A27DB-BD31-4B8C-83A1-F6EECF244321}">
                  <p14:modId xmlns:p14="http://schemas.microsoft.com/office/powerpoint/2010/main" val="2215667661"/>
                </p:ext>
              </p:extLst>
            </p:nvPr>
          </p:nvGraphicFramePr>
          <p:xfrm>
            <a:off x="4621487" y="5607000"/>
            <a:ext cx="1533525" cy="1093788"/>
          </p:xfrm>
          <a:graphic>
            <a:graphicData uri="http://schemas.openxmlformats.org/presentationml/2006/ole">
              <mc:AlternateContent xmlns:mc="http://schemas.openxmlformats.org/markup-compatibility/2006">
                <mc:Choice xmlns:v="urn:schemas-microsoft-com:vml" Requires="v">
                  <p:oleObj spid="_x0000_s301762" name="数式" r:id="rId11" imgW="672840" imgH="482400" progId="Equation.3">
                    <p:embed/>
                  </p:oleObj>
                </mc:Choice>
                <mc:Fallback>
                  <p:oleObj name="数式" r:id="rId11" imgW="672840" imgH="482400" progId="Equation.3">
                    <p:embed/>
                    <p:pic>
                      <p:nvPicPr>
                        <p:cNvPr id="92" name="Object 58">
                          <a:extLst>
                            <a:ext uri="{FF2B5EF4-FFF2-40B4-BE49-F238E27FC236}">
                              <a16:creationId xmlns:a16="http://schemas.microsoft.com/office/drawing/2014/main" id="{BED78726-DD68-4CED-8017-35FAEA7B4A61}"/>
                            </a:ext>
                          </a:extLst>
                        </p:cNvPr>
                        <p:cNvPicPr>
                          <a:picLocks noChangeAspect="1" noChangeArrowheads="1"/>
                        </p:cNvPicPr>
                        <p:nvPr/>
                      </p:nvPicPr>
                      <p:blipFill>
                        <a:blip r:embed="rId12"/>
                        <a:srcRect/>
                        <a:stretch>
                          <a:fillRect/>
                        </a:stretch>
                      </p:blipFill>
                      <p:spPr bwMode="auto">
                        <a:xfrm>
                          <a:off x="4621487" y="5607000"/>
                          <a:ext cx="1533525" cy="1093788"/>
                        </a:xfrm>
                        <a:prstGeom prst="rect">
                          <a:avLst/>
                        </a:prstGeom>
                        <a:noFill/>
                      </p:spPr>
                    </p:pic>
                  </p:oleObj>
                </mc:Fallback>
              </mc:AlternateContent>
            </a:graphicData>
          </a:graphic>
        </p:graphicFrame>
        <p:graphicFrame>
          <p:nvGraphicFramePr>
            <p:cNvPr id="158" name="Object 59">
              <a:extLst>
                <a:ext uri="{FF2B5EF4-FFF2-40B4-BE49-F238E27FC236}">
                  <a16:creationId xmlns:a16="http://schemas.microsoft.com/office/drawing/2014/main" id="{3673CDB4-1856-4736-8D9E-6FB914C62036}"/>
                </a:ext>
              </a:extLst>
            </p:cNvPr>
            <p:cNvGraphicFramePr>
              <a:graphicFrameLocks noChangeAspect="1"/>
            </p:cNvGraphicFramePr>
            <p:nvPr>
              <p:extLst>
                <p:ext uri="{D42A27DB-BD31-4B8C-83A1-F6EECF244321}">
                  <p14:modId xmlns:p14="http://schemas.microsoft.com/office/powerpoint/2010/main" val="1881700110"/>
                </p:ext>
              </p:extLst>
            </p:nvPr>
          </p:nvGraphicFramePr>
          <p:xfrm>
            <a:off x="3830392" y="6057371"/>
            <a:ext cx="377825" cy="298450"/>
          </p:xfrm>
          <a:graphic>
            <a:graphicData uri="http://schemas.openxmlformats.org/presentationml/2006/ole">
              <mc:AlternateContent xmlns:mc="http://schemas.openxmlformats.org/markup-compatibility/2006">
                <mc:Choice xmlns:v="urn:schemas-microsoft-com:vml" Requires="v">
                  <p:oleObj spid="_x0000_s301763" name="数式" r:id="rId13" imgW="126720" imgH="101520" progId="Equation.3">
                    <p:embed/>
                  </p:oleObj>
                </mc:Choice>
                <mc:Fallback>
                  <p:oleObj name="数式" r:id="rId13" imgW="126720" imgH="101520" progId="Equation.3">
                    <p:embed/>
                    <p:pic>
                      <p:nvPicPr>
                        <p:cNvPr id="93" name="Object 59">
                          <a:extLst>
                            <a:ext uri="{FF2B5EF4-FFF2-40B4-BE49-F238E27FC236}">
                              <a16:creationId xmlns:a16="http://schemas.microsoft.com/office/drawing/2014/main" id="{BEF6CED5-23DA-4928-964A-3794301F89C3}"/>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830392" y="6057371"/>
                          <a:ext cx="377825" cy="298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9" name="Rectangle 65">
              <a:extLst>
                <a:ext uri="{FF2B5EF4-FFF2-40B4-BE49-F238E27FC236}">
                  <a16:creationId xmlns:a16="http://schemas.microsoft.com/office/drawing/2014/main" id="{9C8A5210-9EC6-482D-B660-77120A64B8B2}"/>
                </a:ext>
              </a:extLst>
            </p:cNvPr>
            <p:cNvSpPr>
              <a:spLocks noChangeArrowheads="1"/>
            </p:cNvSpPr>
            <p:nvPr/>
          </p:nvSpPr>
          <p:spPr bwMode="auto">
            <a:xfrm>
              <a:off x="17737" y="4658448"/>
              <a:ext cx="476124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dirty="0">
                  <a:solidFill>
                    <a:srgbClr val="3333CC"/>
                  </a:solidFill>
                </a:rPr>
                <a:t>万有引力の位置エネルギー＝</a:t>
              </a:r>
            </a:p>
          </p:txBody>
        </p:sp>
        <p:sp>
          <p:nvSpPr>
            <p:cNvPr id="160" name="Rectangle 32">
              <a:extLst>
                <a:ext uri="{FF2B5EF4-FFF2-40B4-BE49-F238E27FC236}">
                  <a16:creationId xmlns:a16="http://schemas.microsoft.com/office/drawing/2014/main" id="{0C957FEA-3610-4506-B506-FC9E9696853A}"/>
                </a:ext>
              </a:extLst>
            </p:cNvPr>
            <p:cNvSpPr>
              <a:spLocks noChangeArrowheads="1"/>
            </p:cNvSpPr>
            <p:nvPr/>
          </p:nvSpPr>
          <p:spPr bwMode="auto">
            <a:xfrm>
              <a:off x="7091312" y="5553938"/>
              <a:ext cx="1932639" cy="1144588"/>
            </a:xfrm>
            <a:prstGeom prst="rect">
              <a:avLst/>
            </a:prstGeom>
            <a:noFill/>
            <a:ln w="6350">
              <a:solidFill>
                <a:srgbClr val="00CCFF"/>
              </a:solidFill>
              <a:prstDash val="dash"/>
              <a:miter lim="800000"/>
              <a:headEnd/>
              <a:tailEnd/>
            </a:ln>
            <a:extLst>
              <a:ext uri="{909E8E84-426E-40DD-AFC4-6F175D3DCCD1}">
                <a14:hiddenFill xmlns:a14="http://schemas.microsoft.com/office/drawing/2010/main">
                  <a:solidFill>
                    <a:srgbClr val="FFFFFF"/>
                  </a:solidFill>
                </a14:hiddenFill>
              </a:ext>
            </a:extLst>
          </p:spPr>
          <p:txBody>
            <a:bodyPr lIns="74295" tIns="8890" rIns="74295" bIns="8890"/>
            <a:lstStyle/>
            <a:p>
              <a:endParaRPr lang="ja-JP" altLang="en-US"/>
            </a:p>
          </p:txBody>
        </p:sp>
        <p:graphicFrame>
          <p:nvGraphicFramePr>
            <p:cNvPr id="161" name="Object 58">
              <a:extLst>
                <a:ext uri="{FF2B5EF4-FFF2-40B4-BE49-F238E27FC236}">
                  <a16:creationId xmlns:a16="http://schemas.microsoft.com/office/drawing/2014/main" id="{FAD8A11F-521D-454E-9DE5-D34DCB0BD490}"/>
                </a:ext>
              </a:extLst>
            </p:cNvPr>
            <p:cNvGraphicFramePr>
              <a:graphicFrameLocks noChangeAspect="1"/>
            </p:cNvGraphicFramePr>
            <p:nvPr>
              <p:extLst>
                <p:ext uri="{D42A27DB-BD31-4B8C-83A1-F6EECF244321}">
                  <p14:modId xmlns:p14="http://schemas.microsoft.com/office/powerpoint/2010/main" val="4042203750"/>
                </p:ext>
              </p:extLst>
            </p:nvPr>
          </p:nvGraphicFramePr>
          <p:xfrm>
            <a:off x="7351987" y="5657104"/>
            <a:ext cx="1331913" cy="892175"/>
          </p:xfrm>
          <a:graphic>
            <a:graphicData uri="http://schemas.openxmlformats.org/presentationml/2006/ole">
              <mc:AlternateContent xmlns:mc="http://schemas.openxmlformats.org/markup-compatibility/2006">
                <mc:Choice xmlns:v="urn:schemas-microsoft-com:vml" Requires="v">
                  <p:oleObj spid="_x0000_s301764" name="数式" r:id="rId15" imgW="583920" imgH="393480" progId="Equation.3">
                    <p:embed/>
                  </p:oleObj>
                </mc:Choice>
                <mc:Fallback>
                  <p:oleObj name="数式" r:id="rId15" imgW="583920" imgH="393480" progId="Equation.3">
                    <p:embed/>
                    <p:pic>
                      <p:nvPicPr>
                        <p:cNvPr id="100" name="Object 58">
                          <a:extLst>
                            <a:ext uri="{FF2B5EF4-FFF2-40B4-BE49-F238E27FC236}">
                              <a16:creationId xmlns:a16="http://schemas.microsoft.com/office/drawing/2014/main" id="{9951ED54-2DDD-4681-82D0-36447E6D6C4D}"/>
                            </a:ext>
                          </a:extLst>
                        </p:cNvPr>
                        <p:cNvPicPr>
                          <a:picLocks noChangeAspect="1" noChangeArrowheads="1"/>
                        </p:cNvPicPr>
                        <p:nvPr/>
                      </p:nvPicPr>
                      <p:blipFill>
                        <a:blip r:embed="rId16"/>
                        <a:srcRect/>
                        <a:stretch>
                          <a:fillRect/>
                        </a:stretch>
                      </p:blipFill>
                      <p:spPr bwMode="auto">
                        <a:xfrm>
                          <a:off x="7351987" y="5657104"/>
                          <a:ext cx="1331913" cy="892175"/>
                        </a:xfrm>
                        <a:prstGeom prst="rect">
                          <a:avLst/>
                        </a:prstGeom>
                        <a:noFill/>
                      </p:spPr>
                    </p:pic>
                  </p:oleObj>
                </mc:Fallback>
              </mc:AlternateContent>
            </a:graphicData>
          </a:graphic>
        </p:graphicFrame>
        <p:graphicFrame>
          <p:nvGraphicFramePr>
            <p:cNvPr id="162" name="Object 59">
              <a:extLst>
                <a:ext uri="{FF2B5EF4-FFF2-40B4-BE49-F238E27FC236}">
                  <a16:creationId xmlns:a16="http://schemas.microsoft.com/office/drawing/2014/main" id="{478F099F-DD76-47D8-B7A1-0EFB343ED9B9}"/>
                </a:ext>
              </a:extLst>
            </p:cNvPr>
            <p:cNvGraphicFramePr>
              <a:graphicFrameLocks noChangeAspect="1"/>
            </p:cNvGraphicFramePr>
            <p:nvPr>
              <p:extLst>
                <p:ext uri="{D42A27DB-BD31-4B8C-83A1-F6EECF244321}">
                  <p14:modId xmlns:p14="http://schemas.microsoft.com/office/powerpoint/2010/main" val="596665453"/>
                </p:ext>
              </p:extLst>
            </p:nvPr>
          </p:nvGraphicFramePr>
          <p:xfrm>
            <a:off x="6460857" y="6007267"/>
            <a:ext cx="377825" cy="298450"/>
          </p:xfrm>
          <a:graphic>
            <a:graphicData uri="http://schemas.openxmlformats.org/presentationml/2006/ole">
              <mc:AlternateContent xmlns:mc="http://schemas.openxmlformats.org/markup-compatibility/2006">
                <mc:Choice xmlns:v="urn:schemas-microsoft-com:vml" Requires="v">
                  <p:oleObj spid="_x0000_s301765" name="数式" r:id="rId17" imgW="126720" imgH="101520" progId="Equation.3">
                    <p:embed/>
                  </p:oleObj>
                </mc:Choice>
                <mc:Fallback>
                  <p:oleObj name="数式" r:id="rId17" imgW="126720" imgH="101520" progId="Equation.3">
                    <p:embed/>
                    <p:pic>
                      <p:nvPicPr>
                        <p:cNvPr id="103" name="Object 59">
                          <a:extLst>
                            <a:ext uri="{FF2B5EF4-FFF2-40B4-BE49-F238E27FC236}">
                              <a16:creationId xmlns:a16="http://schemas.microsoft.com/office/drawing/2014/main" id="{6AD81EC1-9DDD-47C1-A5AA-5BEDB6326D19}"/>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460857" y="6007267"/>
                          <a:ext cx="377825" cy="298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3" name="Rectangle 68">
              <a:extLst>
                <a:ext uri="{FF2B5EF4-FFF2-40B4-BE49-F238E27FC236}">
                  <a16:creationId xmlns:a16="http://schemas.microsoft.com/office/drawing/2014/main" id="{64462D3D-05EB-4680-916D-A09AD3FE9DB8}"/>
                </a:ext>
              </a:extLst>
            </p:cNvPr>
            <p:cNvSpPr>
              <a:spLocks noChangeArrowheads="1"/>
            </p:cNvSpPr>
            <p:nvPr/>
          </p:nvSpPr>
          <p:spPr bwMode="auto">
            <a:xfrm>
              <a:off x="1459" y="3692402"/>
              <a:ext cx="9142541" cy="10402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r>
                <a:rPr lang="ja-JP" altLang="en-US" i="0" dirty="0"/>
                <a:t>万有引力は保存力なので位置エネルギー</a:t>
              </a:r>
              <a:r>
                <a:rPr lang="en-US" altLang="ja-JP" i="1" dirty="0">
                  <a:latin typeface="Bookman Old Style" panose="02050604050505020204" pitchFamily="18" charset="0"/>
                  <a:cs typeface="Times New Roman" panose="02020603050405020304" pitchFamily="18" charset="0"/>
                </a:rPr>
                <a:t>U</a:t>
              </a:r>
              <a:r>
                <a:rPr lang="ja-JP" altLang="en-US" i="0" dirty="0"/>
                <a:t>は経路によらず、</a:t>
              </a:r>
              <a:endParaRPr lang="en-US" altLang="ja-JP" i="0" dirty="0"/>
            </a:p>
            <a:p>
              <a:r>
                <a:rPr lang="ja-JP" altLang="en-US" dirty="0"/>
                <a:t>始点と基準点</a:t>
              </a:r>
              <a:r>
                <a:rPr lang="en-US" altLang="ja-JP" dirty="0"/>
                <a:t>(</a:t>
              </a:r>
              <a:r>
                <a:rPr lang="en-US" altLang="ja-JP" i="1" dirty="0">
                  <a:latin typeface="Bookman Old Style" panose="02050604050505020204" pitchFamily="18" charset="0"/>
                  <a:cs typeface="Times New Roman" panose="02020603050405020304" pitchFamily="18" charset="0"/>
                </a:rPr>
                <a:t>r </a:t>
              </a:r>
              <a:r>
                <a:rPr lang="en-US" altLang="ja-JP" dirty="0">
                  <a:latin typeface="Symbol" panose="05050102010706020507" pitchFamily="18" charset="2"/>
                </a:rPr>
                <a:t>= </a:t>
              </a:r>
              <a:r>
                <a:rPr lang="ja-JP" altLang="en-US" dirty="0"/>
                <a:t>∞とする</a:t>
              </a:r>
              <a:r>
                <a:rPr lang="en-US" altLang="ja-JP" dirty="0"/>
                <a:t>)</a:t>
              </a:r>
              <a:r>
                <a:rPr lang="ja-JP" altLang="en-US" dirty="0"/>
                <a:t>だけを決めて計算すればよい。</a:t>
              </a:r>
              <a:endParaRPr lang="ja-JP" altLang="en-US" i="0" dirty="0"/>
            </a:p>
          </p:txBody>
        </p:sp>
      </p:grpSp>
      <p:sp>
        <p:nvSpPr>
          <p:cNvPr id="103" name="Rectangle 46"/>
          <p:cNvSpPr>
            <a:spLocks noChangeArrowheads="1"/>
          </p:cNvSpPr>
          <p:nvPr/>
        </p:nvSpPr>
        <p:spPr bwMode="auto">
          <a:xfrm>
            <a:off x="0" y="0"/>
            <a:ext cx="9144000" cy="3519814"/>
          </a:xfrm>
          <a:prstGeom prst="rect">
            <a:avLst/>
          </a:prstGeom>
          <a:solidFill>
            <a:srgbClr val="FFF0DC"/>
          </a:solidFill>
          <a:ln w="9525">
            <a:solidFill>
              <a:srgbClr val="FFCC99"/>
            </a:solidFill>
            <a:miter lim="800000"/>
            <a:headEnd/>
            <a:tailEnd/>
          </a:ln>
          <a:effectLst>
            <a:outerShdw blurRad="50800" dist="38100" dir="8100000" algn="tr" rotWithShape="0">
              <a:prstClr val="black">
                <a:alpha val="40000"/>
              </a:prstClr>
            </a:outerShdw>
          </a:effectLst>
        </p:spPr>
        <p:txBody>
          <a:bodyPr wrap="none" anchor="ctr"/>
          <a:lstStyle/>
          <a:p>
            <a:pPr algn="ctr"/>
            <a:endParaRPr lang="ja-JP" altLang="en-US" sz="3200" b="1">
              <a:solidFill>
                <a:srgbClr val="000000"/>
              </a:solidFill>
            </a:endParaRPr>
          </a:p>
        </p:txBody>
      </p:sp>
      <p:sp>
        <p:nvSpPr>
          <p:cNvPr id="175" name="Rectangle 46"/>
          <p:cNvSpPr>
            <a:spLocks noChangeArrowheads="1"/>
          </p:cNvSpPr>
          <p:nvPr/>
        </p:nvSpPr>
        <p:spPr bwMode="auto">
          <a:xfrm>
            <a:off x="0" y="1"/>
            <a:ext cx="9144000" cy="2762866"/>
          </a:xfrm>
          <a:prstGeom prst="rect">
            <a:avLst/>
          </a:prstGeom>
          <a:solidFill>
            <a:srgbClr val="FFF0DC"/>
          </a:solidFill>
          <a:ln w="9525">
            <a:solidFill>
              <a:srgbClr val="FFCC99"/>
            </a:solidFill>
            <a:miter lim="800000"/>
            <a:headEnd/>
            <a:tailEnd/>
          </a:ln>
          <a:effectLst>
            <a:outerShdw blurRad="50800" dist="38100" dir="8100000" algn="tr" rotWithShape="0">
              <a:prstClr val="black">
                <a:alpha val="40000"/>
              </a:prstClr>
            </a:outerShdw>
          </a:effectLst>
        </p:spPr>
        <p:txBody>
          <a:bodyPr wrap="none" anchor="ctr"/>
          <a:lstStyle/>
          <a:p>
            <a:pPr algn="ctr"/>
            <a:endParaRPr lang="ja-JP" altLang="en-US" sz="3200" b="1">
              <a:solidFill>
                <a:srgbClr val="000000"/>
              </a:solidFill>
            </a:endParaRPr>
          </a:p>
        </p:txBody>
      </p:sp>
      <p:sp>
        <p:nvSpPr>
          <p:cNvPr id="70" name="Rectangle 17"/>
          <p:cNvSpPr>
            <a:spLocks noChangeArrowheads="1"/>
          </p:cNvSpPr>
          <p:nvPr/>
        </p:nvSpPr>
        <p:spPr bwMode="auto">
          <a:xfrm>
            <a:off x="0" y="1253005"/>
            <a:ext cx="278077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ja-JP" altLang="en-US" dirty="0">
                <a:solidFill>
                  <a:srgbClr val="0000FF"/>
                </a:solidFill>
              </a:rPr>
              <a:t>位置エネルギー</a:t>
            </a:r>
          </a:p>
        </p:txBody>
      </p:sp>
      <p:sp>
        <p:nvSpPr>
          <p:cNvPr id="72" name="Rectangle 17"/>
          <p:cNvSpPr>
            <a:spLocks noChangeArrowheads="1"/>
          </p:cNvSpPr>
          <p:nvPr/>
        </p:nvSpPr>
        <p:spPr bwMode="auto">
          <a:xfrm>
            <a:off x="235974" y="1718535"/>
            <a:ext cx="381983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ja-JP" altLang="en-US" dirty="0">
                <a:solidFill>
                  <a:srgbClr val="0000FF"/>
                </a:solidFill>
              </a:rPr>
              <a:t>重力の位置エネルギー</a:t>
            </a:r>
          </a:p>
        </p:txBody>
      </p:sp>
      <p:sp>
        <p:nvSpPr>
          <p:cNvPr id="74" name="Rectangle 62"/>
          <p:cNvSpPr>
            <a:spLocks noChangeArrowheads="1"/>
          </p:cNvSpPr>
          <p:nvPr/>
        </p:nvSpPr>
        <p:spPr bwMode="auto">
          <a:xfrm>
            <a:off x="3772361" y="1796383"/>
            <a:ext cx="7588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dirty="0">
                <a:solidFill>
                  <a:srgbClr val="000000"/>
                </a:solidFill>
                <a:latin typeface="Bookman Old Style" pitchFamily="18" charset="0"/>
              </a:rPr>
              <a:t>U </a:t>
            </a:r>
            <a:r>
              <a:rPr kumimoji="0" lang="en-US" altLang="ja-JP" dirty="0">
                <a:solidFill>
                  <a:srgbClr val="000000"/>
                </a:solidFill>
                <a:latin typeface="Bookman Old Style" pitchFamily="18" charset="0"/>
              </a:rPr>
              <a:t>=</a:t>
            </a:r>
          </a:p>
        </p:txBody>
      </p:sp>
      <p:sp>
        <p:nvSpPr>
          <p:cNvPr id="75" name="Rectangle 63"/>
          <p:cNvSpPr>
            <a:spLocks noChangeArrowheads="1"/>
          </p:cNvSpPr>
          <p:nvPr/>
        </p:nvSpPr>
        <p:spPr bwMode="auto">
          <a:xfrm>
            <a:off x="4417757" y="1766886"/>
            <a:ext cx="9159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solidFill>
                  <a:srgbClr val="000000"/>
                </a:solidFill>
                <a:latin typeface="Bookman Old Style" pitchFamily="18" charset="0"/>
                <a:ea typeface="ＭＳ ゴシック" pitchFamily="49" charset="-128"/>
              </a:rPr>
              <a:t>mgh</a:t>
            </a:r>
            <a:endParaRPr lang="en-US" altLang="ja-JP" i="1">
              <a:solidFill>
                <a:srgbClr val="000000"/>
              </a:solidFill>
              <a:latin typeface="Symbol" pitchFamily="18" charset="2"/>
            </a:endParaRPr>
          </a:p>
        </p:txBody>
      </p:sp>
      <p:sp>
        <p:nvSpPr>
          <p:cNvPr id="69" name="Rectangle 13"/>
          <p:cNvSpPr>
            <a:spLocks noChangeArrowheads="1"/>
          </p:cNvSpPr>
          <p:nvPr/>
        </p:nvSpPr>
        <p:spPr bwMode="auto">
          <a:xfrm>
            <a:off x="5545394" y="1747903"/>
            <a:ext cx="129785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ctr">
            <a:spAutoFit/>
          </a:bodyPr>
          <a:lstStyle/>
          <a:p>
            <a:pPr>
              <a:spcBef>
                <a:spcPct val="0"/>
              </a:spcBef>
            </a:pPr>
            <a:r>
              <a:rPr lang="en-US" altLang="ja-JP" i="1" dirty="0">
                <a:solidFill>
                  <a:srgbClr val="000000"/>
                </a:solidFill>
                <a:latin typeface="Bookman Old Style" panose="02050604050505020204" pitchFamily="18" charset="0"/>
                <a:ea typeface="ＭＳ ゴシック" panose="020B0609070205080204" pitchFamily="49" charset="-128"/>
                <a:cs typeface="Times New Roman" pitchFamily="18" charset="0"/>
              </a:rPr>
              <a:t>h</a:t>
            </a:r>
            <a:r>
              <a:rPr lang="en-US" altLang="ja-JP" dirty="0">
                <a:solidFill>
                  <a:srgbClr val="000000"/>
                </a:solidFill>
                <a:latin typeface="ＭＳ ゴシック" pitchFamily="49" charset="-128"/>
                <a:ea typeface="ＭＳ ゴシック" pitchFamily="49" charset="-128"/>
                <a:cs typeface="Times New Roman" pitchFamily="18" charset="0"/>
              </a:rPr>
              <a:t>:</a:t>
            </a:r>
            <a:r>
              <a:rPr lang="ja-JP" altLang="en-US" dirty="0">
                <a:solidFill>
                  <a:srgbClr val="000000"/>
                </a:solidFill>
                <a:latin typeface="ＭＳ ゴシック" pitchFamily="49" charset="-128"/>
                <a:ea typeface="ＭＳ ゴシック" pitchFamily="49" charset="-128"/>
                <a:cs typeface="Times New Roman" pitchFamily="18" charset="0"/>
              </a:rPr>
              <a:t>高さ</a:t>
            </a:r>
          </a:p>
        </p:txBody>
      </p:sp>
      <p:sp>
        <p:nvSpPr>
          <p:cNvPr id="77" name="Rectangle 13"/>
          <p:cNvSpPr>
            <a:spLocks noChangeArrowheads="1"/>
          </p:cNvSpPr>
          <p:nvPr/>
        </p:nvSpPr>
        <p:spPr bwMode="auto">
          <a:xfrm>
            <a:off x="6784257" y="1762651"/>
            <a:ext cx="281694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ctr">
            <a:spAutoFit/>
          </a:bodyPr>
          <a:lstStyle/>
          <a:p>
            <a:pPr>
              <a:spcBef>
                <a:spcPct val="0"/>
              </a:spcBef>
            </a:pPr>
            <a:r>
              <a:rPr lang="en-US" altLang="ja-JP" i="1" dirty="0">
                <a:solidFill>
                  <a:srgbClr val="000000"/>
                </a:solidFill>
                <a:latin typeface="Bookman Old Style" panose="02050604050505020204" pitchFamily="18" charset="0"/>
                <a:ea typeface="ＭＳ ゴシック" panose="020B0609070205080204" pitchFamily="49" charset="-128"/>
                <a:cs typeface="Times New Roman" pitchFamily="18" charset="0"/>
              </a:rPr>
              <a:t>g</a:t>
            </a:r>
            <a:r>
              <a:rPr lang="en-US" altLang="ja-JP" dirty="0">
                <a:solidFill>
                  <a:srgbClr val="000000"/>
                </a:solidFill>
                <a:latin typeface="ＭＳ ゴシック" pitchFamily="49" charset="-128"/>
                <a:ea typeface="ＭＳ ゴシック" pitchFamily="49" charset="-128"/>
                <a:cs typeface="Times New Roman" pitchFamily="18" charset="0"/>
              </a:rPr>
              <a:t>:</a:t>
            </a:r>
            <a:r>
              <a:rPr lang="ja-JP" altLang="en-US" dirty="0">
                <a:solidFill>
                  <a:srgbClr val="000000"/>
                </a:solidFill>
                <a:latin typeface="ＭＳ ゴシック" pitchFamily="49" charset="-128"/>
                <a:ea typeface="ＭＳ ゴシック" pitchFamily="49" charset="-128"/>
                <a:cs typeface="Times New Roman" pitchFamily="18" charset="0"/>
              </a:rPr>
              <a:t>重力加速度</a:t>
            </a:r>
          </a:p>
        </p:txBody>
      </p:sp>
      <p:sp>
        <p:nvSpPr>
          <p:cNvPr id="58" name="Rectangle 67"/>
          <p:cNvSpPr>
            <a:spLocks noChangeArrowheads="1"/>
          </p:cNvSpPr>
          <p:nvPr/>
        </p:nvSpPr>
        <p:spPr bwMode="auto">
          <a:xfrm>
            <a:off x="4278312" y="2230111"/>
            <a:ext cx="7588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dirty="0">
                <a:solidFill>
                  <a:srgbClr val="000000"/>
                </a:solidFill>
                <a:latin typeface="Bookman Old Style" pitchFamily="18" charset="0"/>
              </a:rPr>
              <a:t>U </a:t>
            </a:r>
            <a:r>
              <a:rPr kumimoji="0" lang="en-US" altLang="ja-JP" dirty="0">
                <a:solidFill>
                  <a:srgbClr val="000000"/>
                </a:solidFill>
                <a:latin typeface="Bookman Old Style" pitchFamily="18" charset="0"/>
              </a:rPr>
              <a:t>=</a:t>
            </a:r>
          </a:p>
        </p:txBody>
      </p:sp>
      <p:sp>
        <p:nvSpPr>
          <p:cNvPr id="59" name="Rectangle 68"/>
          <p:cNvSpPr>
            <a:spLocks noChangeArrowheads="1"/>
          </p:cNvSpPr>
          <p:nvPr/>
        </p:nvSpPr>
        <p:spPr bwMode="auto">
          <a:xfrm>
            <a:off x="4997450" y="2230111"/>
            <a:ext cx="9858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dirty="0">
                <a:solidFill>
                  <a:srgbClr val="000000"/>
                </a:solidFill>
                <a:latin typeface="Bookman Old Style" pitchFamily="18" charset="0"/>
                <a:ea typeface="ＭＳ ゴシック" pitchFamily="49" charset="-128"/>
              </a:rPr>
              <a:t>kx</a:t>
            </a:r>
            <a:r>
              <a:rPr kumimoji="0" lang="en-US" altLang="ja-JP" baseline="30000" dirty="0">
                <a:solidFill>
                  <a:srgbClr val="000000"/>
                </a:solidFill>
                <a:ea typeface="ＭＳ ゴシック" pitchFamily="49" charset="-128"/>
              </a:rPr>
              <a:t>2</a:t>
            </a:r>
            <a:r>
              <a:rPr kumimoji="0" lang="en-US" altLang="ja-JP" dirty="0">
                <a:solidFill>
                  <a:srgbClr val="000000"/>
                </a:solidFill>
                <a:ea typeface="ＭＳ ゴシック" pitchFamily="49" charset="-128"/>
              </a:rPr>
              <a:t>/2</a:t>
            </a:r>
            <a:endParaRPr lang="en-US" altLang="ja-JP" i="1" dirty="0">
              <a:solidFill>
                <a:srgbClr val="000000"/>
              </a:solidFill>
              <a:latin typeface="Symbol" pitchFamily="18" charset="2"/>
            </a:endParaRPr>
          </a:p>
        </p:txBody>
      </p:sp>
      <p:sp>
        <p:nvSpPr>
          <p:cNvPr id="61" name="Rectangle 69"/>
          <p:cNvSpPr>
            <a:spLocks noChangeArrowheads="1"/>
          </p:cNvSpPr>
          <p:nvPr/>
        </p:nvSpPr>
        <p:spPr bwMode="auto">
          <a:xfrm>
            <a:off x="6078537" y="2230111"/>
            <a:ext cx="30654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dirty="0">
                <a:solidFill>
                  <a:srgbClr val="000000"/>
                </a:solidFill>
                <a:latin typeface="Bookman Old Style" pitchFamily="18" charset="0"/>
                <a:ea typeface="ＭＳ ゴシック" pitchFamily="49" charset="-128"/>
              </a:rPr>
              <a:t>x</a:t>
            </a:r>
            <a:r>
              <a:rPr kumimoji="0" lang="en-US" altLang="ja-JP" dirty="0">
                <a:solidFill>
                  <a:srgbClr val="000000"/>
                </a:solidFill>
                <a:latin typeface="Bookman Old Style" pitchFamily="18" charset="0"/>
                <a:ea typeface="ＭＳ ゴシック" pitchFamily="49" charset="-128"/>
              </a:rPr>
              <a:t>:</a:t>
            </a:r>
            <a:r>
              <a:rPr kumimoji="0" lang="ja-JP" altLang="en-US" dirty="0">
                <a:solidFill>
                  <a:srgbClr val="000000"/>
                </a:solidFill>
                <a:latin typeface="Bookman Old Style" pitchFamily="18" charset="0"/>
                <a:ea typeface="ＭＳ ゴシック" pitchFamily="49" charset="-128"/>
              </a:rPr>
              <a:t>のび</a:t>
            </a:r>
            <a:r>
              <a:rPr kumimoji="0" lang="en-US" altLang="ja-JP" dirty="0">
                <a:solidFill>
                  <a:srgbClr val="000000"/>
                </a:solidFill>
                <a:latin typeface="Bookman Old Style" pitchFamily="18" charset="0"/>
                <a:ea typeface="ＭＳ ゴシック" pitchFamily="49" charset="-128"/>
              </a:rPr>
              <a:t>,</a:t>
            </a:r>
            <a:r>
              <a:rPr kumimoji="0" lang="en-US" altLang="ja-JP" i="1" dirty="0">
                <a:solidFill>
                  <a:srgbClr val="000000"/>
                </a:solidFill>
                <a:latin typeface="Bookman Old Style" pitchFamily="18" charset="0"/>
                <a:ea typeface="ＭＳ ゴシック" pitchFamily="49" charset="-128"/>
              </a:rPr>
              <a:t>k</a:t>
            </a:r>
            <a:r>
              <a:rPr kumimoji="0" lang="en-US" altLang="ja-JP" dirty="0">
                <a:solidFill>
                  <a:srgbClr val="000000"/>
                </a:solidFill>
                <a:latin typeface="Bookman Old Style" pitchFamily="18" charset="0"/>
                <a:ea typeface="ＭＳ ゴシック" pitchFamily="49" charset="-128"/>
              </a:rPr>
              <a:t>:</a:t>
            </a:r>
            <a:r>
              <a:rPr kumimoji="0" lang="ja-JP" altLang="en-US" dirty="0">
                <a:solidFill>
                  <a:srgbClr val="000000"/>
                </a:solidFill>
                <a:latin typeface="Bookman Old Style" pitchFamily="18" charset="0"/>
                <a:ea typeface="ＭＳ ゴシック" pitchFamily="49" charset="-128"/>
              </a:rPr>
              <a:t>バネ定数</a:t>
            </a:r>
          </a:p>
        </p:txBody>
      </p:sp>
      <p:sp>
        <p:nvSpPr>
          <p:cNvPr id="62" name="Rectangle 65"/>
          <p:cNvSpPr>
            <a:spLocks noChangeArrowheads="1"/>
          </p:cNvSpPr>
          <p:nvPr/>
        </p:nvSpPr>
        <p:spPr bwMode="auto">
          <a:xfrm>
            <a:off x="250723" y="2221969"/>
            <a:ext cx="40052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dirty="0">
                <a:solidFill>
                  <a:srgbClr val="3333CC"/>
                </a:solidFill>
              </a:rPr>
              <a:t>弾性力の位置エネルギー</a:t>
            </a:r>
          </a:p>
        </p:txBody>
      </p:sp>
      <p:sp>
        <p:nvSpPr>
          <p:cNvPr id="63" name="Rectangle 65"/>
          <p:cNvSpPr>
            <a:spLocks noChangeArrowheads="1"/>
          </p:cNvSpPr>
          <p:nvPr/>
        </p:nvSpPr>
        <p:spPr bwMode="auto">
          <a:xfrm>
            <a:off x="224057" y="2839273"/>
            <a:ext cx="440216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dirty="0">
                <a:solidFill>
                  <a:srgbClr val="3333CC"/>
                </a:solidFill>
              </a:rPr>
              <a:t>万有引力の位置エネルギー</a:t>
            </a:r>
          </a:p>
        </p:txBody>
      </p:sp>
      <p:sp>
        <p:nvSpPr>
          <p:cNvPr id="64" name="Rectangle 67"/>
          <p:cNvSpPr>
            <a:spLocks noChangeArrowheads="1"/>
          </p:cNvSpPr>
          <p:nvPr/>
        </p:nvSpPr>
        <p:spPr bwMode="auto">
          <a:xfrm>
            <a:off x="4439033" y="2860647"/>
            <a:ext cx="7588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dirty="0">
                <a:solidFill>
                  <a:srgbClr val="000000"/>
                </a:solidFill>
                <a:latin typeface="Bookman Old Style" pitchFamily="18" charset="0"/>
              </a:rPr>
              <a:t>U </a:t>
            </a:r>
            <a:r>
              <a:rPr kumimoji="0" lang="en-US" altLang="ja-JP" dirty="0">
                <a:solidFill>
                  <a:srgbClr val="000000"/>
                </a:solidFill>
                <a:latin typeface="Bookman Old Style" pitchFamily="18" charset="0"/>
              </a:rPr>
              <a:t>=</a:t>
            </a:r>
          </a:p>
        </p:txBody>
      </p:sp>
      <p:grpSp>
        <p:nvGrpSpPr>
          <p:cNvPr id="2" name="グループ化 1"/>
          <p:cNvGrpSpPr/>
          <p:nvPr/>
        </p:nvGrpSpPr>
        <p:grpSpPr>
          <a:xfrm>
            <a:off x="6541547" y="2693094"/>
            <a:ext cx="2773579" cy="886834"/>
            <a:chOff x="6541547" y="2693094"/>
            <a:chExt cx="2773579" cy="886834"/>
          </a:xfrm>
        </p:grpSpPr>
        <p:graphicFrame>
          <p:nvGraphicFramePr>
            <p:cNvPr id="83" name="Object 39"/>
            <p:cNvGraphicFramePr>
              <a:graphicFrameLocks noChangeAspect="1"/>
            </p:cNvGraphicFramePr>
            <p:nvPr>
              <p:extLst>
                <p:ext uri="{D42A27DB-BD31-4B8C-83A1-F6EECF244321}">
                  <p14:modId xmlns:p14="http://schemas.microsoft.com/office/powerpoint/2010/main" val="2627873391"/>
                </p:ext>
              </p:extLst>
            </p:nvPr>
          </p:nvGraphicFramePr>
          <p:xfrm>
            <a:off x="6550569" y="2730673"/>
            <a:ext cx="891319" cy="457192"/>
          </p:xfrm>
          <a:graphic>
            <a:graphicData uri="http://schemas.openxmlformats.org/presentationml/2006/ole">
              <mc:AlternateContent xmlns:mc="http://schemas.openxmlformats.org/markup-compatibility/2006">
                <mc:Choice xmlns:v="urn:schemas-microsoft-com:vml" Requires="v">
                  <p:oleObj spid="_x0000_s301766" name="数式" r:id="rId18" imgW="393529" imgH="203112" progId="Equation.3">
                    <p:embed/>
                  </p:oleObj>
                </mc:Choice>
                <mc:Fallback>
                  <p:oleObj name="数式" r:id="rId18" imgW="393529" imgH="203112" progId="Equation.3">
                    <p:embed/>
                    <p:pic>
                      <p:nvPicPr>
                        <p:cNvPr id="0" name=""/>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6550569" y="2730673"/>
                          <a:ext cx="891319" cy="457192"/>
                        </a:xfrm>
                        <a:prstGeom prst="rect">
                          <a:avLst/>
                        </a:prstGeom>
                        <a:noFill/>
                      </p:spPr>
                    </p:pic>
                  </p:oleObj>
                </mc:Fallback>
              </mc:AlternateContent>
            </a:graphicData>
          </a:graphic>
        </p:graphicFrame>
        <p:graphicFrame>
          <p:nvGraphicFramePr>
            <p:cNvPr id="84" name="Object 38"/>
            <p:cNvGraphicFramePr>
              <a:graphicFrameLocks noChangeAspect="1"/>
            </p:cNvGraphicFramePr>
            <p:nvPr>
              <p:extLst>
                <p:ext uri="{D42A27DB-BD31-4B8C-83A1-F6EECF244321}">
                  <p14:modId xmlns:p14="http://schemas.microsoft.com/office/powerpoint/2010/main" val="659829857"/>
                </p:ext>
              </p:extLst>
            </p:nvPr>
          </p:nvGraphicFramePr>
          <p:xfrm>
            <a:off x="8146268" y="2855280"/>
            <a:ext cx="260477" cy="282183"/>
          </p:xfrm>
          <a:graphic>
            <a:graphicData uri="http://schemas.openxmlformats.org/presentationml/2006/ole">
              <mc:AlternateContent xmlns:mc="http://schemas.openxmlformats.org/markup-compatibility/2006">
                <mc:Choice xmlns:v="urn:schemas-microsoft-com:vml" Requires="v">
                  <p:oleObj spid="_x0000_s301767" name="数式" r:id="rId20" imgW="114102" imgH="126780" progId="Equation.3">
                    <p:embed/>
                  </p:oleObj>
                </mc:Choice>
                <mc:Fallback>
                  <p:oleObj name="数式" r:id="rId20" imgW="114102" imgH="126780" progId="Equation.3">
                    <p:embed/>
                    <p:pic>
                      <p:nvPicPr>
                        <p:cNvPr id="0" name=""/>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8146268" y="2855280"/>
                          <a:ext cx="260477" cy="282183"/>
                        </a:xfrm>
                        <a:prstGeom prst="rect">
                          <a:avLst/>
                        </a:prstGeom>
                        <a:noFill/>
                      </p:spPr>
                    </p:pic>
                  </p:oleObj>
                </mc:Fallback>
              </mc:AlternateContent>
            </a:graphicData>
          </a:graphic>
        </p:graphicFrame>
        <p:sp>
          <p:nvSpPr>
            <p:cNvPr id="85" name="Rectangle 63"/>
            <p:cNvSpPr>
              <a:spLocks noChangeArrowheads="1"/>
            </p:cNvSpPr>
            <p:nvPr/>
          </p:nvSpPr>
          <p:spPr bwMode="auto">
            <a:xfrm>
              <a:off x="7303109" y="2693094"/>
              <a:ext cx="9969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ja-JP" altLang="en-US" i="0" dirty="0"/>
                <a:t>質量</a:t>
              </a:r>
            </a:p>
          </p:txBody>
        </p:sp>
        <p:sp>
          <p:nvSpPr>
            <p:cNvPr id="86" name="Rectangle 64"/>
            <p:cNvSpPr>
              <a:spLocks noChangeArrowheads="1"/>
            </p:cNvSpPr>
            <p:nvPr/>
          </p:nvSpPr>
          <p:spPr bwMode="auto">
            <a:xfrm>
              <a:off x="8318176" y="2714515"/>
              <a:ext cx="99695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ja-JP" altLang="en-US" i="0" dirty="0"/>
                <a:t>距離</a:t>
              </a:r>
            </a:p>
          </p:txBody>
        </p:sp>
        <p:graphicFrame>
          <p:nvGraphicFramePr>
            <p:cNvPr id="101" name="Object 39"/>
            <p:cNvGraphicFramePr>
              <a:graphicFrameLocks noChangeAspect="1"/>
            </p:cNvGraphicFramePr>
            <p:nvPr>
              <p:extLst>
                <p:ext uri="{D42A27DB-BD31-4B8C-83A1-F6EECF244321}">
                  <p14:modId xmlns:p14="http://schemas.microsoft.com/office/powerpoint/2010/main" val="2177594813"/>
                </p:ext>
              </p:extLst>
            </p:nvPr>
          </p:nvGraphicFramePr>
          <p:xfrm>
            <a:off x="6541547" y="3114000"/>
            <a:ext cx="374436" cy="400212"/>
          </p:xfrm>
          <a:graphic>
            <a:graphicData uri="http://schemas.openxmlformats.org/presentationml/2006/ole">
              <mc:AlternateContent xmlns:mc="http://schemas.openxmlformats.org/markup-compatibility/2006">
                <mc:Choice xmlns:v="urn:schemas-microsoft-com:vml" Requires="v">
                  <p:oleObj spid="_x0000_s301768" name="数式" r:id="rId22" imgW="164880" imgH="177480" progId="Equation.3">
                    <p:embed/>
                  </p:oleObj>
                </mc:Choice>
                <mc:Fallback>
                  <p:oleObj name="数式" r:id="rId22" imgW="164880" imgH="177480" progId="Equation.3">
                    <p:embed/>
                    <p:pic>
                      <p:nvPicPr>
                        <p:cNvPr id="0" name=""/>
                        <p:cNvPicPr>
                          <a:picLocks noChangeAspect="1" noChangeArrowheads="1"/>
                        </p:cNvPicPr>
                        <p:nvPr/>
                      </p:nvPicPr>
                      <p:blipFill>
                        <a:blip r:embed="rId23"/>
                        <a:srcRect/>
                        <a:stretch>
                          <a:fillRect/>
                        </a:stretch>
                      </p:blipFill>
                      <p:spPr bwMode="auto">
                        <a:xfrm>
                          <a:off x="6541547" y="3114000"/>
                          <a:ext cx="374436" cy="400212"/>
                        </a:xfrm>
                        <a:prstGeom prst="rect">
                          <a:avLst/>
                        </a:prstGeom>
                        <a:noFill/>
                      </p:spPr>
                    </p:pic>
                  </p:oleObj>
                </mc:Fallback>
              </mc:AlternateContent>
            </a:graphicData>
          </a:graphic>
        </p:graphicFrame>
        <p:sp>
          <p:nvSpPr>
            <p:cNvPr id="102" name="Rectangle 43"/>
            <p:cNvSpPr>
              <a:spLocks noChangeArrowheads="1"/>
            </p:cNvSpPr>
            <p:nvPr/>
          </p:nvSpPr>
          <p:spPr bwMode="auto">
            <a:xfrm>
              <a:off x="6804898" y="3056708"/>
              <a:ext cx="233910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spcBef>
                  <a:spcPct val="0"/>
                </a:spcBef>
              </a:pPr>
              <a:r>
                <a:rPr lang="ja-JP" altLang="en-US" i="0" dirty="0">
                  <a:latin typeface="ＭＳ ゴシック" pitchFamily="49" charset="-128"/>
                  <a:ea typeface="ＭＳ ゴシック" pitchFamily="49" charset="-128"/>
                  <a:cs typeface="Times New Roman" pitchFamily="18" charset="0"/>
                </a:rPr>
                <a:t>万有引力定数</a:t>
              </a:r>
              <a:endParaRPr lang="ja-JP" altLang="en-US" i="0" dirty="0">
                <a:ea typeface="ＭＳ ゴシック" pitchFamily="49" charset="-128"/>
                <a:cs typeface="Times New Roman" pitchFamily="18" charset="0"/>
              </a:endParaRPr>
            </a:p>
          </p:txBody>
        </p:sp>
      </p:grpSp>
      <p:sp>
        <p:nvSpPr>
          <p:cNvPr id="105" name="Rectangle 36"/>
          <p:cNvSpPr>
            <a:spLocks noChangeArrowheads="1"/>
          </p:cNvSpPr>
          <p:nvPr/>
        </p:nvSpPr>
        <p:spPr bwMode="auto">
          <a:xfrm>
            <a:off x="0" y="0"/>
            <a:ext cx="27301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ctr">
            <a:spAutoFit/>
          </a:bodyPr>
          <a:lstStyle/>
          <a:p>
            <a:pPr>
              <a:spcBef>
                <a:spcPct val="0"/>
              </a:spcBef>
            </a:pPr>
            <a:r>
              <a:rPr lang="ja-JP" altLang="en-US" dirty="0">
                <a:solidFill>
                  <a:srgbClr val="0000FF"/>
                </a:solidFill>
                <a:latin typeface="ＭＳ ゴシック" pitchFamily="49" charset="-128"/>
                <a:ea typeface="ＭＳ ゴシック" pitchFamily="49" charset="-128"/>
                <a:cs typeface="Times New Roman" pitchFamily="18" charset="0"/>
              </a:rPr>
              <a:t>エネルギー</a:t>
            </a:r>
            <a:r>
              <a:rPr lang="ja-JP" altLang="en-US" dirty="0">
                <a:solidFill>
                  <a:srgbClr val="000000"/>
                </a:solidFill>
                <a:latin typeface="ＭＳ ゴシック" pitchFamily="49" charset="-128"/>
                <a:ea typeface="ＭＳ ゴシック" pitchFamily="49" charset="-128"/>
                <a:cs typeface="Times New Roman" pitchFamily="18" charset="0"/>
              </a:rPr>
              <a:t>　</a:t>
            </a:r>
            <a:endParaRPr lang="ja-JP" altLang="en-US" dirty="0">
              <a:solidFill>
                <a:srgbClr val="000000"/>
              </a:solidFill>
              <a:ea typeface="ＭＳ ゴシック" pitchFamily="49" charset="-128"/>
              <a:cs typeface="Times New Roman" pitchFamily="18" charset="0"/>
            </a:endParaRPr>
          </a:p>
        </p:txBody>
      </p:sp>
      <p:sp>
        <p:nvSpPr>
          <p:cNvPr id="107" name="Rectangle 17"/>
          <p:cNvSpPr>
            <a:spLocks noChangeArrowheads="1"/>
          </p:cNvSpPr>
          <p:nvPr/>
        </p:nvSpPr>
        <p:spPr bwMode="auto">
          <a:xfrm>
            <a:off x="0" y="618825"/>
            <a:ext cx="278077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ja-JP" altLang="en-US" dirty="0">
                <a:solidFill>
                  <a:srgbClr val="0000FF"/>
                </a:solidFill>
              </a:rPr>
              <a:t>運動エネルギー</a:t>
            </a:r>
          </a:p>
        </p:txBody>
      </p:sp>
      <p:graphicFrame>
        <p:nvGraphicFramePr>
          <p:cNvPr id="108" name="Object 33"/>
          <p:cNvGraphicFramePr>
            <a:graphicFrameLocks noChangeAspect="1"/>
          </p:cNvGraphicFramePr>
          <p:nvPr>
            <p:extLst>
              <p:ext uri="{D42A27DB-BD31-4B8C-83A1-F6EECF244321}">
                <p14:modId xmlns:p14="http://schemas.microsoft.com/office/powerpoint/2010/main" val="1871810668"/>
              </p:ext>
            </p:extLst>
          </p:nvPr>
        </p:nvGraphicFramePr>
        <p:xfrm>
          <a:off x="3219880" y="457199"/>
          <a:ext cx="366712" cy="792368"/>
        </p:xfrm>
        <a:graphic>
          <a:graphicData uri="http://schemas.openxmlformats.org/presentationml/2006/ole">
            <mc:AlternateContent xmlns:mc="http://schemas.openxmlformats.org/markup-compatibility/2006">
              <mc:Choice xmlns:v="urn:schemas-microsoft-com:vml" Requires="v">
                <p:oleObj spid="_x0000_s301769" name="数式" r:id="rId24" imgW="152280" imgH="393480" progId="Equation.3">
                  <p:embed/>
                </p:oleObj>
              </mc:Choice>
              <mc:Fallback>
                <p:oleObj name="数式" r:id="rId24" imgW="152280" imgH="393480" progId="Equation.3">
                  <p:embed/>
                  <p:pic>
                    <p:nvPicPr>
                      <p:cNvPr id="0" name=""/>
                      <p:cNvPicPr>
                        <a:picLocks noChangeAspect="1" noChangeArrowheads="1"/>
                      </p:cNvPicPr>
                      <p:nvPr/>
                    </p:nvPicPr>
                    <p:blipFill>
                      <a:blip r:embed="rId25"/>
                      <a:srcRect/>
                      <a:stretch>
                        <a:fillRect/>
                      </a:stretch>
                    </p:blipFill>
                    <p:spPr bwMode="auto">
                      <a:xfrm>
                        <a:off x="3219880" y="457199"/>
                        <a:ext cx="366712" cy="792368"/>
                      </a:xfrm>
                      <a:prstGeom prst="rect">
                        <a:avLst/>
                      </a:prstGeom>
                      <a:noFill/>
                      <a:ln>
                        <a:noFill/>
                      </a:ln>
                    </p:spPr>
                  </p:pic>
                </p:oleObj>
              </mc:Fallback>
            </mc:AlternateContent>
          </a:graphicData>
        </a:graphic>
      </p:graphicFrame>
      <p:graphicFrame>
        <p:nvGraphicFramePr>
          <p:cNvPr id="109" name="Object 15"/>
          <p:cNvGraphicFramePr>
            <a:graphicFrameLocks noChangeAspect="1"/>
          </p:cNvGraphicFramePr>
          <p:nvPr>
            <p:extLst>
              <p:ext uri="{D42A27DB-BD31-4B8C-83A1-F6EECF244321}">
                <p14:modId xmlns:p14="http://schemas.microsoft.com/office/powerpoint/2010/main" val="2485853592"/>
              </p:ext>
            </p:extLst>
          </p:nvPr>
        </p:nvGraphicFramePr>
        <p:xfrm>
          <a:off x="2484082" y="667542"/>
          <a:ext cx="730852" cy="392325"/>
        </p:xfrm>
        <a:graphic>
          <a:graphicData uri="http://schemas.openxmlformats.org/presentationml/2006/ole">
            <mc:AlternateContent xmlns:mc="http://schemas.openxmlformats.org/markup-compatibility/2006">
              <mc:Choice xmlns:v="urn:schemas-microsoft-com:vml" Requires="v">
                <p:oleObj spid="_x0000_s301770" name="数式" r:id="rId26" imgW="304536" imgH="164957" progId="Equation.3">
                  <p:embed/>
                </p:oleObj>
              </mc:Choice>
              <mc:Fallback>
                <p:oleObj name="数式" r:id="rId26" imgW="304536" imgH="164957" progId="Equation.3">
                  <p:embed/>
                  <p:pic>
                    <p:nvPicPr>
                      <p:cNvPr id="0" name=""/>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2484082" y="667542"/>
                        <a:ext cx="730852" cy="392325"/>
                      </a:xfrm>
                      <a:prstGeom prst="rect">
                        <a:avLst/>
                      </a:prstGeom>
                      <a:noFill/>
                      <a:ln>
                        <a:noFill/>
                      </a:ln>
                    </p:spPr>
                  </p:pic>
                </p:oleObj>
              </mc:Fallback>
            </mc:AlternateContent>
          </a:graphicData>
        </a:graphic>
      </p:graphicFrame>
      <p:graphicFrame>
        <p:nvGraphicFramePr>
          <p:cNvPr id="110" name="Object 33"/>
          <p:cNvGraphicFramePr>
            <a:graphicFrameLocks noChangeAspect="1"/>
          </p:cNvGraphicFramePr>
          <p:nvPr>
            <p:extLst>
              <p:ext uri="{D42A27DB-BD31-4B8C-83A1-F6EECF244321}">
                <p14:modId xmlns:p14="http://schemas.microsoft.com/office/powerpoint/2010/main" val="1073874607"/>
              </p:ext>
            </p:extLst>
          </p:nvPr>
        </p:nvGraphicFramePr>
        <p:xfrm>
          <a:off x="3522598" y="582817"/>
          <a:ext cx="762000" cy="484187"/>
        </p:xfrm>
        <a:graphic>
          <a:graphicData uri="http://schemas.openxmlformats.org/presentationml/2006/ole">
            <mc:AlternateContent xmlns:mc="http://schemas.openxmlformats.org/markup-compatibility/2006">
              <mc:Choice xmlns:v="urn:schemas-microsoft-com:vml" Requires="v">
                <p:oleObj spid="_x0000_s301771" name="数式" r:id="rId28" imgW="317160" imgH="203040" progId="Equation.3">
                  <p:embed/>
                </p:oleObj>
              </mc:Choice>
              <mc:Fallback>
                <p:oleObj name="数式" r:id="rId28" imgW="317160" imgH="203040" progId="Equation.3">
                  <p:embed/>
                  <p:pic>
                    <p:nvPicPr>
                      <p:cNvPr id="0" name=""/>
                      <p:cNvPicPr>
                        <a:picLocks noChangeAspect="1" noChangeArrowheads="1"/>
                      </p:cNvPicPr>
                      <p:nvPr/>
                    </p:nvPicPr>
                    <p:blipFill>
                      <a:blip r:embed="rId29"/>
                      <a:srcRect/>
                      <a:stretch>
                        <a:fillRect/>
                      </a:stretch>
                    </p:blipFill>
                    <p:spPr bwMode="auto">
                      <a:xfrm>
                        <a:off x="3522598" y="582817"/>
                        <a:ext cx="762000" cy="484187"/>
                      </a:xfrm>
                      <a:prstGeom prst="rect">
                        <a:avLst/>
                      </a:prstGeom>
                      <a:noFill/>
                      <a:ln>
                        <a:noFill/>
                      </a:ln>
                    </p:spPr>
                  </p:pic>
                </p:oleObj>
              </mc:Fallback>
            </mc:AlternateContent>
          </a:graphicData>
        </a:graphic>
      </p:graphicFrame>
      <p:sp>
        <p:nvSpPr>
          <p:cNvPr id="111" name="Rectangle 11"/>
          <p:cNvSpPr>
            <a:spLocks noChangeArrowheads="1"/>
          </p:cNvSpPr>
          <p:nvPr/>
        </p:nvSpPr>
        <p:spPr bwMode="auto">
          <a:xfrm>
            <a:off x="4357918" y="790590"/>
            <a:ext cx="117371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en-US" altLang="ja-JP" i="1" dirty="0">
                <a:solidFill>
                  <a:srgbClr val="000000"/>
                </a:solidFill>
                <a:latin typeface="Bookman Old Style" pitchFamily="18" charset="0"/>
              </a:rPr>
              <a:t>v</a:t>
            </a:r>
            <a:r>
              <a:rPr lang="ja-JP" altLang="en-US" dirty="0">
                <a:solidFill>
                  <a:srgbClr val="000000"/>
                </a:solidFill>
                <a:latin typeface="Bookman Old Style" pitchFamily="18" charset="0"/>
              </a:rPr>
              <a:t>：</a:t>
            </a:r>
            <a:r>
              <a:rPr lang="ja-JP" altLang="en-US" sz="2400" dirty="0">
                <a:solidFill>
                  <a:srgbClr val="000000"/>
                </a:solidFill>
                <a:ea typeface="ＭＳ ゴシック" pitchFamily="49" charset="-128"/>
                <a:cs typeface="Times New Roman" pitchFamily="18" charset="0"/>
              </a:rPr>
              <a:t>速度</a:t>
            </a:r>
          </a:p>
        </p:txBody>
      </p:sp>
      <p:sp>
        <p:nvSpPr>
          <p:cNvPr id="112" name="Rectangle 30"/>
          <p:cNvSpPr>
            <a:spLocks noChangeArrowheads="1"/>
          </p:cNvSpPr>
          <p:nvPr/>
        </p:nvSpPr>
        <p:spPr bwMode="auto">
          <a:xfrm>
            <a:off x="4348149" y="417754"/>
            <a:ext cx="129554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m</a:t>
            </a:r>
            <a:r>
              <a:rPr lang="ja-JP" altLang="en-US" dirty="0">
                <a:solidFill>
                  <a:srgbClr val="000000"/>
                </a:solidFill>
                <a:latin typeface="Bookman Old Style" pitchFamily="18" charset="0"/>
              </a:rPr>
              <a:t>：</a:t>
            </a:r>
            <a:r>
              <a:rPr lang="ja-JP" altLang="en-US" sz="2400" dirty="0">
                <a:solidFill>
                  <a:srgbClr val="000000"/>
                </a:solidFill>
                <a:latin typeface="Bookman Old Style" pitchFamily="18" charset="0"/>
              </a:rPr>
              <a:t>質量</a:t>
            </a:r>
            <a:endParaRPr lang="ja-JP" altLang="en-US" sz="2400" dirty="0">
              <a:solidFill>
                <a:srgbClr val="000000"/>
              </a:solidFill>
              <a:latin typeface="Bookman Old Style" pitchFamily="18" charset="0"/>
              <a:ea typeface="ＭＳ ゴシック" pitchFamily="49" charset="-128"/>
              <a:cs typeface="Times New Roman" pitchFamily="18" charset="0"/>
            </a:endParaRPr>
          </a:p>
        </p:txBody>
      </p:sp>
      <p:graphicFrame>
        <p:nvGraphicFramePr>
          <p:cNvPr id="113" name="Object 15"/>
          <p:cNvGraphicFramePr>
            <a:graphicFrameLocks noChangeAspect="1"/>
          </p:cNvGraphicFramePr>
          <p:nvPr>
            <p:extLst>
              <p:ext uri="{D42A27DB-BD31-4B8C-83A1-F6EECF244321}">
                <p14:modId xmlns:p14="http://schemas.microsoft.com/office/powerpoint/2010/main" val="4209465413"/>
              </p:ext>
            </p:extLst>
          </p:nvPr>
        </p:nvGraphicFramePr>
        <p:xfrm>
          <a:off x="6707667" y="832438"/>
          <a:ext cx="1978025" cy="512762"/>
        </p:xfrm>
        <a:graphic>
          <a:graphicData uri="http://schemas.openxmlformats.org/presentationml/2006/ole">
            <mc:AlternateContent xmlns:mc="http://schemas.openxmlformats.org/markup-compatibility/2006">
              <mc:Choice xmlns:v="urn:schemas-microsoft-com:vml" Requires="v">
                <p:oleObj spid="_x0000_s301772" name="数式" r:id="rId30" imgW="825480" imgH="215640" progId="Equation.3">
                  <p:embed/>
                </p:oleObj>
              </mc:Choice>
              <mc:Fallback>
                <p:oleObj name="数式" r:id="rId30" imgW="825480" imgH="215640" progId="Equation.3">
                  <p:embed/>
                  <p:pic>
                    <p:nvPicPr>
                      <p:cNvPr id="0" name=""/>
                      <p:cNvPicPr>
                        <a:picLocks noChangeAspect="1" noChangeArrowheads="1"/>
                      </p:cNvPicPr>
                      <p:nvPr/>
                    </p:nvPicPr>
                    <p:blipFill>
                      <a:blip r:embed="rId31"/>
                      <a:srcRect/>
                      <a:stretch>
                        <a:fillRect/>
                      </a:stretch>
                    </p:blipFill>
                    <p:spPr bwMode="auto">
                      <a:xfrm>
                        <a:off x="6707667" y="832438"/>
                        <a:ext cx="1978025" cy="512762"/>
                      </a:xfrm>
                      <a:prstGeom prst="rect">
                        <a:avLst/>
                      </a:prstGeom>
                      <a:noFill/>
                      <a:ln>
                        <a:noFill/>
                      </a:ln>
                    </p:spPr>
                  </p:pic>
                </p:oleObj>
              </mc:Fallback>
            </mc:AlternateContent>
          </a:graphicData>
        </a:graphic>
      </p:graphicFrame>
      <p:sp>
        <p:nvSpPr>
          <p:cNvPr id="114" name="Rectangle 38"/>
          <p:cNvSpPr>
            <a:spLocks noChangeArrowheads="1"/>
          </p:cNvSpPr>
          <p:nvPr/>
        </p:nvSpPr>
        <p:spPr bwMode="auto">
          <a:xfrm>
            <a:off x="5926959" y="425885"/>
            <a:ext cx="237597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2400" dirty="0">
                <a:solidFill>
                  <a:srgbClr val="000000"/>
                </a:solidFill>
                <a:latin typeface="ＭＳ ゴシック" pitchFamily="49" charset="-128"/>
                <a:ea typeface="ＭＳ ゴシック" pitchFamily="49" charset="-128"/>
                <a:cs typeface="Times New Roman" pitchFamily="18" charset="0"/>
              </a:rPr>
              <a:t>受けとる仕事</a:t>
            </a:r>
            <a:r>
              <a:rPr lang="en-US" altLang="ja-JP" i="1" dirty="0">
                <a:solidFill>
                  <a:srgbClr val="000000"/>
                </a:solidFill>
                <a:latin typeface="Bookman Old Style" pitchFamily="18" charset="0"/>
              </a:rPr>
              <a:t>W</a:t>
            </a:r>
            <a:endParaRPr lang="ja-JP" altLang="en-US" dirty="0">
              <a:solidFill>
                <a:srgbClr val="000000"/>
              </a:solidFill>
              <a:latin typeface="ＭＳ ゴシック" pitchFamily="49" charset="-128"/>
              <a:ea typeface="ＭＳ ゴシック" pitchFamily="49" charset="-128"/>
              <a:cs typeface="Times New Roman" pitchFamily="18" charset="0"/>
            </a:endParaRPr>
          </a:p>
        </p:txBody>
      </p:sp>
      <p:sp>
        <p:nvSpPr>
          <p:cNvPr id="115" name="Rectangle 48"/>
          <p:cNvSpPr>
            <a:spLocks noChangeArrowheads="1"/>
          </p:cNvSpPr>
          <p:nvPr/>
        </p:nvSpPr>
        <p:spPr bwMode="auto">
          <a:xfrm>
            <a:off x="7293814" y="0"/>
            <a:ext cx="185018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ja-JP" altLang="en-US" sz="2400" dirty="0">
                <a:solidFill>
                  <a:srgbClr val="FF00FF"/>
                </a:solidFill>
                <a:latin typeface="ＭＳ ゴシック" pitchFamily="49" charset="-128"/>
                <a:ea typeface="ＭＳ ゴシック" pitchFamily="49" charset="-128"/>
                <a:cs typeface="Times New Roman" pitchFamily="18" charset="0"/>
              </a:rPr>
              <a:t>添字</a:t>
            </a:r>
            <a:r>
              <a:rPr lang="en-US" altLang="ja-JP" sz="2400" dirty="0">
                <a:solidFill>
                  <a:srgbClr val="FF00FF"/>
                </a:solidFill>
                <a:ea typeface="ＭＳ ゴシック" pitchFamily="49" charset="-128"/>
                <a:cs typeface="Times New Roman" pitchFamily="18" charset="0"/>
              </a:rPr>
              <a:t>i:</a:t>
            </a:r>
            <a:r>
              <a:rPr lang="ja-JP" altLang="en-US" sz="2400" dirty="0">
                <a:solidFill>
                  <a:srgbClr val="FF00FF"/>
                </a:solidFill>
                <a:latin typeface="ＭＳ ゴシック" pitchFamily="49" charset="-128"/>
                <a:ea typeface="ＭＳ ゴシック" pitchFamily="49" charset="-128"/>
                <a:cs typeface="Times New Roman" pitchFamily="18" charset="0"/>
              </a:rPr>
              <a:t>始</a:t>
            </a:r>
            <a:r>
              <a:rPr lang="en-US" altLang="ja-JP" sz="2400" dirty="0">
                <a:solidFill>
                  <a:srgbClr val="FF00FF"/>
                </a:solidFill>
                <a:ea typeface="ＭＳ ゴシック" pitchFamily="49" charset="-128"/>
                <a:cs typeface="Times New Roman" pitchFamily="18" charset="0"/>
              </a:rPr>
              <a:t>,f:</a:t>
            </a:r>
            <a:r>
              <a:rPr lang="ja-JP" altLang="en-US" sz="2400" dirty="0">
                <a:solidFill>
                  <a:srgbClr val="FF00FF"/>
                </a:solidFill>
                <a:latin typeface="ＭＳ ゴシック" pitchFamily="49" charset="-128"/>
                <a:ea typeface="ＭＳ ゴシック" pitchFamily="49" charset="-128"/>
                <a:cs typeface="Times New Roman" pitchFamily="18" charset="0"/>
              </a:rPr>
              <a:t>終</a:t>
            </a:r>
            <a:endParaRPr lang="ja-JP" altLang="en-US" sz="2400" dirty="0">
              <a:solidFill>
                <a:srgbClr val="FF00FF"/>
              </a:solidFill>
              <a:ea typeface="ＭＳ ゴシック" pitchFamily="49" charset="-128"/>
              <a:cs typeface="Times New Roman" pitchFamily="18" charset="0"/>
            </a:endParaRPr>
          </a:p>
        </p:txBody>
      </p:sp>
      <p:sp>
        <p:nvSpPr>
          <p:cNvPr id="116" name="Rectangle 38"/>
          <p:cNvSpPr>
            <a:spLocks noChangeArrowheads="1"/>
          </p:cNvSpPr>
          <p:nvPr/>
        </p:nvSpPr>
        <p:spPr bwMode="auto">
          <a:xfrm>
            <a:off x="1868527" y="0"/>
            <a:ext cx="539121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solidFill>
                  <a:srgbClr val="000000"/>
                </a:solidFill>
                <a:latin typeface="ＭＳ ゴシック" pitchFamily="49" charset="-128"/>
                <a:ea typeface="ＭＳ ゴシック" pitchFamily="49" charset="-128"/>
                <a:cs typeface="Times New Roman" pitchFamily="18" charset="0"/>
              </a:rPr>
              <a:t>:</a:t>
            </a:r>
            <a:r>
              <a:rPr lang="ja-JP" altLang="en-US" dirty="0">
                <a:solidFill>
                  <a:srgbClr val="000000"/>
                </a:solidFill>
                <a:latin typeface="ＭＳ ゴシック" pitchFamily="49" charset="-128"/>
                <a:ea typeface="ＭＳ ゴシック" pitchFamily="49" charset="-128"/>
                <a:cs typeface="Times New Roman" pitchFamily="18" charset="0"/>
              </a:rPr>
              <a:t>系がすることのできる仕事の量</a:t>
            </a:r>
          </a:p>
        </p:txBody>
      </p:sp>
      <p:sp>
        <p:nvSpPr>
          <p:cNvPr id="117" name="Rectangle 19"/>
          <p:cNvSpPr>
            <a:spLocks noChangeArrowheads="1"/>
          </p:cNvSpPr>
          <p:nvPr/>
        </p:nvSpPr>
        <p:spPr bwMode="auto">
          <a:xfrm>
            <a:off x="2786678" y="1241374"/>
            <a:ext cx="638347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基準状態になるまでに保存力がする仕事</a:t>
            </a:r>
          </a:p>
        </p:txBody>
      </p:sp>
      <p:graphicFrame>
        <p:nvGraphicFramePr>
          <p:cNvPr id="118" name="Object 58"/>
          <p:cNvGraphicFramePr>
            <a:graphicFrameLocks noChangeAspect="1"/>
          </p:cNvGraphicFramePr>
          <p:nvPr>
            <p:extLst>
              <p:ext uri="{D42A27DB-BD31-4B8C-83A1-F6EECF244321}">
                <p14:modId xmlns:p14="http://schemas.microsoft.com/office/powerpoint/2010/main" val="2338975698"/>
              </p:ext>
            </p:extLst>
          </p:nvPr>
        </p:nvGraphicFramePr>
        <p:xfrm>
          <a:off x="5096326" y="2653425"/>
          <a:ext cx="1331913" cy="892175"/>
        </p:xfrm>
        <a:graphic>
          <a:graphicData uri="http://schemas.openxmlformats.org/presentationml/2006/ole">
            <mc:AlternateContent xmlns:mc="http://schemas.openxmlformats.org/markup-compatibility/2006">
              <mc:Choice xmlns:v="urn:schemas-microsoft-com:vml" Requires="v">
                <p:oleObj spid="_x0000_s301773" name="数式" r:id="rId32" imgW="583920" imgH="393480" progId="Equation.3">
                  <p:embed/>
                </p:oleObj>
              </mc:Choice>
              <mc:Fallback>
                <p:oleObj name="数式" r:id="rId32" imgW="583920" imgH="393480" progId="Equation.3">
                  <p:embed/>
                  <p:pic>
                    <p:nvPicPr>
                      <p:cNvPr id="0" name=""/>
                      <p:cNvPicPr>
                        <a:picLocks noChangeAspect="1" noChangeArrowheads="1"/>
                      </p:cNvPicPr>
                      <p:nvPr/>
                    </p:nvPicPr>
                    <p:blipFill>
                      <a:blip r:embed="rId33"/>
                      <a:srcRect/>
                      <a:stretch>
                        <a:fillRect/>
                      </a:stretch>
                    </p:blipFill>
                    <p:spPr bwMode="auto">
                      <a:xfrm>
                        <a:off x="5096326" y="2653425"/>
                        <a:ext cx="1331913" cy="892175"/>
                      </a:xfrm>
                      <a:prstGeom prst="rect">
                        <a:avLst/>
                      </a:prstGeom>
                      <a:noFill/>
                    </p:spPr>
                  </p:pic>
                </p:oleObj>
              </mc:Fallback>
            </mc:AlternateContent>
          </a:graphicData>
        </a:graphic>
      </p:graphicFrame>
      <p:sp>
        <p:nvSpPr>
          <p:cNvPr id="121" name="AutoShape 10"/>
          <p:cNvSpPr>
            <a:spLocks noChangeArrowheads="1"/>
          </p:cNvSpPr>
          <p:nvPr/>
        </p:nvSpPr>
        <p:spPr bwMode="auto">
          <a:xfrm>
            <a:off x="-22326" y="4681828"/>
            <a:ext cx="4278312" cy="501360"/>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22" name="Line 13"/>
          <p:cNvSpPr>
            <a:spLocks noChangeShapeType="1"/>
          </p:cNvSpPr>
          <p:nvPr/>
        </p:nvSpPr>
        <p:spPr bwMode="auto">
          <a:xfrm flipH="1" flipV="1">
            <a:off x="6040191" y="3464416"/>
            <a:ext cx="1493950" cy="1970468"/>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23" name="AutoShape 40"/>
          <p:cNvSpPr>
            <a:spLocks noChangeArrowheads="1"/>
          </p:cNvSpPr>
          <p:nvPr/>
        </p:nvSpPr>
        <p:spPr bwMode="auto">
          <a:xfrm>
            <a:off x="250723" y="5923408"/>
            <a:ext cx="442912" cy="471488"/>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24" name="Line 43"/>
          <p:cNvSpPr>
            <a:spLocks noChangeShapeType="1"/>
          </p:cNvSpPr>
          <p:nvPr/>
        </p:nvSpPr>
        <p:spPr bwMode="auto">
          <a:xfrm flipV="1">
            <a:off x="693635" y="3232596"/>
            <a:ext cx="3801091" cy="2797221"/>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25" name="AutoShape 52"/>
          <p:cNvSpPr>
            <a:spLocks noChangeArrowheads="1"/>
          </p:cNvSpPr>
          <p:nvPr/>
        </p:nvSpPr>
        <p:spPr bwMode="auto">
          <a:xfrm>
            <a:off x="7259946" y="5638103"/>
            <a:ext cx="1595370" cy="963411"/>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26" name="Line 55"/>
          <p:cNvSpPr>
            <a:spLocks noChangeShapeType="1"/>
          </p:cNvSpPr>
          <p:nvPr/>
        </p:nvSpPr>
        <p:spPr bwMode="auto">
          <a:xfrm flipV="1">
            <a:off x="1944709" y="3361386"/>
            <a:ext cx="1" cy="1210614"/>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Tree>
    <p:extLst>
      <p:ext uri="{BB962C8B-B14F-4D97-AF65-F5344CB8AC3E}">
        <p14:creationId xmlns:p14="http://schemas.microsoft.com/office/powerpoint/2010/main" val="511030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75"/>
                                        </p:tgtEl>
                                        <p:attrNameLst>
                                          <p:attrName>style.visibility</p:attrName>
                                        </p:attrNameLst>
                                      </p:cBhvr>
                                      <p:to>
                                        <p:strVal val="hidden"/>
                                      </p:to>
                                    </p:set>
                                  </p:childTnLst>
                                </p:cTn>
                              </p:par>
                              <p:par>
                                <p:cTn id="7" presetID="1" presetClass="entr" presetSubtype="0" fill="hold" grpId="0" nodeType="withEffect">
                                  <p:stCondLst>
                                    <p:cond delay="0"/>
                                  </p:stCondLst>
                                  <p:childTnLst>
                                    <p:set>
                                      <p:cBhvr>
                                        <p:cTn id="8" dur="1" fill="hold">
                                          <p:stCondLst>
                                            <p:cond delay="0"/>
                                          </p:stCondLst>
                                        </p:cTn>
                                        <p:tgtEl>
                                          <p:spTgt spid="10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1"/>
                                        </p:tgtEl>
                                        <p:attrNameLst>
                                          <p:attrName>style.visibility</p:attrName>
                                        </p:attrNameLst>
                                      </p:cBhvr>
                                      <p:to>
                                        <p:strVal val="visible"/>
                                      </p:to>
                                    </p:set>
                                  </p:childTnLst>
                                </p:cTn>
                              </p:par>
                              <p:par>
                                <p:cTn id="13" presetID="35" presetClass="emph" presetSubtype="0" repeatCount="10000" fill="hold" grpId="1" nodeType="withEffect">
                                  <p:stCondLst>
                                    <p:cond delay="0"/>
                                  </p:stCondLst>
                                  <p:childTnLst>
                                    <p:anim calcmode="discrete" valueType="str">
                                      <p:cBhvr>
                                        <p:cTn id="14" dur="500" fill="hold"/>
                                        <p:tgtEl>
                                          <p:spTgt spid="121"/>
                                        </p:tgtEl>
                                        <p:attrNameLst>
                                          <p:attrName>style.visibility</p:attrName>
                                        </p:attrNameLst>
                                      </p:cBhvr>
                                      <p:tavLst>
                                        <p:tav tm="0">
                                          <p:val>
                                            <p:strVal val="hidden"/>
                                          </p:val>
                                        </p:tav>
                                        <p:tav tm="50000">
                                          <p:val>
                                            <p:strVal val="visible"/>
                                          </p:val>
                                        </p:tav>
                                      </p:tavLst>
                                    </p:anim>
                                  </p:childTnLst>
                                </p:cTn>
                              </p:par>
                              <p:par>
                                <p:cTn id="15" presetID="1" presetClass="entr" presetSubtype="0" fill="hold" grpId="0" nodeType="withEffect">
                                  <p:stCondLst>
                                    <p:cond delay="0"/>
                                  </p:stCondLst>
                                  <p:childTnLst>
                                    <p:set>
                                      <p:cBhvr>
                                        <p:cTn id="16" dur="1" fill="hold">
                                          <p:stCondLst>
                                            <p:cond delay="0"/>
                                          </p:stCondLst>
                                        </p:cTn>
                                        <p:tgtEl>
                                          <p:spTgt spid="123"/>
                                        </p:tgtEl>
                                        <p:attrNameLst>
                                          <p:attrName>style.visibility</p:attrName>
                                        </p:attrNameLst>
                                      </p:cBhvr>
                                      <p:to>
                                        <p:strVal val="visible"/>
                                      </p:to>
                                    </p:set>
                                  </p:childTnLst>
                                </p:cTn>
                              </p:par>
                              <p:par>
                                <p:cTn id="17" presetID="35" presetClass="emph" presetSubtype="0" repeatCount="10000" fill="hold" grpId="1" nodeType="withEffect">
                                  <p:stCondLst>
                                    <p:cond delay="0"/>
                                  </p:stCondLst>
                                  <p:childTnLst>
                                    <p:anim calcmode="discrete" valueType="str">
                                      <p:cBhvr>
                                        <p:cTn id="18" dur="500" fill="hold"/>
                                        <p:tgtEl>
                                          <p:spTgt spid="123"/>
                                        </p:tgtEl>
                                        <p:attrNameLst>
                                          <p:attrName>style.visibility</p:attrName>
                                        </p:attrNameLst>
                                      </p:cBhvr>
                                      <p:tavLst>
                                        <p:tav tm="0">
                                          <p:val>
                                            <p:strVal val="hidden"/>
                                          </p:val>
                                        </p:tav>
                                        <p:tav tm="50000">
                                          <p:val>
                                            <p:strVal val="visible"/>
                                          </p:val>
                                        </p:tav>
                                      </p:tavLst>
                                    </p:anim>
                                  </p:childTnLst>
                                </p:cTn>
                              </p:par>
                              <p:par>
                                <p:cTn id="19" presetID="1" presetClass="entr" presetSubtype="0" fill="hold" grpId="0" nodeType="withEffect">
                                  <p:stCondLst>
                                    <p:cond delay="0"/>
                                  </p:stCondLst>
                                  <p:childTnLst>
                                    <p:set>
                                      <p:cBhvr>
                                        <p:cTn id="20" dur="1" fill="hold">
                                          <p:stCondLst>
                                            <p:cond delay="0"/>
                                          </p:stCondLst>
                                        </p:cTn>
                                        <p:tgtEl>
                                          <p:spTgt spid="125"/>
                                        </p:tgtEl>
                                        <p:attrNameLst>
                                          <p:attrName>style.visibility</p:attrName>
                                        </p:attrNameLst>
                                      </p:cBhvr>
                                      <p:to>
                                        <p:strVal val="visible"/>
                                      </p:to>
                                    </p:set>
                                  </p:childTnLst>
                                </p:cTn>
                              </p:par>
                              <p:par>
                                <p:cTn id="21" presetID="35" presetClass="emph" presetSubtype="0" repeatCount="10000" fill="hold" grpId="1" nodeType="withEffect">
                                  <p:stCondLst>
                                    <p:cond delay="0"/>
                                  </p:stCondLst>
                                  <p:childTnLst>
                                    <p:anim calcmode="discrete" valueType="str">
                                      <p:cBhvr>
                                        <p:cTn id="22" dur="500" fill="hold"/>
                                        <p:tgtEl>
                                          <p:spTgt spid="125"/>
                                        </p:tgtEl>
                                        <p:attrNameLst>
                                          <p:attrName>style.visibility</p:attrName>
                                        </p:attrNameLst>
                                      </p:cBhvr>
                                      <p:tavLst>
                                        <p:tav tm="0">
                                          <p:val>
                                            <p:strVal val="hidden"/>
                                          </p:val>
                                        </p:tav>
                                        <p:tav tm="50000">
                                          <p:val>
                                            <p:strVal val="visible"/>
                                          </p:val>
                                        </p:tav>
                                      </p:tavLst>
                                    </p:anim>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22"/>
                                        </p:tgtEl>
                                        <p:attrNameLst>
                                          <p:attrName>style.visibility</p:attrName>
                                        </p:attrNameLst>
                                      </p:cBhvr>
                                      <p:to>
                                        <p:strVal val="visible"/>
                                      </p:to>
                                    </p:set>
                                    <p:animEffect transition="in" filter="wipe(down)">
                                      <p:cBhvr>
                                        <p:cTn id="27" dur="500"/>
                                        <p:tgtEl>
                                          <p:spTgt spid="122"/>
                                        </p:tgtEl>
                                      </p:cBhvr>
                                    </p:animEffect>
                                  </p:childTnLst>
                                </p:cTn>
                              </p:par>
                              <p:par>
                                <p:cTn id="28" presetID="1" presetClass="entr" presetSubtype="0" fill="hold" grpId="0" nodeType="withEffect">
                                  <p:stCondLst>
                                    <p:cond delay="0"/>
                                  </p:stCondLst>
                                  <p:childTnLst>
                                    <p:set>
                                      <p:cBhvr>
                                        <p:cTn id="29" dur="1" fill="hold">
                                          <p:stCondLst>
                                            <p:cond delay="0"/>
                                          </p:stCondLst>
                                        </p:cTn>
                                        <p:tgtEl>
                                          <p:spTgt spid="63"/>
                                        </p:tgtEl>
                                        <p:attrNameLst>
                                          <p:attrName>style.visibility</p:attrName>
                                        </p:attrNameLst>
                                      </p:cBhvr>
                                      <p:to>
                                        <p:strVal val="visible"/>
                                      </p:to>
                                    </p:set>
                                  </p:childTnLst>
                                </p:cTn>
                              </p:par>
                              <p:par>
                                <p:cTn id="30" presetID="64" presetClass="path" presetSubtype="0" fill="remove" grpId="1" nodeType="withEffect">
                                  <p:stCondLst>
                                    <p:cond delay="0"/>
                                  </p:stCondLst>
                                  <p:childTnLst>
                                    <p:animMotion origin="layout" path="M -4.16667E-6 4.87512E-6 L -0.02048 0.23311 " pathEditMode="relative" rAng="0" ptsTypes="AA">
                                      <p:cBhvr>
                                        <p:cTn id="31" dur="500" spd="-100000" fill="hold"/>
                                        <p:tgtEl>
                                          <p:spTgt spid="63"/>
                                        </p:tgtEl>
                                        <p:attrNameLst>
                                          <p:attrName>ppt_x</p:attrName>
                                          <p:attrName>ppt_y</p:attrName>
                                        </p:attrNameLst>
                                      </p:cBhvr>
                                      <p:rCtr x="-1024" y="11656"/>
                                    </p:animMotion>
                                  </p:childTnLst>
                                </p:cTn>
                              </p:par>
                              <p:par>
                                <p:cTn id="32" presetID="22" presetClass="entr" presetSubtype="4" fill="hold" grpId="0" nodeType="withEffect">
                                  <p:stCondLst>
                                    <p:cond delay="0"/>
                                  </p:stCondLst>
                                  <p:childTnLst>
                                    <p:set>
                                      <p:cBhvr>
                                        <p:cTn id="33" dur="1" fill="hold">
                                          <p:stCondLst>
                                            <p:cond delay="0"/>
                                          </p:stCondLst>
                                        </p:cTn>
                                        <p:tgtEl>
                                          <p:spTgt spid="124"/>
                                        </p:tgtEl>
                                        <p:attrNameLst>
                                          <p:attrName>style.visibility</p:attrName>
                                        </p:attrNameLst>
                                      </p:cBhvr>
                                      <p:to>
                                        <p:strVal val="visible"/>
                                      </p:to>
                                    </p:set>
                                    <p:animEffect transition="in" filter="wipe(down)">
                                      <p:cBhvr>
                                        <p:cTn id="34" dur="500"/>
                                        <p:tgtEl>
                                          <p:spTgt spid="124"/>
                                        </p:tgtEl>
                                      </p:cBhvr>
                                    </p:animEffect>
                                  </p:childTnLst>
                                </p:cTn>
                              </p:par>
                              <p:par>
                                <p:cTn id="35" presetID="1" presetClass="entr" presetSubtype="0" fill="hold" grpId="0" nodeType="withEffect">
                                  <p:stCondLst>
                                    <p:cond delay="0"/>
                                  </p:stCondLst>
                                  <p:childTnLst>
                                    <p:set>
                                      <p:cBhvr>
                                        <p:cTn id="36" dur="1" fill="hold">
                                          <p:stCondLst>
                                            <p:cond delay="0"/>
                                          </p:stCondLst>
                                        </p:cTn>
                                        <p:tgtEl>
                                          <p:spTgt spid="64"/>
                                        </p:tgtEl>
                                        <p:attrNameLst>
                                          <p:attrName>style.visibility</p:attrName>
                                        </p:attrNameLst>
                                      </p:cBhvr>
                                      <p:to>
                                        <p:strVal val="visible"/>
                                      </p:to>
                                    </p:set>
                                  </p:childTnLst>
                                </p:cTn>
                              </p:par>
                              <p:par>
                                <p:cTn id="37" presetID="64" presetClass="path" presetSubtype="0" fill="remove" grpId="1" nodeType="withEffect">
                                  <p:stCondLst>
                                    <p:cond delay="0"/>
                                  </p:stCondLst>
                                  <p:childTnLst>
                                    <p:animMotion origin="layout" path="M 2.77778E-7 -1.11111E-6 L -0.46094 0.44792 " pathEditMode="relative" rAng="0" ptsTypes="AA">
                                      <p:cBhvr>
                                        <p:cTn id="38" dur="500" spd="-100000" fill="hold"/>
                                        <p:tgtEl>
                                          <p:spTgt spid="64"/>
                                        </p:tgtEl>
                                        <p:attrNameLst>
                                          <p:attrName>ppt_x</p:attrName>
                                          <p:attrName>ppt_y</p:attrName>
                                        </p:attrNameLst>
                                      </p:cBhvr>
                                      <p:rCtr x="-23056" y="22384"/>
                                    </p:animMotion>
                                  </p:childTnLst>
                                </p:cTn>
                              </p:par>
                              <p:par>
                                <p:cTn id="39" presetID="22" presetClass="entr" presetSubtype="4" fill="hold" grpId="0" nodeType="withEffect">
                                  <p:stCondLst>
                                    <p:cond delay="0"/>
                                  </p:stCondLst>
                                  <p:childTnLst>
                                    <p:set>
                                      <p:cBhvr>
                                        <p:cTn id="40" dur="1" fill="hold">
                                          <p:stCondLst>
                                            <p:cond delay="0"/>
                                          </p:stCondLst>
                                        </p:cTn>
                                        <p:tgtEl>
                                          <p:spTgt spid="126"/>
                                        </p:tgtEl>
                                        <p:attrNameLst>
                                          <p:attrName>style.visibility</p:attrName>
                                        </p:attrNameLst>
                                      </p:cBhvr>
                                      <p:to>
                                        <p:strVal val="visible"/>
                                      </p:to>
                                    </p:set>
                                    <p:animEffect transition="in" filter="wipe(down)">
                                      <p:cBhvr>
                                        <p:cTn id="41" dur="500"/>
                                        <p:tgtEl>
                                          <p:spTgt spid="126"/>
                                        </p:tgtEl>
                                      </p:cBhvr>
                                    </p:animEffect>
                                  </p:childTnLst>
                                </p:cTn>
                              </p:par>
                              <p:par>
                                <p:cTn id="42" presetID="1" presetClass="entr" presetSubtype="0" fill="hold" nodeType="withEffect">
                                  <p:stCondLst>
                                    <p:cond delay="0"/>
                                  </p:stCondLst>
                                  <p:childTnLst>
                                    <p:set>
                                      <p:cBhvr>
                                        <p:cTn id="43" dur="1" fill="hold">
                                          <p:stCondLst>
                                            <p:cond delay="0"/>
                                          </p:stCondLst>
                                        </p:cTn>
                                        <p:tgtEl>
                                          <p:spTgt spid="118"/>
                                        </p:tgtEl>
                                        <p:attrNameLst>
                                          <p:attrName>style.visibility</p:attrName>
                                        </p:attrNameLst>
                                      </p:cBhvr>
                                      <p:to>
                                        <p:strVal val="visible"/>
                                      </p:to>
                                    </p:set>
                                  </p:childTnLst>
                                </p:cTn>
                              </p:par>
                              <p:par>
                                <p:cTn id="44" presetID="64" presetClass="path" presetSubtype="0" fill="remove" nodeType="withEffect">
                                  <p:stCondLst>
                                    <p:cond delay="0"/>
                                  </p:stCondLst>
                                  <p:childTnLst>
                                    <p:animMotion origin="layout" path="M -4.72222E-6 -1.85185E-6 L 0.25556 0.44375 " pathEditMode="relative" rAng="0" ptsTypes="AA">
                                      <p:cBhvr>
                                        <p:cTn id="45" dur="500" spd="-100000" fill="hold"/>
                                        <p:tgtEl>
                                          <p:spTgt spid="118"/>
                                        </p:tgtEl>
                                        <p:attrNameLst>
                                          <p:attrName>ppt_x</p:attrName>
                                          <p:attrName>ppt_y</p:attrName>
                                        </p:attrNameLst>
                                      </p:cBhvr>
                                      <p:rCtr x="12778" y="22176"/>
                                    </p:animMotion>
                                  </p:childTnLst>
                                </p:cTn>
                              </p:par>
                            </p:childTnLst>
                          </p:cTn>
                        </p:par>
                      </p:childTnLst>
                    </p:cTn>
                  </p:par>
                  <p:par>
                    <p:cTn id="46" fill="hold">
                      <p:stCondLst>
                        <p:cond delay="indefinite"/>
                      </p:stCondLst>
                      <p:childTnLst>
                        <p:par>
                          <p:cTn id="47" fill="hold">
                            <p:stCondLst>
                              <p:cond delay="0"/>
                            </p:stCondLst>
                            <p:childTnLst>
                              <p:par>
                                <p:cTn id="48" presetID="1" presetClass="exit" presetSubtype="0" fill="hold" grpId="2" nodeType="clickEffect">
                                  <p:stCondLst>
                                    <p:cond delay="0"/>
                                  </p:stCondLst>
                                  <p:childTnLst>
                                    <p:set>
                                      <p:cBhvr>
                                        <p:cTn id="49" dur="1" fill="hold">
                                          <p:stCondLst>
                                            <p:cond delay="0"/>
                                          </p:stCondLst>
                                        </p:cTn>
                                        <p:tgtEl>
                                          <p:spTgt spid="121"/>
                                        </p:tgtEl>
                                        <p:attrNameLst>
                                          <p:attrName>style.visibility</p:attrName>
                                        </p:attrNameLst>
                                      </p:cBhvr>
                                      <p:to>
                                        <p:strVal val="hidden"/>
                                      </p:to>
                                    </p:set>
                                  </p:childTnLst>
                                </p:cTn>
                              </p:par>
                              <p:par>
                                <p:cTn id="50" presetID="1" presetClass="exit" presetSubtype="0" fill="hold" grpId="1" nodeType="withEffect">
                                  <p:stCondLst>
                                    <p:cond delay="0"/>
                                  </p:stCondLst>
                                  <p:childTnLst>
                                    <p:set>
                                      <p:cBhvr>
                                        <p:cTn id="51" dur="1" fill="hold">
                                          <p:stCondLst>
                                            <p:cond delay="0"/>
                                          </p:stCondLst>
                                        </p:cTn>
                                        <p:tgtEl>
                                          <p:spTgt spid="122"/>
                                        </p:tgtEl>
                                        <p:attrNameLst>
                                          <p:attrName>style.visibility</p:attrName>
                                        </p:attrNameLst>
                                      </p:cBhvr>
                                      <p:to>
                                        <p:strVal val="hidden"/>
                                      </p:to>
                                    </p:set>
                                  </p:childTnLst>
                                </p:cTn>
                              </p:par>
                              <p:par>
                                <p:cTn id="52" presetID="1" presetClass="exit" presetSubtype="0" fill="hold" grpId="2" nodeType="withEffect">
                                  <p:stCondLst>
                                    <p:cond delay="0"/>
                                  </p:stCondLst>
                                  <p:childTnLst>
                                    <p:set>
                                      <p:cBhvr>
                                        <p:cTn id="53" dur="1" fill="hold">
                                          <p:stCondLst>
                                            <p:cond delay="0"/>
                                          </p:stCondLst>
                                        </p:cTn>
                                        <p:tgtEl>
                                          <p:spTgt spid="123"/>
                                        </p:tgtEl>
                                        <p:attrNameLst>
                                          <p:attrName>style.visibility</p:attrName>
                                        </p:attrNameLst>
                                      </p:cBhvr>
                                      <p:to>
                                        <p:strVal val="hidden"/>
                                      </p:to>
                                    </p:set>
                                  </p:childTnLst>
                                </p:cTn>
                              </p:par>
                              <p:par>
                                <p:cTn id="54" presetID="1" presetClass="exit" presetSubtype="0" fill="hold" grpId="1" nodeType="withEffect">
                                  <p:stCondLst>
                                    <p:cond delay="0"/>
                                  </p:stCondLst>
                                  <p:childTnLst>
                                    <p:set>
                                      <p:cBhvr>
                                        <p:cTn id="55" dur="1" fill="hold">
                                          <p:stCondLst>
                                            <p:cond delay="0"/>
                                          </p:stCondLst>
                                        </p:cTn>
                                        <p:tgtEl>
                                          <p:spTgt spid="124"/>
                                        </p:tgtEl>
                                        <p:attrNameLst>
                                          <p:attrName>style.visibility</p:attrName>
                                        </p:attrNameLst>
                                      </p:cBhvr>
                                      <p:to>
                                        <p:strVal val="hidden"/>
                                      </p:to>
                                    </p:set>
                                  </p:childTnLst>
                                </p:cTn>
                              </p:par>
                              <p:par>
                                <p:cTn id="56" presetID="1" presetClass="exit" presetSubtype="0" fill="hold" grpId="2" nodeType="withEffect">
                                  <p:stCondLst>
                                    <p:cond delay="0"/>
                                  </p:stCondLst>
                                  <p:childTnLst>
                                    <p:set>
                                      <p:cBhvr>
                                        <p:cTn id="57" dur="1" fill="hold">
                                          <p:stCondLst>
                                            <p:cond delay="0"/>
                                          </p:stCondLst>
                                        </p:cTn>
                                        <p:tgtEl>
                                          <p:spTgt spid="125"/>
                                        </p:tgtEl>
                                        <p:attrNameLst>
                                          <p:attrName>style.visibility</p:attrName>
                                        </p:attrNameLst>
                                      </p:cBhvr>
                                      <p:to>
                                        <p:strVal val="hidden"/>
                                      </p:to>
                                    </p:set>
                                  </p:childTnLst>
                                </p:cTn>
                              </p:par>
                              <p:par>
                                <p:cTn id="58" presetID="1" presetClass="exit" presetSubtype="0" fill="hold" grpId="1" nodeType="withEffect">
                                  <p:stCondLst>
                                    <p:cond delay="0"/>
                                  </p:stCondLst>
                                  <p:childTnLst>
                                    <p:set>
                                      <p:cBhvr>
                                        <p:cTn id="59" dur="1" fill="hold">
                                          <p:stCondLst>
                                            <p:cond delay="0"/>
                                          </p:stCondLst>
                                        </p:cTn>
                                        <p:tgtEl>
                                          <p:spTgt spid="126"/>
                                        </p:tgtEl>
                                        <p:attrNameLst>
                                          <p:attrName>style.visibility</p:attrName>
                                        </p:attrNameLst>
                                      </p:cBhvr>
                                      <p:to>
                                        <p:strVal val="hidden"/>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nodeType="clickEffect">
                                  <p:stCondLst>
                                    <p:cond delay="0"/>
                                  </p:stCondLst>
                                  <p:childTnLst>
                                    <p:set>
                                      <p:cBhvr>
                                        <p:cTn id="63"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 grpId="0" animBg="1"/>
      <p:bldP spid="175" grpId="0" animBg="1"/>
      <p:bldP spid="63" grpId="0"/>
      <p:bldP spid="63" grpId="1"/>
      <p:bldP spid="64" grpId="0"/>
      <p:bldP spid="64" grpId="1"/>
      <p:bldP spid="121" grpId="0" animBg="1"/>
      <p:bldP spid="121" grpId="1" animBg="1"/>
      <p:bldP spid="121" grpId="2" animBg="1"/>
      <p:bldP spid="122" grpId="0" animBg="1"/>
      <p:bldP spid="122" grpId="1" animBg="1"/>
      <p:bldP spid="123" grpId="0" animBg="1"/>
      <p:bldP spid="123" grpId="1" animBg="1"/>
      <p:bldP spid="123" grpId="2" animBg="1"/>
      <p:bldP spid="124" grpId="0" animBg="1"/>
      <p:bldP spid="124" grpId="1" animBg="1"/>
      <p:bldP spid="125" grpId="0" animBg="1"/>
      <p:bldP spid="125" grpId="1" animBg="1"/>
      <p:bldP spid="125" grpId="2" animBg="1"/>
      <p:bldP spid="126" grpId="0" animBg="1"/>
      <p:bldP spid="126"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0F8F88CA-F31F-4769-89A4-0ACACC271F9B}"/>
              </a:ext>
            </a:extLst>
          </p:cNvPr>
          <p:cNvSpPr/>
          <p:nvPr/>
        </p:nvSpPr>
        <p:spPr>
          <a:xfrm>
            <a:off x="0" y="0"/>
            <a:ext cx="2778621" cy="523220"/>
          </a:xfrm>
          <a:prstGeom prst="rect">
            <a:avLst/>
          </a:prstGeom>
        </p:spPr>
        <p:txBody>
          <a:bodyPr wrap="square">
            <a:spAutoFit/>
          </a:bodyPr>
          <a:lstStyle/>
          <a:p>
            <a:pPr algn="just">
              <a:spcBef>
                <a:spcPts val="0"/>
              </a:spcBef>
              <a:spcAft>
                <a:spcPts val="0"/>
              </a:spcAft>
            </a:pPr>
            <a:r>
              <a:rPr lang="ja-JP" altLang="en-US" kern="100" dirty="0">
                <a:solidFill>
                  <a:srgbClr val="0000FF"/>
                </a:solidFill>
                <a:latin typeface="+mn-ea"/>
                <a:ea typeface="+mn-ea"/>
                <a:cs typeface="Times New Roman" panose="02020603050405020304" pitchFamily="18" charset="0"/>
              </a:rPr>
              <a:t>第</a:t>
            </a:r>
            <a:r>
              <a:rPr lang="en-US" altLang="ja-JP" kern="100" dirty="0">
                <a:solidFill>
                  <a:srgbClr val="0000FF"/>
                </a:solidFill>
                <a:latin typeface="+mn-ea"/>
                <a:ea typeface="+mn-ea"/>
                <a:cs typeface="Times New Roman" panose="02020603050405020304" pitchFamily="18" charset="0"/>
              </a:rPr>
              <a:t>5</a:t>
            </a:r>
            <a:r>
              <a:rPr lang="ja-JP" altLang="en-US" kern="100" dirty="0">
                <a:solidFill>
                  <a:srgbClr val="0000FF"/>
                </a:solidFill>
                <a:latin typeface="+mn-ea"/>
                <a:ea typeface="+mn-ea"/>
                <a:cs typeface="Times New Roman" panose="02020603050405020304" pitchFamily="18" charset="0"/>
              </a:rPr>
              <a:t>回課題</a:t>
            </a:r>
            <a:r>
              <a:rPr lang="ja-JP" altLang="en-US" kern="100" dirty="0">
                <a:solidFill>
                  <a:srgbClr val="0000FF"/>
                </a:solidFill>
                <a:latin typeface="+mn-ea"/>
                <a:cs typeface="Times New Roman" panose="02020603050405020304" pitchFamily="18" charset="0"/>
              </a:rPr>
              <a:t>解答</a:t>
            </a:r>
            <a:r>
              <a:rPr lang="ja-JP" altLang="en-US" kern="100" dirty="0">
                <a:solidFill>
                  <a:srgbClr val="0000FF"/>
                </a:solidFill>
                <a:latin typeface="+mn-ea"/>
                <a:ea typeface="+mn-ea"/>
                <a:cs typeface="Times New Roman" panose="02020603050405020304" pitchFamily="18" charset="0"/>
              </a:rPr>
              <a:t>　</a:t>
            </a:r>
            <a:endParaRPr lang="ja-JP" altLang="en-US" kern="100" dirty="0">
              <a:ea typeface="ＭＳ 明朝" panose="02020609040205080304" pitchFamily="17" charset="-128"/>
              <a:cs typeface="Times New Roman" panose="02020603050405020304" pitchFamily="18" charset="0"/>
            </a:endParaRPr>
          </a:p>
        </p:txBody>
      </p:sp>
      <p:sp>
        <p:nvSpPr>
          <p:cNvPr id="3" name="正方形/長方形 2">
            <a:extLst>
              <a:ext uri="{FF2B5EF4-FFF2-40B4-BE49-F238E27FC236}">
                <a16:creationId xmlns:a16="http://schemas.microsoft.com/office/drawing/2014/main" id="{5180AE36-9D1F-4107-A5DE-3249A584AC49}"/>
              </a:ext>
            </a:extLst>
          </p:cNvPr>
          <p:cNvSpPr/>
          <p:nvPr/>
        </p:nvSpPr>
        <p:spPr>
          <a:xfrm>
            <a:off x="-14123" y="1045303"/>
            <a:ext cx="9203160" cy="523220"/>
          </a:xfrm>
          <a:prstGeom prst="rect">
            <a:avLst/>
          </a:prstGeom>
        </p:spPr>
        <p:txBody>
          <a:bodyPr wrap="none">
            <a:spAutoFit/>
          </a:bodyPr>
          <a:lstStyle/>
          <a:p>
            <a:pPr lvl="0"/>
            <a:r>
              <a:rPr lang="en-US" altLang="ja-JP" dirty="0">
                <a:solidFill>
                  <a:srgbClr val="000000"/>
                </a:solidFill>
                <a:latin typeface="+mn-lt"/>
                <a:cs typeface="Times New Roman" pitchFamily="18" charset="0"/>
              </a:rPr>
              <a:t>(1)</a:t>
            </a:r>
            <a:r>
              <a:rPr lang="ja-JP" altLang="en-US" dirty="0">
                <a:solidFill>
                  <a:srgbClr val="000000"/>
                </a:solidFill>
                <a:latin typeface="+mn-lt"/>
                <a:cs typeface="Times New Roman" pitchFamily="18" charset="0"/>
              </a:rPr>
              <a:t>関数</a:t>
            </a:r>
            <a:r>
              <a:rPr lang="en-US" altLang="ja-JP" i="1" dirty="0">
                <a:solidFill>
                  <a:srgbClr val="000000"/>
                </a:solidFill>
                <a:latin typeface="Symbol" panose="05050102010706020507" pitchFamily="18" charset="2"/>
                <a:cs typeface="Times New Roman" pitchFamily="18" charset="0"/>
              </a:rPr>
              <a:t>q</a:t>
            </a:r>
            <a:r>
              <a:rPr lang="ja-JP" altLang="en-US" i="1" dirty="0">
                <a:solidFill>
                  <a:srgbClr val="000000"/>
                </a:solidFill>
                <a:latin typeface="Symbol" panose="05050102010706020507" pitchFamily="18" charset="2"/>
                <a:cs typeface="Times New Roman" pitchFamily="18" charset="0"/>
              </a:rPr>
              <a:t> </a:t>
            </a:r>
            <a:r>
              <a:rPr lang="ja-JP" altLang="en-US" dirty="0">
                <a:solidFill>
                  <a:srgbClr val="000000"/>
                </a:solidFill>
                <a:latin typeface="+mn-lt"/>
                <a:cs typeface="Times New Roman" pitchFamily="18" charset="0"/>
              </a:rPr>
              <a:t>は</a:t>
            </a:r>
            <a:r>
              <a:rPr lang="en-US" altLang="ja-JP" dirty="0">
                <a:solidFill>
                  <a:srgbClr val="FF00FF"/>
                </a:solidFill>
                <a:latin typeface="+mn-lt"/>
                <a:cs typeface="Times New Roman" pitchFamily="18" charset="0"/>
              </a:rPr>
              <a:t>2</a:t>
            </a:r>
            <a:r>
              <a:rPr lang="ja-JP" altLang="en-US" dirty="0">
                <a:solidFill>
                  <a:srgbClr val="FF00FF"/>
                </a:solidFill>
                <a:latin typeface="+mn-lt"/>
                <a:cs typeface="Times New Roman" pitchFamily="18" charset="0"/>
              </a:rPr>
              <a:t>回微分すると自身に比例し負号が付くことから</a:t>
            </a:r>
            <a:endParaRPr lang="en-US" altLang="ja-JP" dirty="0">
              <a:solidFill>
                <a:srgbClr val="FF00FF"/>
              </a:solidFill>
              <a:latin typeface="+mn-lt"/>
              <a:cs typeface="Times New Roman" pitchFamily="18" charset="0"/>
            </a:endParaRPr>
          </a:p>
        </p:txBody>
      </p:sp>
      <p:graphicFrame>
        <p:nvGraphicFramePr>
          <p:cNvPr id="26" name="Object 80">
            <a:extLst>
              <a:ext uri="{FF2B5EF4-FFF2-40B4-BE49-F238E27FC236}">
                <a16:creationId xmlns:a16="http://schemas.microsoft.com/office/drawing/2014/main" id="{D097AF91-FB30-4E8C-AE78-6582028955D9}"/>
              </a:ext>
            </a:extLst>
          </p:cNvPr>
          <p:cNvGraphicFramePr>
            <a:graphicFrameLocks noChangeAspect="1"/>
          </p:cNvGraphicFramePr>
          <p:nvPr>
            <p:extLst>
              <p:ext uri="{D42A27DB-BD31-4B8C-83A1-F6EECF244321}">
                <p14:modId xmlns:p14="http://schemas.microsoft.com/office/powerpoint/2010/main" val="2150779550"/>
              </p:ext>
            </p:extLst>
          </p:nvPr>
        </p:nvGraphicFramePr>
        <p:xfrm>
          <a:off x="5105428" y="-21583"/>
          <a:ext cx="2422525" cy="544512"/>
        </p:xfrm>
        <a:graphic>
          <a:graphicData uri="http://schemas.openxmlformats.org/presentationml/2006/ole">
            <mc:AlternateContent xmlns:mc="http://schemas.openxmlformats.org/markup-compatibility/2006">
              <mc:Choice xmlns:v="urn:schemas-microsoft-com:vml" Requires="v">
                <p:oleObj spid="_x0000_s302187" name="Equation" r:id="rId4" imgW="1015920" imgH="228600" progId="Equation.DSMT4">
                  <p:embed/>
                </p:oleObj>
              </mc:Choice>
              <mc:Fallback>
                <p:oleObj name="Equation" r:id="rId4" imgW="1015920" imgH="228600" progId="Equation.DSMT4">
                  <p:embed/>
                  <p:pic>
                    <p:nvPicPr>
                      <p:cNvPr id="26" name="Object 80">
                        <a:extLst>
                          <a:ext uri="{FF2B5EF4-FFF2-40B4-BE49-F238E27FC236}">
                            <a16:creationId xmlns:a16="http://schemas.microsoft.com/office/drawing/2014/main" id="{D097AF91-FB30-4E8C-AE78-6582028955D9}"/>
                          </a:ext>
                        </a:extLst>
                      </p:cNvPr>
                      <p:cNvPicPr>
                        <a:picLocks noChangeAspect="1" noChangeArrowheads="1"/>
                      </p:cNvPicPr>
                      <p:nvPr/>
                    </p:nvPicPr>
                    <p:blipFill>
                      <a:blip r:embed="rId5"/>
                      <a:srcRect/>
                      <a:stretch>
                        <a:fillRect/>
                      </a:stretch>
                    </p:blipFill>
                    <p:spPr bwMode="auto">
                      <a:xfrm>
                        <a:off x="5105428" y="-21583"/>
                        <a:ext cx="2422525" cy="544512"/>
                      </a:xfrm>
                      <a:prstGeom prst="rect">
                        <a:avLst/>
                      </a:prstGeom>
                      <a:noFill/>
                    </p:spPr>
                  </p:pic>
                </p:oleObj>
              </mc:Fallback>
            </mc:AlternateContent>
          </a:graphicData>
        </a:graphic>
      </p:graphicFrame>
      <p:graphicFrame>
        <p:nvGraphicFramePr>
          <p:cNvPr id="28" name="Object 80">
            <a:extLst>
              <a:ext uri="{FF2B5EF4-FFF2-40B4-BE49-F238E27FC236}">
                <a16:creationId xmlns:a16="http://schemas.microsoft.com/office/drawing/2014/main" id="{2C79D564-5416-4F85-AAD1-0F1E9D8DC048}"/>
              </a:ext>
            </a:extLst>
          </p:cNvPr>
          <p:cNvGraphicFramePr>
            <a:graphicFrameLocks noChangeAspect="1"/>
          </p:cNvGraphicFramePr>
          <p:nvPr>
            <p:extLst>
              <p:ext uri="{D42A27DB-BD31-4B8C-83A1-F6EECF244321}">
                <p14:modId xmlns:p14="http://schemas.microsoft.com/office/powerpoint/2010/main" val="3936017964"/>
              </p:ext>
            </p:extLst>
          </p:nvPr>
        </p:nvGraphicFramePr>
        <p:xfrm>
          <a:off x="3881163" y="469516"/>
          <a:ext cx="1852612" cy="603250"/>
        </p:xfrm>
        <a:graphic>
          <a:graphicData uri="http://schemas.openxmlformats.org/presentationml/2006/ole">
            <mc:AlternateContent xmlns:mc="http://schemas.openxmlformats.org/markup-compatibility/2006">
              <mc:Choice xmlns:v="urn:schemas-microsoft-com:vml" Requires="v">
                <p:oleObj spid="_x0000_s302188" name="Equation" r:id="rId6" imgW="774360" imgH="253800" progId="Equation.DSMT4">
                  <p:embed/>
                </p:oleObj>
              </mc:Choice>
              <mc:Fallback>
                <p:oleObj name="Equation" r:id="rId6" imgW="774360" imgH="253800" progId="Equation.DSMT4">
                  <p:embed/>
                  <p:pic>
                    <p:nvPicPr>
                      <p:cNvPr id="28" name="Object 80">
                        <a:extLst>
                          <a:ext uri="{FF2B5EF4-FFF2-40B4-BE49-F238E27FC236}">
                            <a16:creationId xmlns:a16="http://schemas.microsoft.com/office/drawing/2014/main" id="{2C79D564-5416-4F85-AAD1-0F1E9D8DC048}"/>
                          </a:ext>
                        </a:extLst>
                      </p:cNvPr>
                      <p:cNvPicPr>
                        <a:picLocks noChangeAspect="1" noChangeArrowheads="1"/>
                      </p:cNvPicPr>
                      <p:nvPr/>
                    </p:nvPicPr>
                    <p:blipFill>
                      <a:blip r:embed="rId7"/>
                      <a:srcRect/>
                      <a:stretch>
                        <a:fillRect/>
                      </a:stretch>
                    </p:blipFill>
                    <p:spPr bwMode="auto">
                      <a:xfrm>
                        <a:off x="3881163" y="469516"/>
                        <a:ext cx="1852612"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9" name="Rectangle 82">
            <a:extLst>
              <a:ext uri="{FF2B5EF4-FFF2-40B4-BE49-F238E27FC236}">
                <a16:creationId xmlns:a16="http://schemas.microsoft.com/office/drawing/2014/main" id="{54620959-2FC8-4421-BC09-1FE6C5A87358}"/>
              </a:ext>
            </a:extLst>
          </p:cNvPr>
          <p:cNvSpPr>
            <a:spLocks noChangeArrowheads="1"/>
          </p:cNvSpPr>
          <p:nvPr/>
        </p:nvSpPr>
        <p:spPr bwMode="auto">
          <a:xfrm>
            <a:off x="556860" y="506776"/>
            <a:ext cx="285011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pPr>
              <a:spcBef>
                <a:spcPct val="0"/>
              </a:spcBef>
            </a:pPr>
            <a:r>
              <a:rPr lang="en-US" altLang="ja-JP" i="1" dirty="0" err="1">
                <a:solidFill>
                  <a:srgbClr val="000000"/>
                </a:solidFill>
                <a:latin typeface="Bookman Old Style" pitchFamily="18" charset="0"/>
              </a:rPr>
              <a:t>A</a:t>
            </a:r>
            <a:r>
              <a:rPr lang="en-US" altLang="ja-JP" dirty="0" err="1">
                <a:solidFill>
                  <a:srgbClr val="000000"/>
                </a:solidFill>
                <a:cs typeface="Times New Roman" panose="02020603050405020304" pitchFamily="18" charset="0"/>
              </a:rPr>
              <a:t>cos</a:t>
            </a:r>
            <a:r>
              <a:rPr lang="en-US" altLang="ja-JP" i="1" dirty="0" err="1">
                <a:solidFill>
                  <a:srgbClr val="000000"/>
                </a:solidFill>
                <a:latin typeface="Symbol" pitchFamily="18" charset="2"/>
              </a:rPr>
              <a:t>s</a:t>
            </a:r>
            <a:r>
              <a:rPr lang="en-US" altLang="ja-JP" i="1" dirty="0" err="1">
                <a:solidFill>
                  <a:srgbClr val="000000"/>
                </a:solidFill>
                <a:latin typeface="Bookman Old Style" pitchFamily="18" charset="0"/>
              </a:rPr>
              <a:t>t</a:t>
            </a:r>
            <a:r>
              <a:rPr lang="en-US" altLang="ja-JP" i="1" dirty="0">
                <a:solidFill>
                  <a:srgbClr val="000000"/>
                </a:solidFill>
                <a:latin typeface="Bookman Old Style" pitchFamily="18" charset="0"/>
              </a:rPr>
              <a:t> </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 </a:t>
            </a:r>
            <a:r>
              <a:rPr lang="en-US" altLang="ja-JP" i="1" dirty="0" err="1">
                <a:solidFill>
                  <a:srgbClr val="000000"/>
                </a:solidFill>
                <a:latin typeface="Bookman Old Style" pitchFamily="18" charset="0"/>
              </a:rPr>
              <a:t>B</a:t>
            </a:r>
            <a:r>
              <a:rPr lang="en-US" altLang="ja-JP" dirty="0" err="1">
                <a:solidFill>
                  <a:srgbClr val="000000"/>
                </a:solidFill>
                <a:cs typeface="Times New Roman" panose="02020603050405020304" pitchFamily="18" charset="0"/>
              </a:rPr>
              <a:t>sin</a:t>
            </a:r>
            <a:r>
              <a:rPr lang="en-US" altLang="ja-JP" i="1" dirty="0" err="1">
                <a:solidFill>
                  <a:srgbClr val="000000"/>
                </a:solidFill>
                <a:latin typeface="Symbol" pitchFamily="18" charset="2"/>
              </a:rPr>
              <a:t>s</a:t>
            </a:r>
            <a:r>
              <a:rPr lang="en-US" altLang="ja-JP" i="1" dirty="0" err="1">
                <a:solidFill>
                  <a:srgbClr val="000000"/>
                </a:solidFill>
                <a:latin typeface="Bookman Old Style" pitchFamily="18" charset="0"/>
              </a:rPr>
              <a:t>t</a:t>
            </a:r>
            <a:endParaRPr lang="en-US" altLang="ja-JP" dirty="0">
              <a:solidFill>
                <a:srgbClr val="000000"/>
              </a:solidFill>
            </a:endParaRPr>
          </a:p>
        </p:txBody>
      </p:sp>
      <p:sp>
        <p:nvSpPr>
          <p:cNvPr id="34" name="Rectangle 83">
            <a:extLst>
              <a:ext uri="{FF2B5EF4-FFF2-40B4-BE49-F238E27FC236}">
                <a16:creationId xmlns:a16="http://schemas.microsoft.com/office/drawing/2014/main" id="{FC5DAB4B-D23F-4638-8047-288A50C4A719}"/>
              </a:ext>
            </a:extLst>
          </p:cNvPr>
          <p:cNvSpPr>
            <a:spLocks noChangeArrowheads="1"/>
          </p:cNvSpPr>
          <p:nvPr/>
        </p:nvSpPr>
        <p:spPr bwMode="auto">
          <a:xfrm>
            <a:off x="13043" y="500202"/>
            <a:ext cx="65915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spcBef>
                <a:spcPct val="0"/>
              </a:spcBef>
            </a:pPr>
            <a:r>
              <a:rPr lang="en-US" altLang="ja-JP" i="1" dirty="0">
                <a:solidFill>
                  <a:srgbClr val="000000"/>
                </a:solidFill>
                <a:latin typeface="Symbol" panose="05050102010706020507" pitchFamily="18" charset="2"/>
              </a:rPr>
              <a:t>q </a:t>
            </a:r>
            <a:r>
              <a:rPr lang="en-US" altLang="ja-JP" dirty="0">
                <a:solidFill>
                  <a:srgbClr val="000000"/>
                </a:solidFill>
                <a:latin typeface="Symbol" pitchFamily="18" charset="2"/>
              </a:rPr>
              <a:t>=</a:t>
            </a:r>
            <a:endParaRPr lang="en-US" altLang="ja-JP" dirty="0">
              <a:solidFill>
                <a:srgbClr val="000000"/>
              </a:solidFill>
            </a:endParaRPr>
          </a:p>
        </p:txBody>
      </p:sp>
      <p:sp>
        <p:nvSpPr>
          <p:cNvPr id="38" name="Rectangle 67">
            <a:extLst>
              <a:ext uri="{FF2B5EF4-FFF2-40B4-BE49-F238E27FC236}">
                <a16:creationId xmlns:a16="http://schemas.microsoft.com/office/drawing/2014/main" id="{88670F6A-9BC8-4432-9C23-16277E1EC3B1}"/>
              </a:ext>
            </a:extLst>
          </p:cNvPr>
          <p:cNvSpPr>
            <a:spLocks noChangeArrowheads="1"/>
          </p:cNvSpPr>
          <p:nvPr/>
        </p:nvSpPr>
        <p:spPr bwMode="auto">
          <a:xfrm>
            <a:off x="5787812" y="533078"/>
            <a:ext cx="290977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solidFill>
                  <a:srgbClr val="000000"/>
                </a:solidFill>
                <a:ea typeface="ＭＳ ゴシック" pitchFamily="49" charset="-128"/>
                <a:cs typeface="Times New Roman" panose="02020603050405020304" pitchFamily="18" charset="0"/>
              </a:rPr>
              <a:t>(</a:t>
            </a:r>
            <a:r>
              <a:rPr lang="en-US" altLang="ja-JP" i="1" dirty="0">
                <a:solidFill>
                  <a:srgbClr val="000000"/>
                </a:solidFill>
                <a:latin typeface="Bookman Old Style" pitchFamily="18" charset="0"/>
              </a:rPr>
              <a:t>A</a:t>
            </a:r>
            <a:r>
              <a:rPr lang="en-US" altLang="ja-JP" dirty="0">
                <a:solidFill>
                  <a:srgbClr val="000000"/>
                </a:solidFill>
                <a:latin typeface="ＭＳ ゴシック" pitchFamily="49" charset="-128"/>
                <a:ea typeface="ＭＳ ゴシック" pitchFamily="49" charset="-128"/>
                <a:cs typeface="Times New Roman" pitchFamily="18" charset="0"/>
              </a:rPr>
              <a:t>,</a:t>
            </a:r>
            <a:r>
              <a:rPr lang="en-US" altLang="ja-JP" i="1" dirty="0">
                <a:solidFill>
                  <a:srgbClr val="000000"/>
                </a:solidFill>
                <a:latin typeface="Bookman Old Style" pitchFamily="18" charset="0"/>
              </a:rPr>
              <a:t>B</a:t>
            </a:r>
            <a:r>
              <a:rPr lang="ja-JP" altLang="en-US" dirty="0">
                <a:solidFill>
                  <a:srgbClr val="000000"/>
                </a:solidFill>
                <a:latin typeface="ＭＳ ゴシック" pitchFamily="49" charset="-128"/>
                <a:ea typeface="ＭＳ ゴシック" pitchFamily="49" charset="-128"/>
                <a:cs typeface="Times New Roman" pitchFamily="18" charset="0"/>
              </a:rPr>
              <a:t>は任意定数</a:t>
            </a:r>
            <a:r>
              <a:rPr lang="en-US" altLang="ja-JP" dirty="0">
                <a:solidFill>
                  <a:srgbClr val="000000"/>
                </a:solidFill>
                <a:ea typeface="ＭＳ ゴシック" pitchFamily="49" charset="-128"/>
                <a:cs typeface="Times New Roman" panose="02020603050405020304" pitchFamily="18" charset="0"/>
              </a:rPr>
              <a:t>)</a:t>
            </a:r>
            <a:endParaRPr lang="ja-JP" altLang="en-US" dirty="0">
              <a:solidFill>
                <a:srgbClr val="000000"/>
              </a:solidFill>
              <a:latin typeface="ＭＳ ゴシック" pitchFamily="49" charset="-128"/>
              <a:ea typeface="ＭＳ ゴシック" pitchFamily="49" charset="-128"/>
              <a:cs typeface="Times New Roman" pitchFamily="18" charset="0"/>
            </a:endParaRPr>
          </a:p>
        </p:txBody>
      </p:sp>
      <p:sp>
        <p:nvSpPr>
          <p:cNvPr id="40" name="正方形/長方形 39">
            <a:extLst>
              <a:ext uri="{FF2B5EF4-FFF2-40B4-BE49-F238E27FC236}">
                <a16:creationId xmlns:a16="http://schemas.microsoft.com/office/drawing/2014/main" id="{323046F5-135E-4212-8FAA-AB730CFDA746}"/>
              </a:ext>
            </a:extLst>
          </p:cNvPr>
          <p:cNvSpPr/>
          <p:nvPr/>
        </p:nvSpPr>
        <p:spPr>
          <a:xfrm>
            <a:off x="7561704" y="-44960"/>
            <a:ext cx="543739" cy="523220"/>
          </a:xfrm>
          <a:prstGeom prst="rect">
            <a:avLst/>
          </a:prstGeom>
        </p:spPr>
        <p:txBody>
          <a:bodyPr wrap="none">
            <a:spAutoFit/>
          </a:bodyPr>
          <a:lstStyle/>
          <a:p>
            <a:r>
              <a:rPr lang="ja-JP" altLang="en-US" dirty="0">
                <a:solidFill>
                  <a:srgbClr val="000000"/>
                </a:solidFill>
                <a:latin typeface="ＭＳ Ｐゴシック" charset="-128"/>
                <a:cs typeface="Times New Roman" pitchFamily="18" charset="0"/>
              </a:rPr>
              <a:t>①</a:t>
            </a:r>
            <a:endParaRPr lang="en-US" altLang="ja-JP" dirty="0">
              <a:solidFill>
                <a:srgbClr val="000000"/>
              </a:solidFill>
              <a:latin typeface="ＭＳ Ｐゴシック" charset="-128"/>
              <a:cs typeface="Times New Roman" pitchFamily="18" charset="0"/>
            </a:endParaRPr>
          </a:p>
        </p:txBody>
      </p:sp>
      <p:sp>
        <p:nvSpPr>
          <p:cNvPr id="44" name="正方形/長方形 43">
            <a:extLst>
              <a:ext uri="{FF2B5EF4-FFF2-40B4-BE49-F238E27FC236}">
                <a16:creationId xmlns:a16="http://schemas.microsoft.com/office/drawing/2014/main" id="{7F763EBC-9419-4DC4-9C8F-D92A59DEF3BD}"/>
              </a:ext>
            </a:extLst>
          </p:cNvPr>
          <p:cNvSpPr/>
          <p:nvPr/>
        </p:nvSpPr>
        <p:spPr>
          <a:xfrm>
            <a:off x="3238688" y="513350"/>
            <a:ext cx="543739" cy="523220"/>
          </a:xfrm>
          <a:prstGeom prst="rect">
            <a:avLst/>
          </a:prstGeom>
        </p:spPr>
        <p:txBody>
          <a:bodyPr wrap="none">
            <a:spAutoFit/>
          </a:bodyPr>
          <a:lstStyle/>
          <a:p>
            <a:r>
              <a:rPr lang="ja-JP" altLang="en-US" dirty="0">
                <a:solidFill>
                  <a:srgbClr val="000000"/>
                </a:solidFill>
                <a:latin typeface="ＭＳ Ｐゴシック" charset="-128"/>
                <a:cs typeface="Times New Roman" pitchFamily="18" charset="0"/>
              </a:rPr>
              <a:t>②</a:t>
            </a:r>
            <a:endParaRPr lang="en-US" altLang="ja-JP" dirty="0">
              <a:solidFill>
                <a:srgbClr val="000000"/>
              </a:solidFill>
              <a:latin typeface="ＭＳ Ｐゴシック" charset="-128"/>
              <a:cs typeface="Times New Roman" pitchFamily="18" charset="0"/>
            </a:endParaRPr>
          </a:p>
        </p:txBody>
      </p:sp>
      <p:sp>
        <p:nvSpPr>
          <p:cNvPr id="45" name="正方形/長方形 44">
            <a:extLst>
              <a:ext uri="{FF2B5EF4-FFF2-40B4-BE49-F238E27FC236}">
                <a16:creationId xmlns:a16="http://schemas.microsoft.com/office/drawing/2014/main" id="{39C0BA47-EF13-47CF-9994-D5E0BA7D7F22}"/>
              </a:ext>
            </a:extLst>
          </p:cNvPr>
          <p:cNvSpPr/>
          <p:nvPr/>
        </p:nvSpPr>
        <p:spPr>
          <a:xfrm>
            <a:off x="-13440" y="1587140"/>
            <a:ext cx="9172312" cy="523220"/>
          </a:xfrm>
          <a:prstGeom prst="rect">
            <a:avLst/>
          </a:prstGeom>
        </p:spPr>
        <p:txBody>
          <a:bodyPr wrap="square">
            <a:spAutoFit/>
          </a:bodyPr>
          <a:lstStyle/>
          <a:p>
            <a:pPr lvl="0"/>
            <a:r>
              <a:rPr lang="ja-JP" altLang="en-US" dirty="0">
                <a:solidFill>
                  <a:srgbClr val="FF00FF"/>
                </a:solidFill>
                <a:latin typeface="+mn-lt"/>
                <a:cs typeface="Times New Roman" pitchFamily="18" charset="0"/>
              </a:rPr>
              <a:t>解は三角関数となると予想される。</a:t>
            </a:r>
            <a:r>
              <a:rPr lang="ja-JP" altLang="en-US" dirty="0">
                <a:solidFill>
                  <a:srgbClr val="000000"/>
                </a:solidFill>
                <a:latin typeface="+mn-lt"/>
                <a:cs typeface="Times New Roman" pitchFamily="18" charset="0"/>
              </a:rPr>
              <a:t>そこで一般的に</a:t>
            </a:r>
            <a:endParaRPr lang="en-US" altLang="ja-JP" dirty="0">
              <a:solidFill>
                <a:srgbClr val="000000"/>
              </a:solidFill>
              <a:latin typeface="+mn-lt"/>
              <a:cs typeface="Times New Roman" pitchFamily="18" charset="0"/>
            </a:endParaRPr>
          </a:p>
        </p:txBody>
      </p:sp>
      <p:sp>
        <p:nvSpPr>
          <p:cNvPr id="23" name="正方形/長方形 22">
            <a:extLst>
              <a:ext uri="{FF2B5EF4-FFF2-40B4-BE49-F238E27FC236}">
                <a16:creationId xmlns:a16="http://schemas.microsoft.com/office/drawing/2014/main" id="{5C585E9C-7AB5-439C-B7ED-EFCF34425F7B}"/>
              </a:ext>
            </a:extLst>
          </p:cNvPr>
          <p:cNvSpPr/>
          <p:nvPr/>
        </p:nvSpPr>
        <p:spPr>
          <a:xfrm>
            <a:off x="-28279" y="2075357"/>
            <a:ext cx="7284102" cy="523220"/>
          </a:xfrm>
          <a:prstGeom prst="rect">
            <a:avLst/>
          </a:prstGeom>
        </p:spPr>
        <p:txBody>
          <a:bodyPr wrap="square">
            <a:spAutoFit/>
          </a:bodyPr>
          <a:lstStyle/>
          <a:p>
            <a:pPr lvl="0"/>
            <a:r>
              <a:rPr lang="en-US" altLang="ja-JP" i="1" dirty="0">
                <a:solidFill>
                  <a:srgbClr val="000000"/>
                </a:solidFill>
                <a:latin typeface="Symbol" panose="05050102010706020507" pitchFamily="18" charset="2"/>
                <a:cs typeface="Times New Roman" pitchFamily="18" charset="0"/>
              </a:rPr>
              <a:t>q </a:t>
            </a:r>
            <a:r>
              <a:rPr lang="en-US" altLang="ja-JP" dirty="0">
                <a:solidFill>
                  <a:srgbClr val="000000"/>
                </a:solidFill>
                <a:latin typeface="Symbol" panose="05050102010706020507" pitchFamily="18" charset="2"/>
                <a:cs typeface="Times New Roman" pitchFamily="18" charset="0"/>
              </a:rPr>
              <a:t>=</a:t>
            </a:r>
            <a:r>
              <a:rPr lang="en-US" altLang="ja-JP" i="1" dirty="0">
                <a:solidFill>
                  <a:srgbClr val="FF00FF"/>
                </a:solidFill>
                <a:latin typeface="Symbol" panose="05050102010706020507" pitchFamily="18" charset="2"/>
                <a:cs typeface="Times New Roman" pitchFamily="18" charset="0"/>
              </a:rPr>
              <a:t>q</a:t>
            </a:r>
            <a:r>
              <a:rPr lang="en-US" altLang="ja-JP" baseline="-25000" dirty="0">
                <a:solidFill>
                  <a:srgbClr val="FF00FF"/>
                </a:solidFill>
                <a:latin typeface="+mn-lt"/>
                <a:cs typeface="Times New Roman" pitchFamily="18" charset="0"/>
              </a:rPr>
              <a:t>0</a:t>
            </a:r>
            <a:r>
              <a:rPr lang="en-US" altLang="ja-JP" dirty="0">
                <a:solidFill>
                  <a:srgbClr val="FF00FF"/>
                </a:solidFill>
                <a:latin typeface="+mn-lt"/>
                <a:cs typeface="Times New Roman" pitchFamily="18" charset="0"/>
              </a:rPr>
              <a:t>sin(</a:t>
            </a:r>
            <a:r>
              <a:rPr lang="en-US" altLang="ja-JP" i="1" dirty="0">
                <a:solidFill>
                  <a:srgbClr val="FF00FF"/>
                </a:solidFill>
                <a:latin typeface="Symbol" panose="05050102010706020507" pitchFamily="18" charset="2"/>
                <a:cs typeface="Times New Roman" pitchFamily="18" charset="0"/>
              </a:rPr>
              <a:t>s</a:t>
            </a:r>
            <a:r>
              <a:rPr lang="en-US" altLang="ja-JP" i="1" dirty="0">
                <a:solidFill>
                  <a:srgbClr val="FF00FF"/>
                </a:solidFill>
                <a:latin typeface="Bookman Old Style" panose="02050604050505020204" pitchFamily="18" charset="0"/>
                <a:cs typeface="Times New Roman" pitchFamily="18" charset="0"/>
              </a:rPr>
              <a:t>t</a:t>
            </a:r>
            <a:r>
              <a:rPr lang="en-US" altLang="ja-JP" dirty="0">
                <a:solidFill>
                  <a:srgbClr val="FF00FF"/>
                </a:solidFill>
                <a:latin typeface="+mn-lt"/>
                <a:cs typeface="Times New Roman" pitchFamily="18" charset="0"/>
              </a:rPr>
              <a:t>+</a:t>
            </a:r>
            <a:r>
              <a:rPr lang="en-US" altLang="ja-JP" i="1" dirty="0">
                <a:solidFill>
                  <a:srgbClr val="FF00FF"/>
                </a:solidFill>
                <a:latin typeface="Symbol" panose="05050102010706020507" pitchFamily="18" charset="2"/>
                <a:cs typeface="Times New Roman" pitchFamily="18" charset="0"/>
              </a:rPr>
              <a:t>f</a:t>
            </a:r>
            <a:r>
              <a:rPr lang="en-US" altLang="ja-JP" baseline="-25000" dirty="0">
                <a:solidFill>
                  <a:srgbClr val="FF00FF"/>
                </a:solidFill>
                <a:latin typeface="+mn-lt"/>
                <a:cs typeface="Times New Roman" pitchFamily="18" charset="0"/>
              </a:rPr>
              <a:t>0</a:t>
            </a:r>
            <a:r>
              <a:rPr lang="en-US" altLang="ja-JP" dirty="0">
                <a:solidFill>
                  <a:srgbClr val="FF00FF"/>
                </a:solidFill>
                <a:latin typeface="+mn-lt"/>
                <a:cs typeface="Times New Roman" pitchFamily="18" charset="0"/>
              </a:rPr>
              <a:t>)</a:t>
            </a:r>
            <a:r>
              <a:rPr lang="ja-JP" altLang="en-US" dirty="0">
                <a:solidFill>
                  <a:srgbClr val="000000"/>
                </a:solidFill>
                <a:latin typeface="+mn-lt"/>
                <a:cs typeface="Times New Roman" pitchFamily="18" charset="0"/>
              </a:rPr>
              <a:t>③</a:t>
            </a:r>
            <a:r>
              <a:rPr lang="en-US" altLang="ja-JP" dirty="0">
                <a:solidFill>
                  <a:srgbClr val="000000"/>
                </a:solidFill>
                <a:latin typeface="+mn-lt"/>
                <a:cs typeface="Times New Roman" pitchFamily="18" charset="0"/>
              </a:rPr>
              <a:t>(</a:t>
            </a:r>
            <a:r>
              <a:rPr lang="en-US" altLang="ja-JP" i="1" dirty="0">
                <a:solidFill>
                  <a:srgbClr val="000000"/>
                </a:solidFill>
                <a:latin typeface="Symbol" panose="05050102010706020507" pitchFamily="18" charset="2"/>
                <a:cs typeface="Times New Roman" pitchFamily="18" charset="0"/>
              </a:rPr>
              <a:t>q</a:t>
            </a:r>
            <a:r>
              <a:rPr lang="en-US" altLang="ja-JP" baseline="-25000" dirty="0">
                <a:solidFill>
                  <a:srgbClr val="000000"/>
                </a:solidFill>
                <a:latin typeface="+mn-lt"/>
                <a:cs typeface="Times New Roman" pitchFamily="18" charset="0"/>
              </a:rPr>
              <a:t>0</a:t>
            </a:r>
            <a:r>
              <a:rPr lang="en-US" altLang="ja-JP" dirty="0">
                <a:solidFill>
                  <a:srgbClr val="000000"/>
                </a:solidFill>
                <a:latin typeface="+mn-lt"/>
                <a:cs typeface="Times New Roman" pitchFamily="18" charset="0"/>
              </a:rPr>
              <a:t>, </a:t>
            </a:r>
            <a:r>
              <a:rPr lang="en-US" altLang="ja-JP" i="1" dirty="0">
                <a:solidFill>
                  <a:srgbClr val="000000"/>
                </a:solidFill>
                <a:latin typeface="Symbol" panose="05050102010706020507" pitchFamily="18" charset="2"/>
                <a:cs typeface="Times New Roman" pitchFamily="18" charset="0"/>
              </a:rPr>
              <a:t>s</a:t>
            </a:r>
            <a:r>
              <a:rPr lang="en-US" altLang="ja-JP" dirty="0">
                <a:solidFill>
                  <a:srgbClr val="000000"/>
                </a:solidFill>
                <a:latin typeface="+mn-lt"/>
                <a:cs typeface="Times New Roman" pitchFamily="18" charset="0"/>
              </a:rPr>
              <a:t>, </a:t>
            </a:r>
            <a:r>
              <a:rPr lang="en-US" altLang="ja-JP" i="1" dirty="0">
                <a:solidFill>
                  <a:srgbClr val="000000"/>
                </a:solidFill>
                <a:latin typeface="Symbol" panose="05050102010706020507" pitchFamily="18" charset="2"/>
                <a:cs typeface="Times New Roman" pitchFamily="18" charset="0"/>
              </a:rPr>
              <a:t>f</a:t>
            </a:r>
            <a:r>
              <a:rPr lang="en-US" altLang="ja-JP" baseline="-25000" dirty="0">
                <a:solidFill>
                  <a:srgbClr val="000000"/>
                </a:solidFill>
                <a:latin typeface="+mn-lt"/>
                <a:cs typeface="Times New Roman" pitchFamily="18" charset="0"/>
              </a:rPr>
              <a:t>0</a:t>
            </a:r>
            <a:r>
              <a:rPr lang="ja-JP" altLang="en-US" dirty="0">
                <a:solidFill>
                  <a:srgbClr val="000000"/>
                </a:solidFill>
                <a:latin typeface="+mn-lt"/>
                <a:cs typeface="Times New Roman" pitchFamily="18" charset="0"/>
              </a:rPr>
              <a:t>は未知定数</a:t>
            </a:r>
            <a:r>
              <a:rPr lang="en-US" altLang="ja-JP" dirty="0">
                <a:solidFill>
                  <a:srgbClr val="000000"/>
                </a:solidFill>
                <a:latin typeface="+mn-lt"/>
                <a:cs typeface="Times New Roman" pitchFamily="18" charset="0"/>
              </a:rPr>
              <a:t>)</a:t>
            </a:r>
            <a:r>
              <a:rPr lang="ja-JP" altLang="en-US" dirty="0">
                <a:solidFill>
                  <a:srgbClr val="000000"/>
                </a:solidFill>
                <a:latin typeface="+mn-lt"/>
                <a:cs typeface="Times New Roman" pitchFamily="18" charset="0"/>
              </a:rPr>
              <a:t>とおく。</a:t>
            </a:r>
            <a:endParaRPr lang="en-US" altLang="ja-JP" dirty="0">
              <a:solidFill>
                <a:srgbClr val="000000"/>
              </a:solidFill>
              <a:latin typeface="+mn-lt"/>
              <a:cs typeface="Times New Roman" pitchFamily="18" charset="0"/>
            </a:endParaRPr>
          </a:p>
        </p:txBody>
      </p:sp>
      <p:sp>
        <p:nvSpPr>
          <p:cNvPr id="24" name="Rectangle 67">
            <a:extLst>
              <a:ext uri="{FF2B5EF4-FFF2-40B4-BE49-F238E27FC236}">
                <a16:creationId xmlns:a16="http://schemas.microsoft.com/office/drawing/2014/main" id="{2C40C3C3-9133-4426-8716-F3DD2635EB3A}"/>
              </a:ext>
            </a:extLst>
          </p:cNvPr>
          <p:cNvSpPr>
            <a:spLocks noChangeArrowheads="1"/>
          </p:cNvSpPr>
          <p:nvPr/>
        </p:nvSpPr>
        <p:spPr bwMode="auto">
          <a:xfrm>
            <a:off x="3018577" y="-30235"/>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ea typeface="ＭＳ ゴシック" pitchFamily="49" charset="-128"/>
                <a:cs typeface="Times New Roman" panose="02020603050405020304" pitchFamily="18" charset="0"/>
              </a:rPr>
              <a:t>問題文より</a:t>
            </a:r>
            <a:endParaRPr lang="ja-JP" altLang="en-US" dirty="0">
              <a:solidFill>
                <a:srgbClr val="000000"/>
              </a:solidFill>
              <a:latin typeface="ＭＳ ゴシック" pitchFamily="49" charset="-128"/>
              <a:ea typeface="ＭＳ ゴシック" pitchFamily="49" charset="-128"/>
              <a:cs typeface="Times New Roman" pitchFamily="18" charset="0"/>
            </a:endParaRPr>
          </a:p>
        </p:txBody>
      </p:sp>
      <p:sp>
        <p:nvSpPr>
          <p:cNvPr id="25" name="正方形/長方形 24">
            <a:extLst>
              <a:ext uri="{FF2B5EF4-FFF2-40B4-BE49-F238E27FC236}">
                <a16:creationId xmlns:a16="http://schemas.microsoft.com/office/drawing/2014/main" id="{CFBBAB60-1F59-445C-9596-D0991764326B}"/>
              </a:ext>
            </a:extLst>
          </p:cNvPr>
          <p:cNvSpPr/>
          <p:nvPr/>
        </p:nvSpPr>
        <p:spPr>
          <a:xfrm>
            <a:off x="1301" y="2586372"/>
            <a:ext cx="9172312" cy="523220"/>
          </a:xfrm>
          <a:prstGeom prst="rect">
            <a:avLst/>
          </a:prstGeom>
        </p:spPr>
        <p:txBody>
          <a:bodyPr wrap="square">
            <a:spAutoFit/>
          </a:bodyPr>
          <a:lstStyle/>
          <a:p>
            <a:pPr lvl="0"/>
            <a:r>
              <a:rPr lang="ja-JP" altLang="en-US" dirty="0">
                <a:solidFill>
                  <a:srgbClr val="000000"/>
                </a:solidFill>
                <a:latin typeface="+mn-lt"/>
                <a:cs typeface="Times New Roman" pitchFamily="18" charset="0"/>
              </a:rPr>
              <a:t>このとき</a:t>
            </a:r>
            <a:r>
              <a:rPr lang="en-US" altLang="ja-JP" i="1" dirty="0" err="1">
                <a:solidFill>
                  <a:srgbClr val="000000"/>
                </a:solidFill>
                <a:latin typeface="Bookman Old Style" panose="02050604050505020204" pitchFamily="18" charset="0"/>
                <a:cs typeface="Times New Roman" pitchFamily="18" charset="0"/>
              </a:rPr>
              <a:t>d</a:t>
            </a:r>
            <a:r>
              <a:rPr lang="en-US" altLang="ja-JP" i="1" dirty="0" err="1">
                <a:solidFill>
                  <a:srgbClr val="000000"/>
                </a:solidFill>
                <a:latin typeface="Symbol" panose="05050102010706020507" pitchFamily="18" charset="2"/>
                <a:cs typeface="Times New Roman" pitchFamily="18" charset="0"/>
              </a:rPr>
              <a:t>q</a:t>
            </a:r>
            <a:r>
              <a:rPr lang="en-US" altLang="ja-JP" i="1" dirty="0">
                <a:solidFill>
                  <a:srgbClr val="000000"/>
                </a:solidFill>
                <a:latin typeface="Symbol" panose="05050102010706020507" pitchFamily="18" charset="2"/>
                <a:cs typeface="Times New Roman" pitchFamily="18" charset="0"/>
              </a:rPr>
              <a:t> </a:t>
            </a:r>
            <a:r>
              <a:rPr lang="en-US" altLang="ja-JP" dirty="0">
                <a:solidFill>
                  <a:srgbClr val="000000"/>
                </a:solidFill>
                <a:latin typeface="Symbol" panose="05050102010706020507" pitchFamily="18" charset="2"/>
                <a:cs typeface="Times New Roman" pitchFamily="18" charset="0"/>
              </a:rPr>
              <a:t>/</a:t>
            </a:r>
            <a:r>
              <a:rPr lang="en-US" altLang="ja-JP" i="1" dirty="0">
                <a:solidFill>
                  <a:srgbClr val="000000"/>
                </a:solidFill>
                <a:latin typeface="Bookman Old Style" panose="02050604050505020204" pitchFamily="18" charset="0"/>
                <a:cs typeface="Times New Roman" pitchFamily="18" charset="0"/>
              </a:rPr>
              <a:t>dt</a:t>
            </a:r>
            <a:r>
              <a:rPr lang="en-US" altLang="ja-JP" i="1" dirty="0">
                <a:solidFill>
                  <a:srgbClr val="000000"/>
                </a:solidFill>
                <a:latin typeface="Symbol" panose="05050102010706020507" pitchFamily="18" charset="2"/>
                <a:cs typeface="Times New Roman" pitchFamily="18" charset="0"/>
              </a:rPr>
              <a:t> </a:t>
            </a:r>
            <a:r>
              <a:rPr lang="en-US" altLang="ja-JP" dirty="0">
                <a:solidFill>
                  <a:srgbClr val="000000"/>
                </a:solidFill>
                <a:latin typeface="Symbol" panose="05050102010706020507" pitchFamily="18" charset="2"/>
                <a:cs typeface="Times New Roman" pitchFamily="18" charset="0"/>
              </a:rPr>
              <a:t>=</a:t>
            </a:r>
            <a:r>
              <a:rPr lang="en-US" altLang="ja-JP" i="1" dirty="0">
                <a:solidFill>
                  <a:srgbClr val="000000"/>
                </a:solidFill>
                <a:latin typeface="Symbol" panose="05050102010706020507" pitchFamily="18" charset="2"/>
                <a:cs typeface="Times New Roman" pitchFamily="18" charset="0"/>
              </a:rPr>
              <a:t>sq</a:t>
            </a:r>
            <a:r>
              <a:rPr lang="en-US" altLang="ja-JP" baseline="-25000" dirty="0">
                <a:solidFill>
                  <a:srgbClr val="000000"/>
                </a:solidFill>
                <a:latin typeface="+mn-lt"/>
                <a:cs typeface="Times New Roman" pitchFamily="18" charset="0"/>
              </a:rPr>
              <a:t>0</a:t>
            </a:r>
            <a:r>
              <a:rPr lang="en-US" altLang="ja-JP" dirty="0">
                <a:solidFill>
                  <a:srgbClr val="000000"/>
                </a:solidFill>
                <a:latin typeface="+mn-lt"/>
                <a:cs typeface="Times New Roman" pitchFamily="18" charset="0"/>
              </a:rPr>
              <a:t>cos(</a:t>
            </a:r>
            <a:r>
              <a:rPr lang="en-US" altLang="ja-JP" i="1" dirty="0">
                <a:solidFill>
                  <a:srgbClr val="000000"/>
                </a:solidFill>
                <a:latin typeface="Symbol" panose="05050102010706020507" pitchFamily="18" charset="2"/>
                <a:cs typeface="Times New Roman" pitchFamily="18" charset="0"/>
              </a:rPr>
              <a:t>s</a:t>
            </a:r>
            <a:r>
              <a:rPr lang="en-US" altLang="ja-JP" i="1" dirty="0">
                <a:solidFill>
                  <a:srgbClr val="000000"/>
                </a:solidFill>
                <a:latin typeface="Bookman Old Style" panose="02050604050505020204" pitchFamily="18" charset="0"/>
                <a:cs typeface="Times New Roman" pitchFamily="18" charset="0"/>
              </a:rPr>
              <a:t>t</a:t>
            </a:r>
            <a:r>
              <a:rPr lang="en-US" altLang="ja-JP" dirty="0">
                <a:solidFill>
                  <a:srgbClr val="000000"/>
                </a:solidFill>
                <a:latin typeface="+mn-lt"/>
                <a:cs typeface="Times New Roman" pitchFamily="18" charset="0"/>
              </a:rPr>
              <a:t>+</a:t>
            </a:r>
            <a:r>
              <a:rPr lang="en-US" altLang="ja-JP" i="1" dirty="0">
                <a:solidFill>
                  <a:srgbClr val="000000"/>
                </a:solidFill>
                <a:latin typeface="Symbol" panose="05050102010706020507" pitchFamily="18" charset="2"/>
                <a:cs typeface="Times New Roman" pitchFamily="18" charset="0"/>
              </a:rPr>
              <a:t>f</a:t>
            </a:r>
            <a:r>
              <a:rPr lang="en-US" altLang="ja-JP" baseline="-25000" dirty="0">
                <a:solidFill>
                  <a:srgbClr val="000000"/>
                </a:solidFill>
                <a:latin typeface="+mn-lt"/>
                <a:cs typeface="Times New Roman" pitchFamily="18" charset="0"/>
              </a:rPr>
              <a:t>0</a:t>
            </a:r>
            <a:r>
              <a:rPr lang="en-US" altLang="ja-JP" dirty="0">
                <a:solidFill>
                  <a:srgbClr val="000000"/>
                </a:solidFill>
                <a:latin typeface="+mn-lt"/>
                <a:cs typeface="Times New Roman" pitchFamily="18" charset="0"/>
              </a:rPr>
              <a:t>),</a:t>
            </a:r>
            <a:r>
              <a:rPr lang="en-US" altLang="ja-JP" i="1" dirty="0">
                <a:solidFill>
                  <a:srgbClr val="000000"/>
                </a:solidFill>
                <a:latin typeface="Bookman Old Style" panose="02050604050505020204" pitchFamily="18" charset="0"/>
                <a:cs typeface="Times New Roman" pitchFamily="18" charset="0"/>
              </a:rPr>
              <a:t> d</a:t>
            </a:r>
            <a:r>
              <a:rPr lang="en-US" altLang="ja-JP" baseline="30000" dirty="0">
                <a:solidFill>
                  <a:srgbClr val="000000"/>
                </a:solidFill>
                <a:latin typeface="+mn-lt"/>
                <a:cs typeface="Times New Roman" pitchFamily="18" charset="0"/>
              </a:rPr>
              <a:t>2</a:t>
            </a:r>
            <a:r>
              <a:rPr lang="en-US" altLang="ja-JP" i="1" dirty="0">
                <a:solidFill>
                  <a:srgbClr val="000000"/>
                </a:solidFill>
                <a:latin typeface="Symbol" panose="05050102010706020507" pitchFamily="18" charset="2"/>
                <a:cs typeface="Times New Roman" pitchFamily="18" charset="0"/>
              </a:rPr>
              <a:t>q </a:t>
            </a:r>
            <a:r>
              <a:rPr lang="en-US" altLang="ja-JP" dirty="0">
                <a:solidFill>
                  <a:srgbClr val="000000"/>
                </a:solidFill>
                <a:latin typeface="Symbol" panose="05050102010706020507" pitchFamily="18" charset="2"/>
                <a:cs typeface="Times New Roman" pitchFamily="18" charset="0"/>
              </a:rPr>
              <a:t>/</a:t>
            </a:r>
            <a:r>
              <a:rPr lang="en-US" altLang="ja-JP" i="1" dirty="0">
                <a:solidFill>
                  <a:srgbClr val="000000"/>
                </a:solidFill>
                <a:latin typeface="Bookman Old Style" panose="02050604050505020204" pitchFamily="18" charset="0"/>
                <a:cs typeface="Times New Roman" pitchFamily="18" charset="0"/>
              </a:rPr>
              <a:t>dt</a:t>
            </a:r>
            <a:r>
              <a:rPr lang="en-US" altLang="ja-JP" baseline="30000" dirty="0">
                <a:solidFill>
                  <a:srgbClr val="000000"/>
                </a:solidFill>
                <a:latin typeface="+mn-lt"/>
                <a:cs typeface="Times New Roman" pitchFamily="18" charset="0"/>
              </a:rPr>
              <a:t>2</a:t>
            </a:r>
            <a:r>
              <a:rPr lang="en-US" altLang="ja-JP" i="1" dirty="0">
                <a:solidFill>
                  <a:srgbClr val="000000"/>
                </a:solidFill>
                <a:latin typeface="Symbol" panose="05050102010706020507" pitchFamily="18" charset="2"/>
                <a:cs typeface="Times New Roman" pitchFamily="18" charset="0"/>
              </a:rPr>
              <a:t> </a:t>
            </a:r>
            <a:r>
              <a:rPr lang="en-US" altLang="ja-JP" dirty="0">
                <a:solidFill>
                  <a:srgbClr val="000000"/>
                </a:solidFill>
                <a:latin typeface="Symbol" panose="05050102010706020507" pitchFamily="18" charset="2"/>
                <a:cs typeface="Times New Roman" pitchFamily="18" charset="0"/>
              </a:rPr>
              <a:t>= - </a:t>
            </a:r>
            <a:r>
              <a:rPr lang="en-US" altLang="ja-JP" i="1" dirty="0">
                <a:solidFill>
                  <a:srgbClr val="000000"/>
                </a:solidFill>
                <a:latin typeface="Symbol" panose="05050102010706020507" pitchFamily="18" charset="2"/>
                <a:cs typeface="Times New Roman" pitchFamily="18" charset="0"/>
              </a:rPr>
              <a:t>s</a:t>
            </a:r>
            <a:r>
              <a:rPr lang="en-US" altLang="ja-JP" baseline="30000" dirty="0">
                <a:solidFill>
                  <a:srgbClr val="000000"/>
                </a:solidFill>
                <a:latin typeface="+mn-lt"/>
                <a:cs typeface="Times New Roman" pitchFamily="18" charset="0"/>
              </a:rPr>
              <a:t>2</a:t>
            </a:r>
            <a:r>
              <a:rPr lang="en-US" altLang="ja-JP" i="1" dirty="0">
                <a:solidFill>
                  <a:srgbClr val="000000"/>
                </a:solidFill>
                <a:latin typeface="Symbol" panose="05050102010706020507" pitchFamily="18" charset="2"/>
                <a:cs typeface="Times New Roman" pitchFamily="18" charset="0"/>
              </a:rPr>
              <a:t>q</a:t>
            </a:r>
            <a:r>
              <a:rPr lang="en-US" altLang="ja-JP" baseline="-25000" dirty="0">
                <a:solidFill>
                  <a:srgbClr val="000000"/>
                </a:solidFill>
                <a:latin typeface="+mn-lt"/>
                <a:cs typeface="Times New Roman" pitchFamily="18" charset="0"/>
              </a:rPr>
              <a:t>0</a:t>
            </a:r>
            <a:r>
              <a:rPr lang="en-US" altLang="ja-JP" dirty="0">
                <a:solidFill>
                  <a:srgbClr val="000000"/>
                </a:solidFill>
                <a:latin typeface="+mn-lt"/>
                <a:cs typeface="Times New Roman" pitchFamily="18" charset="0"/>
              </a:rPr>
              <a:t>sin(</a:t>
            </a:r>
            <a:r>
              <a:rPr lang="en-US" altLang="ja-JP" i="1" dirty="0">
                <a:solidFill>
                  <a:srgbClr val="000000"/>
                </a:solidFill>
                <a:latin typeface="Symbol" panose="05050102010706020507" pitchFamily="18" charset="2"/>
                <a:cs typeface="Times New Roman" pitchFamily="18" charset="0"/>
              </a:rPr>
              <a:t>s</a:t>
            </a:r>
            <a:r>
              <a:rPr lang="en-US" altLang="ja-JP" i="1" dirty="0">
                <a:solidFill>
                  <a:srgbClr val="000000"/>
                </a:solidFill>
                <a:latin typeface="Bookman Old Style" panose="02050604050505020204" pitchFamily="18" charset="0"/>
                <a:cs typeface="Times New Roman" pitchFamily="18" charset="0"/>
              </a:rPr>
              <a:t>t</a:t>
            </a:r>
            <a:r>
              <a:rPr lang="en-US" altLang="ja-JP" dirty="0">
                <a:solidFill>
                  <a:srgbClr val="000000"/>
                </a:solidFill>
                <a:latin typeface="+mn-lt"/>
                <a:cs typeface="Times New Roman" pitchFamily="18" charset="0"/>
              </a:rPr>
              <a:t>+</a:t>
            </a:r>
            <a:r>
              <a:rPr lang="en-US" altLang="ja-JP" i="1" dirty="0">
                <a:solidFill>
                  <a:srgbClr val="000000"/>
                </a:solidFill>
                <a:latin typeface="Symbol" panose="05050102010706020507" pitchFamily="18" charset="2"/>
                <a:cs typeface="Times New Roman" pitchFamily="18" charset="0"/>
              </a:rPr>
              <a:t>f</a:t>
            </a:r>
            <a:r>
              <a:rPr lang="en-US" altLang="ja-JP" baseline="-25000" dirty="0">
                <a:solidFill>
                  <a:srgbClr val="000000"/>
                </a:solidFill>
                <a:latin typeface="+mn-lt"/>
                <a:cs typeface="Times New Roman" pitchFamily="18" charset="0"/>
              </a:rPr>
              <a:t>0</a:t>
            </a:r>
            <a:r>
              <a:rPr lang="en-US" altLang="ja-JP" dirty="0">
                <a:solidFill>
                  <a:srgbClr val="000000"/>
                </a:solidFill>
                <a:latin typeface="+mn-lt"/>
                <a:cs typeface="Times New Roman" pitchFamily="18" charset="0"/>
              </a:rPr>
              <a:t>) </a:t>
            </a:r>
          </a:p>
        </p:txBody>
      </p:sp>
      <p:sp>
        <p:nvSpPr>
          <p:cNvPr id="46" name="正方形/長方形 45">
            <a:extLst>
              <a:ext uri="{FF2B5EF4-FFF2-40B4-BE49-F238E27FC236}">
                <a16:creationId xmlns:a16="http://schemas.microsoft.com/office/drawing/2014/main" id="{C4D27DA8-FC64-4B23-83F8-D1C7ED333A17}"/>
              </a:ext>
            </a:extLst>
          </p:cNvPr>
          <p:cNvSpPr/>
          <p:nvPr/>
        </p:nvSpPr>
        <p:spPr>
          <a:xfrm>
            <a:off x="-13440" y="3095132"/>
            <a:ext cx="9172312" cy="523220"/>
          </a:xfrm>
          <a:prstGeom prst="rect">
            <a:avLst/>
          </a:prstGeom>
        </p:spPr>
        <p:txBody>
          <a:bodyPr wrap="square">
            <a:spAutoFit/>
          </a:bodyPr>
          <a:lstStyle/>
          <a:p>
            <a:r>
              <a:rPr lang="ja-JP" altLang="en-US" dirty="0">
                <a:solidFill>
                  <a:srgbClr val="000000"/>
                </a:solidFill>
                <a:latin typeface="+mn-lt"/>
                <a:cs typeface="Times New Roman" pitchFamily="18" charset="0"/>
              </a:rPr>
              <a:t>これらを①に代入すると</a:t>
            </a:r>
            <a:r>
              <a:rPr lang="en-US" altLang="ja-JP" dirty="0">
                <a:solidFill>
                  <a:srgbClr val="000000"/>
                </a:solidFill>
                <a:latin typeface="Symbol" panose="05050102010706020507" pitchFamily="18" charset="2"/>
                <a:cs typeface="Times New Roman" pitchFamily="18" charset="0"/>
              </a:rPr>
              <a:t>- </a:t>
            </a:r>
            <a:r>
              <a:rPr lang="en-US" altLang="ja-JP" i="1" dirty="0">
                <a:solidFill>
                  <a:srgbClr val="000000"/>
                </a:solidFill>
                <a:latin typeface="Bookman Old Style" panose="02050604050505020204" pitchFamily="18" charset="0"/>
                <a:cs typeface="Times New Roman" pitchFamily="18" charset="0"/>
              </a:rPr>
              <a:t>l</a:t>
            </a:r>
            <a:r>
              <a:rPr lang="en-US" altLang="ja-JP" i="1" dirty="0">
                <a:solidFill>
                  <a:srgbClr val="000000"/>
                </a:solidFill>
                <a:latin typeface="Symbol" panose="05050102010706020507" pitchFamily="18" charset="2"/>
                <a:cs typeface="Times New Roman" pitchFamily="18" charset="0"/>
              </a:rPr>
              <a:t>s</a:t>
            </a:r>
            <a:r>
              <a:rPr lang="en-US" altLang="ja-JP" baseline="30000" dirty="0">
                <a:solidFill>
                  <a:srgbClr val="000000"/>
                </a:solidFill>
                <a:latin typeface="+mn-lt"/>
                <a:cs typeface="Times New Roman" pitchFamily="18" charset="0"/>
              </a:rPr>
              <a:t>2</a:t>
            </a:r>
            <a:r>
              <a:rPr lang="en-US" altLang="ja-JP" i="1" dirty="0">
                <a:solidFill>
                  <a:srgbClr val="000000"/>
                </a:solidFill>
                <a:latin typeface="Symbol" panose="05050102010706020507" pitchFamily="18" charset="2"/>
                <a:cs typeface="Times New Roman" pitchFamily="18" charset="0"/>
              </a:rPr>
              <a:t>q</a:t>
            </a:r>
            <a:r>
              <a:rPr lang="en-US" altLang="ja-JP" baseline="-25000" dirty="0">
                <a:solidFill>
                  <a:srgbClr val="000000"/>
                </a:solidFill>
                <a:latin typeface="+mn-lt"/>
                <a:cs typeface="Times New Roman" pitchFamily="18" charset="0"/>
              </a:rPr>
              <a:t>0</a:t>
            </a:r>
            <a:r>
              <a:rPr lang="en-US" altLang="ja-JP" dirty="0">
                <a:solidFill>
                  <a:srgbClr val="000000"/>
                </a:solidFill>
                <a:latin typeface="+mn-lt"/>
                <a:cs typeface="Times New Roman" pitchFamily="18" charset="0"/>
              </a:rPr>
              <a:t>sin(</a:t>
            </a:r>
            <a:r>
              <a:rPr lang="en-US" altLang="ja-JP" i="1" dirty="0">
                <a:solidFill>
                  <a:srgbClr val="000000"/>
                </a:solidFill>
                <a:latin typeface="Symbol" panose="05050102010706020507" pitchFamily="18" charset="2"/>
                <a:cs typeface="Times New Roman" pitchFamily="18" charset="0"/>
              </a:rPr>
              <a:t>s</a:t>
            </a:r>
            <a:r>
              <a:rPr lang="en-US" altLang="ja-JP" i="1" dirty="0">
                <a:solidFill>
                  <a:srgbClr val="000000"/>
                </a:solidFill>
                <a:latin typeface="Bookman Old Style" panose="02050604050505020204" pitchFamily="18" charset="0"/>
                <a:cs typeface="Times New Roman" pitchFamily="18" charset="0"/>
              </a:rPr>
              <a:t>t</a:t>
            </a:r>
            <a:r>
              <a:rPr lang="en-US" altLang="ja-JP" dirty="0">
                <a:solidFill>
                  <a:srgbClr val="000000"/>
                </a:solidFill>
                <a:latin typeface="+mn-lt"/>
                <a:cs typeface="Times New Roman" pitchFamily="18" charset="0"/>
              </a:rPr>
              <a:t>+</a:t>
            </a:r>
            <a:r>
              <a:rPr lang="en-US" altLang="ja-JP" i="1" dirty="0">
                <a:solidFill>
                  <a:srgbClr val="000000"/>
                </a:solidFill>
                <a:latin typeface="Symbol" panose="05050102010706020507" pitchFamily="18" charset="2"/>
                <a:cs typeface="Times New Roman" pitchFamily="18" charset="0"/>
              </a:rPr>
              <a:t>f</a:t>
            </a:r>
            <a:r>
              <a:rPr lang="en-US" altLang="ja-JP" baseline="-25000" dirty="0">
                <a:solidFill>
                  <a:srgbClr val="000000"/>
                </a:solidFill>
                <a:latin typeface="+mn-lt"/>
                <a:cs typeface="Times New Roman" pitchFamily="18" charset="0"/>
              </a:rPr>
              <a:t>0</a:t>
            </a:r>
            <a:r>
              <a:rPr lang="en-US" altLang="ja-JP" dirty="0">
                <a:solidFill>
                  <a:srgbClr val="000000"/>
                </a:solidFill>
                <a:latin typeface="+mn-lt"/>
                <a:cs typeface="Times New Roman" pitchFamily="18" charset="0"/>
              </a:rPr>
              <a:t>)</a:t>
            </a:r>
            <a:r>
              <a:rPr lang="en-US" altLang="ja-JP" dirty="0">
                <a:solidFill>
                  <a:srgbClr val="000000"/>
                </a:solidFill>
                <a:latin typeface="Symbol" panose="05050102010706020507" pitchFamily="18" charset="2"/>
                <a:cs typeface="Times New Roman" pitchFamily="18" charset="0"/>
              </a:rPr>
              <a:t> = -</a:t>
            </a:r>
            <a:r>
              <a:rPr lang="en-US" altLang="ja-JP" i="1" dirty="0">
                <a:solidFill>
                  <a:srgbClr val="000000"/>
                </a:solidFill>
                <a:latin typeface="Bookman Old Style" panose="02050604050505020204" pitchFamily="18" charset="0"/>
                <a:cs typeface="Times New Roman" pitchFamily="18" charset="0"/>
              </a:rPr>
              <a:t>g</a:t>
            </a:r>
            <a:r>
              <a:rPr lang="en-US" altLang="ja-JP" i="1" dirty="0">
                <a:solidFill>
                  <a:srgbClr val="000000"/>
                </a:solidFill>
                <a:latin typeface="Symbol" panose="05050102010706020507" pitchFamily="18" charset="2"/>
                <a:cs typeface="Times New Roman" pitchFamily="18" charset="0"/>
              </a:rPr>
              <a:t>q</a:t>
            </a:r>
            <a:r>
              <a:rPr lang="en-US" altLang="ja-JP" baseline="-25000" dirty="0">
                <a:solidFill>
                  <a:srgbClr val="000000"/>
                </a:solidFill>
                <a:latin typeface="+mn-lt"/>
                <a:cs typeface="Times New Roman" pitchFamily="18" charset="0"/>
              </a:rPr>
              <a:t>0</a:t>
            </a:r>
            <a:r>
              <a:rPr lang="en-US" altLang="ja-JP" dirty="0">
                <a:solidFill>
                  <a:srgbClr val="000000"/>
                </a:solidFill>
                <a:latin typeface="+mn-lt"/>
                <a:cs typeface="Times New Roman" pitchFamily="18" charset="0"/>
              </a:rPr>
              <a:t>sin(</a:t>
            </a:r>
            <a:r>
              <a:rPr lang="en-US" altLang="ja-JP" i="1" dirty="0">
                <a:solidFill>
                  <a:srgbClr val="000000"/>
                </a:solidFill>
                <a:latin typeface="Symbol" panose="05050102010706020507" pitchFamily="18" charset="2"/>
                <a:cs typeface="Times New Roman" pitchFamily="18" charset="0"/>
              </a:rPr>
              <a:t>s</a:t>
            </a:r>
            <a:r>
              <a:rPr lang="en-US" altLang="ja-JP" i="1" dirty="0">
                <a:solidFill>
                  <a:srgbClr val="000000"/>
                </a:solidFill>
                <a:latin typeface="Bookman Old Style" panose="02050604050505020204" pitchFamily="18" charset="0"/>
                <a:cs typeface="Times New Roman" pitchFamily="18" charset="0"/>
              </a:rPr>
              <a:t>t</a:t>
            </a:r>
            <a:r>
              <a:rPr lang="en-US" altLang="ja-JP" dirty="0">
                <a:solidFill>
                  <a:srgbClr val="000000"/>
                </a:solidFill>
                <a:latin typeface="+mn-lt"/>
                <a:cs typeface="Times New Roman" pitchFamily="18" charset="0"/>
              </a:rPr>
              <a:t>+</a:t>
            </a:r>
            <a:r>
              <a:rPr lang="en-US" altLang="ja-JP" i="1" dirty="0">
                <a:solidFill>
                  <a:srgbClr val="000000"/>
                </a:solidFill>
                <a:latin typeface="Symbol" panose="05050102010706020507" pitchFamily="18" charset="2"/>
                <a:cs typeface="Times New Roman" pitchFamily="18" charset="0"/>
              </a:rPr>
              <a:t>f</a:t>
            </a:r>
            <a:r>
              <a:rPr lang="en-US" altLang="ja-JP" baseline="-25000" dirty="0">
                <a:solidFill>
                  <a:srgbClr val="000000"/>
                </a:solidFill>
                <a:latin typeface="+mn-lt"/>
                <a:cs typeface="Times New Roman" pitchFamily="18" charset="0"/>
              </a:rPr>
              <a:t>0</a:t>
            </a:r>
            <a:r>
              <a:rPr lang="en-US" altLang="ja-JP" dirty="0">
                <a:solidFill>
                  <a:srgbClr val="000000"/>
                </a:solidFill>
                <a:latin typeface="+mn-lt"/>
                <a:cs typeface="Times New Roman" pitchFamily="18" charset="0"/>
              </a:rPr>
              <a:t>)</a:t>
            </a:r>
            <a:r>
              <a:rPr lang="en-US" altLang="ja-JP" dirty="0">
                <a:solidFill>
                  <a:srgbClr val="000000"/>
                </a:solidFill>
                <a:latin typeface="Symbol" panose="05050102010706020507" pitchFamily="18" charset="2"/>
                <a:cs typeface="Times New Roman" pitchFamily="18" charset="0"/>
              </a:rPr>
              <a:t> </a:t>
            </a:r>
            <a:endParaRPr lang="ja-JP" altLang="en-US" dirty="0"/>
          </a:p>
        </p:txBody>
      </p:sp>
      <p:sp>
        <p:nvSpPr>
          <p:cNvPr id="49" name="正方形/長方形 48">
            <a:extLst>
              <a:ext uri="{FF2B5EF4-FFF2-40B4-BE49-F238E27FC236}">
                <a16:creationId xmlns:a16="http://schemas.microsoft.com/office/drawing/2014/main" id="{77128156-D140-45B3-BD11-80339745E38A}"/>
              </a:ext>
            </a:extLst>
          </p:cNvPr>
          <p:cNvSpPr/>
          <p:nvPr/>
        </p:nvSpPr>
        <p:spPr>
          <a:xfrm>
            <a:off x="13043" y="3585604"/>
            <a:ext cx="9172311" cy="523220"/>
          </a:xfrm>
          <a:prstGeom prst="rect">
            <a:avLst/>
          </a:prstGeom>
        </p:spPr>
        <p:txBody>
          <a:bodyPr wrap="square">
            <a:spAutoFit/>
          </a:bodyPr>
          <a:lstStyle/>
          <a:p>
            <a:r>
              <a:rPr lang="ja-JP" altLang="en-US" dirty="0">
                <a:solidFill>
                  <a:srgbClr val="FF00FF"/>
                </a:solidFill>
                <a:latin typeface="+mn-lt"/>
                <a:cs typeface="Times New Roman" pitchFamily="18" charset="0"/>
              </a:rPr>
              <a:t>ゆえに</a:t>
            </a:r>
            <a:r>
              <a:rPr lang="en-US" altLang="ja-JP" i="1" dirty="0">
                <a:solidFill>
                  <a:srgbClr val="FF00FF"/>
                </a:solidFill>
                <a:latin typeface="Bookman Old Style" panose="02050604050505020204" pitchFamily="18" charset="0"/>
                <a:cs typeface="Times New Roman" pitchFamily="18" charset="0"/>
              </a:rPr>
              <a:t>l</a:t>
            </a:r>
            <a:r>
              <a:rPr lang="en-US" altLang="ja-JP" i="1" dirty="0">
                <a:solidFill>
                  <a:srgbClr val="FF00FF"/>
                </a:solidFill>
                <a:latin typeface="Symbol" panose="05050102010706020507" pitchFamily="18" charset="2"/>
                <a:cs typeface="Times New Roman" pitchFamily="18" charset="0"/>
              </a:rPr>
              <a:t>s</a:t>
            </a:r>
            <a:r>
              <a:rPr lang="en-US" altLang="ja-JP" baseline="30000" dirty="0">
                <a:solidFill>
                  <a:srgbClr val="FF00FF"/>
                </a:solidFill>
                <a:latin typeface="+mn-lt"/>
                <a:cs typeface="Times New Roman" pitchFamily="18" charset="0"/>
              </a:rPr>
              <a:t>2</a:t>
            </a:r>
            <a:r>
              <a:rPr lang="en-US" altLang="ja-JP" dirty="0">
                <a:solidFill>
                  <a:srgbClr val="FF00FF"/>
                </a:solidFill>
                <a:latin typeface="Symbol" panose="05050102010706020507" pitchFamily="18" charset="2"/>
                <a:cs typeface="Times New Roman" pitchFamily="18" charset="0"/>
              </a:rPr>
              <a:t>= </a:t>
            </a:r>
            <a:r>
              <a:rPr lang="en-US" altLang="ja-JP" i="1" dirty="0">
                <a:solidFill>
                  <a:srgbClr val="FF00FF"/>
                </a:solidFill>
                <a:latin typeface="Bookman Old Style" panose="02050604050505020204" pitchFamily="18" charset="0"/>
                <a:cs typeface="Times New Roman" pitchFamily="18" charset="0"/>
              </a:rPr>
              <a:t>g</a:t>
            </a:r>
            <a:r>
              <a:rPr lang="ja-JP" altLang="en-US" dirty="0">
                <a:solidFill>
                  <a:srgbClr val="FF00FF"/>
                </a:solidFill>
                <a:latin typeface="+mn-lt"/>
                <a:cs typeface="Times New Roman" pitchFamily="18" charset="0"/>
              </a:rPr>
              <a:t>なら③は①の解である。</a:t>
            </a:r>
            <a:endParaRPr lang="ja-JP" altLang="en-US" dirty="0">
              <a:solidFill>
                <a:srgbClr val="FF00FF"/>
              </a:solidFill>
            </a:endParaRPr>
          </a:p>
        </p:txBody>
      </p:sp>
      <p:sp>
        <p:nvSpPr>
          <p:cNvPr id="50" name="正方形/長方形 49">
            <a:extLst>
              <a:ext uri="{FF2B5EF4-FFF2-40B4-BE49-F238E27FC236}">
                <a16:creationId xmlns:a16="http://schemas.microsoft.com/office/drawing/2014/main" id="{E68D0C66-BD12-4746-81C5-253CFABFC84D}"/>
              </a:ext>
            </a:extLst>
          </p:cNvPr>
          <p:cNvSpPr/>
          <p:nvPr/>
        </p:nvSpPr>
        <p:spPr>
          <a:xfrm>
            <a:off x="13042" y="4066266"/>
            <a:ext cx="9198796" cy="523220"/>
          </a:xfrm>
          <a:prstGeom prst="rect">
            <a:avLst/>
          </a:prstGeom>
        </p:spPr>
        <p:txBody>
          <a:bodyPr wrap="square">
            <a:spAutoFit/>
          </a:bodyPr>
          <a:lstStyle/>
          <a:p>
            <a:pPr lvl="0"/>
            <a:r>
              <a:rPr lang="ja-JP" altLang="en-US" dirty="0">
                <a:solidFill>
                  <a:srgbClr val="000000"/>
                </a:solidFill>
                <a:latin typeface="+mn-lt"/>
                <a:cs typeface="Times New Roman" pitchFamily="18" charset="0"/>
              </a:rPr>
              <a:t>加法定理により③は</a:t>
            </a:r>
            <a:r>
              <a:rPr lang="en-US" altLang="ja-JP" i="1" dirty="0">
                <a:solidFill>
                  <a:srgbClr val="000000"/>
                </a:solidFill>
                <a:latin typeface="Symbol" panose="05050102010706020507" pitchFamily="18" charset="2"/>
                <a:cs typeface="Times New Roman" pitchFamily="18" charset="0"/>
              </a:rPr>
              <a:t>q </a:t>
            </a:r>
            <a:r>
              <a:rPr lang="en-US" altLang="ja-JP" dirty="0">
                <a:solidFill>
                  <a:srgbClr val="000000"/>
                </a:solidFill>
                <a:latin typeface="Symbol" panose="05050102010706020507" pitchFamily="18" charset="2"/>
                <a:cs typeface="Times New Roman" pitchFamily="18" charset="0"/>
              </a:rPr>
              <a:t>=</a:t>
            </a:r>
            <a:r>
              <a:rPr lang="en-US" altLang="ja-JP" i="1" dirty="0">
                <a:solidFill>
                  <a:srgbClr val="000000"/>
                </a:solidFill>
                <a:latin typeface="Symbol" panose="05050102010706020507" pitchFamily="18" charset="2"/>
                <a:cs typeface="Times New Roman" pitchFamily="18" charset="0"/>
              </a:rPr>
              <a:t>q</a:t>
            </a:r>
            <a:r>
              <a:rPr lang="en-US" altLang="ja-JP" baseline="-25000" dirty="0">
                <a:solidFill>
                  <a:srgbClr val="000000"/>
                </a:solidFill>
                <a:latin typeface="+mn-lt"/>
                <a:cs typeface="Times New Roman" pitchFamily="18" charset="0"/>
              </a:rPr>
              <a:t>0</a:t>
            </a:r>
            <a:r>
              <a:rPr lang="en-US" altLang="ja-JP" dirty="0">
                <a:solidFill>
                  <a:srgbClr val="000000"/>
                </a:solidFill>
                <a:latin typeface="+mn-lt"/>
                <a:cs typeface="Times New Roman" pitchFamily="18" charset="0"/>
              </a:rPr>
              <a:t>sin</a:t>
            </a:r>
            <a:r>
              <a:rPr lang="en-US" altLang="ja-JP" i="1" dirty="0">
                <a:solidFill>
                  <a:srgbClr val="000000"/>
                </a:solidFill>
                <a:latin typeface="Symbol" panose="05050102010706020507" pitchFamily="18" charset="2"/>
                <a:cs typeface="Times New Roman" pitchFamily="18" charset="0"/>
              </a:rPr>
              <a:t>s</a:t>
            </a:r>
            <a:r>
              <a:rPr lang="en-US" altLang="ja-JP" i="1" dirty="0">
                <a:solidFill>
                  <a:srgbClr val="000000"/>
                </a:solidFill>
                <a:latin typeface="Bookman Old Style" panose="02050604050505020204" pitchFamily="18" charset="0"/>
                <a:cs typeface="Times New Roman" pitchFamily="18" charset="0"/>
              </a:rPr>
              <a:t>t</a:t>
            </a:r>
            <a:r>
              <a:rPr lang="en-US" altLang="ja-JP" dirty="0">
                <a:solidFill>
                  <a:srgbClr val="000000"/>
                </a:solidFill>
                <a:latin typeface="+mn-lt"/>
                <a:cs typeface="Times New Roman" pitchFamily="18" charset="0"/>
              </a:rPr>
              <a:t>cos</a:t>
            </a:r>
            <a:r>
              <a:rPr lang="en-US" altLang="ja-JP" i="1" dirty="0">
                <a:solidFill>
                  <a:srgbClr val="000000"/>
                </a:solidFill>
                <a:latin typeface="Symbol" panose="05050102010706020507" pitchFamily="18" charset="2"/>
                <a:cs typeface="Times New Roman" pitchFamily="18" charset="0"/>
              </a:rPr>
              <a:t>f</a:t>
            </a:r>
            <a:r>
              <a:rPr lang="en-US" altLang="ja-JP" baseline="-25000" dirty="0">
                <a:solidFill>
                  <a:srgbClr val="000000"/>
                </a:solidFill>
                <a:latin typeface="+mn-lt"/>
                <a:cs typeface="Times New Roman" pitchFamily="18" charset="0"/>
              </a:rPr>
              <a:t>0 </a:t>
            </a:r>
            <a:r>
              <a:rPr lang="en-US" altLang="ja-JP" dirty="0">
                <a:solidFill>
                  <a:srgbClr val="000000"/>
                </a:solidFill>
                <a:latin typeface="+mn-lt"/>
                <a:cs typeface="Times New Roman" pitchFamily="18" charset="0"/>
              </a:rPr>
              <a:t>+</a:t>
            </a:r>
            <a:r>
              <a:rPr lang="en-US" altLang="ja-JP" i="1" dirty="0">
                <a:solidFill>
                  <a:srgbClr val="000000"/>
                </a:solidFill>
                <a:latin typeface="Symbol" panose="05050102010706020507" pitchFamily="18" charset="2"/>
                <a:cs typeface="Times New Roman" pitchFamily="18" charset="0"/>
              </a:rPr>
              <a:t>q</a:t>
            </a:r>
            <a:r>
              <a:rPr lang="en-US" altLang="ja-JP" baseline="-25000" dirty="0">
                <a:solidFill>
                  <a:srgbClr val="000000"/>
                </a:solidFill>
                <a:latin typeface="+mn-lt"/>
                <a:cs typeface="Times New Roman" pitchFamily="18" charset="0"/>
              </a:rPr>
              <a:t>0</a:t>
            </a:r>
            <a:r>
              <a:rPr lang="en-US" altLang="ja-JP" dirty="0">
                <a:solidFill>
                  <a:srgbClr val="000000"/>
                </a:solidFill>
                <a:latin typeface="+mn-lt"/>
                <a:cs typeface="Times New Roman" pitchFamily="18" charset="0"/>
              </a:rPr>
              <a:t>cos</a:t>
            </a:r>
            <a:r>
              <a:rPr lang="en-US" altLang="ja-JP" i="1" dirty="0">
                <a:solidFill>
                  <a:srgbClr val="000000"/>
                </a:solidFill>
                <a:latin typeface="Symbol" panose="05050102010706020507" pitchFamily="18" charset="2"/>
                <a:cs typeface="Times New Roman" pitchFamily="18" charset="0"/>
              </a:rPr>
              <a:t>s</a:t>
            </a:r>
            <a:r>
              <a:rPr lang="en-US" altLang="ja-JP" i="1" dirty="0">
                <a:solidFill>
                  <a:srgbClr val="000000"/>
                </a:solidFill>
                <a:latin typeface="Bookman Old Style" panose="02050604050505020204" pitchFamily="18" charset="0"/>
                <a:cs typeface="Times New Roman" pitchFamily="18" charset="0"/>
              </a:rPr>
              <a:t>t</a:t>
            </a:r>
            <a:r>
              <a:rPr lang="en-US" altLang="ja-JP" dirty="0">
                <a:solidFill>
                  <a:srgbClr val="000000"/>
                </a:solidFill>
                <a:latin typeface="+mn-lt"/>
                <a:cs typeface="Times New Roman" pitchFamily="18" charset="0"/>
              </a:rPr>
              <a:t>sin</a:t>
            </a:r>
            <a:r>
              <a:rPr lang="en-US" altLang="ja-JP" i="1" dirty="0">
                <a:solidFill>
                  <a:srgbClr val="000000"/>
                </a:solidFill>
                <a:latin typeface="Symbol" panose="05050102010706020507" pitchFamily="18" charset="2"/>
                <a:cs typeface="Times New Roman" pitchFamily="18" charset="0"/>
              </a:rPr>
              <a:t>f</a:t>
            </a:r>
            <a:r>
              <a:rPr lang="en-US" altLang="ja-JP" baseline="-25000" dirty="0">
                <a:solidFill>
                  <a:srgbClr val="000000"/>
                </a:solidFill>
                <a:latin typeface="+mn-lt"/>
                <a:cs typeface="Times New Roman" pitchFamily="18" charset="0"/>
              </a:rPr>
              <a:t>0</a:t>
            </a:r>
            <a:r>
              <a:rPr lang="ja-JP" altLang="en-US" dirty="0">
                <a:solidFill>
                  <a:srgbClr val="000000"/>
                </a:solidFill>
                <a:latin typeface="+mn-lt"/>
                <a:cs typeface="Times New Roman" pitchFamily="18" charset="0"/>
              </a:rPr>
              <a:t>と書ける。</a:t>
            </a:r>
            <a:endParaRPr lang="en-US" altLang="ja-JP" dirty="0">
              <a:solidFill>
                <a:srgbClr val="000000"/>
              </a:solidFill>
              <a:latin typeface="+mn-lt"/>
              <a:cs typeface="Times New Roman" pitchFamily="18" charset="0"/>
            </a:endParaRPr>
          </a:p>
        </p:txBody>
      </p:sp>
      <p:sp>
        <p:nvSpPr>
          <p:cNvPr id="51" name="正方形/長方形 50">
            <a:extLst>
              <a:ext uri="{FF2B5EF4-FFF2-40B4-BE49-F238E27FC236}">
                <a16:creationId xmlns:a16="http://schemas.microsoft.com/office/drawing/2014/main" id="{F3C4AD5F-8F08-47DE-8D2C-8F61C590288A}"/>
              </a:ext>
            </a:extLst>
          </p:cNvPr>
          <p:cNvSpPr/>
          <p:nvPr/>
        </p:nvSpPr>
        <p:spPr>
          <a:xfrm>
            <a:off x="13042" y="4542258"/>
            <a:ext cx="9198796" cy="523220"/>
          </a:xfrm>
          <a:prstGeom prst="rect">
            <a:avLst/>
          </a:prstGeom>
        </p:spPr>
        <p:txBody>
          <a:bodyPr wrap="square">
            <a:spAutoFit/>
          </a:bodyPr>
          <a:lstStyle/>
          <a:p>
            <a:pPr lvl="0"/>
            <a:r>
              <a:rPr lang="en-US" altLang="ja-JP" i="1" dirty="0">
                <a:solidFill>
                  <a:srgbClr val="000000"/>
                </a:solidFill>
                <a:latin typeface="Bookman Old Style" panose="02050604050505020204" pitchFamily="18" charset="0"/>
                <a:cs typeface="Times New Roman" pitchFamily="18" charset="0"/>
              </a:rPr>
              <a:t>A</a:t>
            </a:r>
            <a:r>
              <a:rPr lang="en-US" altLang="ja-JP" dirty="0">
                <a:solidFill>
                  <a:srgbClr val="000000"/>
                </a:solidFill>
                <a:latin typeface="Symbol" panose="05050102010706020507" pitchFamily="18" charset="2"/>
                <a:cs typeface="Times New Roman" pitchFamily="18" charset="0"/>
              </a:rPr>
              <a:t>=</a:t>
            </a:r>
            <a:r>
              <a:rPr lang="en-US" altLang="ja-JP" i="1" dirty="0">
                <a:solidFill>
                  <a:srgbClr val="000000"/>
                </a:solidFill>
                <a:latin typeface="Symbol" panose="05050102010706020507" pitchFamily="18" charset="2"/>
                <a:cs typeface="Times New Roman" pitchFamily="18" charset="0"/>
              </a:rPr>
              <a:t>q</a:t>
            </a:r>
            <a:r>
              <a:rPr lang="en-US" altLang="ja-JP" baseline="-25000" dirty="0">
                <a:solidFill>
                  <a:srgbClr val="000000"/>
                </a:solidFill>
                <a:latin typeface="+mn-lt"/>
                <a:cs typeface="Times New Roman" pitchFamily="18" charset="0"/>
              </a:rPr>
              <a:t>0</a:t>
            </a:r>
            <a:r>
              <a:rPr lang="en-US" altLang="ja-JP" dirty="0">
                <a:solidFill>
                  <a:srgbClr val="000000"/>
                </a:solidFill>
                <a:latin typeface="+mn-lt"/>
                <a:cs typeface="Times New Roman" pitchFamily="18" charset="0"/>
              </a:rPr>
              <a:t>sin</a:t>
            </a:r>
            <a:r>
              <a:rPr lang="en-US" altLang="ja-JP" i="1" dirty="0">
                <a:solidFill>
                  <a:srgbClr val="000000"/>
                </a:solidFill>
                <a:latin typeface="Symbol" panose="05050102010706020507" pitchFamily="18" charset="2"/>
                <a:cs typeface="Times New Roman" pitchFamily="18" charset="0"/>
              </a:rPr>
              <a:t>f</a:t>
            </a:r>
            <a:r>
              <a:rPr lang="en-US" altLang="ja-JP" baseline="-25000" dirty="0">
                <a:solidFill>
                  <a:srgbClr val="000000"/>
                </a:solidFill>
                <a:latin typeface="+mn-lt"/>
                <a:cs typeface="Times New Roman" pitchFamily="18" charset="0"/>
              </a:rPr>
              <a:t>0</a:t>
            </a:r>
            <a:r>
              <a:rPr lang="en-US" altLang="ja-JP" dirty="0">
                <a:solidFill>
                  <a:srgbClr val="000000"/>
                </a:solidFill>
                <a:latin typeface="+mn-lt"/>
                <a:cs typeface="Times New Roman" pitchFamily="18" charset="0"/>
              </a:rPr>
              <a:t>, </a:t>
            </a:r>
            <a:r>
              <a:rPr lang="en-US" altLang="ja-JP" i="1" dirty="0">
                <a:solidFill>
                  <a:srgbClr val="000000"/>
                </a:solidFill>
                <a:latin typeface="Bookman Old Style" panose="02050604050505020204" pitchFamily="18" charset="0"/>
                <a:cs typeface="Times New Roman" pitchFamily="18" charset="0"/>
              </a:rPr>
              <a:t>B</a:t>
            </a:r>
            <a:r>
              <a:rPr lang="en-US" altLang="ja-JP" dirty="0">
                <a:solidFill>
                  <a:srgbClr val="000000"/>
                </a:solidFill>
                <a:latin typeface="Symbol" panose="05050102010706020507" pitchFamily="18" charset="2"/>
                <a:cs typeface="Times New Roman" pitchFamily="18" charset="0"/>
              </a:rPr>
              <a:t>=</a:t>
            </a:r>
            <a:r>
              <a:rPr lang="en-US" altLang="ja-JP" i="1" dirty="0">
                <a:solidFill>
                  <a:srgbClr val="000000"/>
                </a:solidFill>
                <a:latin typeface="Symbol" panose="05050102010706020507" pitchFamily="18" charset="2"/>
                <a:cs typeface="Times New Roman" pitchFamily="18" charset="0"/>
              </a:rPr>
              <a:t>q</a:t>
            </a:r>
            <a:r>
              <a:rPr lang="en-US" altLang="ja-JP" baseline="-25000" dirty="0">
                <a:solidFill>
                  <a:srgbClr val="000000"/>
                </a:solidFill>
                <a:cs typeface="Times New Roman" pitchFamily="18" charset="0"/>
              </a:rPr>
              <a:t>0</a:t>
            </a:r>
            <a:r>
              <a:rPr lang="en-US" altLang="ja-JP" dirty="0">
                <a:solidFill>
                  <a:srgbClr val="000000"/>
                </a:solidFill>
                <a:cs typeface="Times New Roman" pitchFamily="18" charset="0"/>
              </a:rPr>
              <a:t>cos</a:t>
            </a:r>
            <a:r>
              <a:rPr lang="en-US" altLang="ja-JP" i="1" dirty="0">
                <a:solidFill>
                  <a:srgbClr val="000000"/>
                </a:solidFill>
                <a:latin typeface="Symbol" panose="05050102010706020507" pitchFamily="18" charset="2"/>
                <a:cs typeface="Times New Roman" pitchFamily="18" charset="0"/>
              </a:rPr>
              <a:t>f</a:t>
            </a:r>
            <a:r>
              <a:rPr lang="en-US" altLang="ja-JP" baseline="-25000" dirty="0">
                <a:solidFill>
                  <a:srgbClr val="000000"/>
                </a:solidFill>
                <a:cs typeface="Times New Roman" pitchFamily="18" charset="0"/>
              </a:rPr>
              <a:t>0 </a:t>
            </a:r>
            <a:r>
              <a:rPr lang="ja-JP" altLang="en-US" dirty="0">
                <a:solidFill>
                  <a:srgbClr val="000000"/>
                </a:solidFill>
                <a:latin typeface="+mn-lt"/>
                <a:cs typeface="Times New Roman" pitchFamily="18" charset="0"/>
              </a:rPr>
              <a:t>とおくと</a:t>
            </a:r>
            <a:r>
              <a:rPr lang="en-US" altLang="ja-JP" i="1" dirty="0">
                <a:solidFill>
                  <a:srgbClr val="000000"/>
                </a:solidFill>
                <a:latin typeface="Symbol" panose="05050102010706020507" pitchFamily="18" charset="2"/>
                <a:cs typeface="Times New Roman" pitchFamily="18" charset="0"/>
              </a:rPr>
              <a:t>q </a:t>
            </a:r>
            <a:r>
              <a:rPr lang="en-US" altLang="ja-JP" dirty="0">
                <a:solidFill>
                  <a:srgbClr val="000000"/>
                </a:solidFill>
                <a:latin typeface="Symbol" panose="05050102010706020507" pitchFamily="18" charset="2"/>
                <a:cs typeface="Times New Roman" pitchFamily="18" charset="0"/>
              </a:rPr>
              <a:t>=</a:t>
            </a:r>
            <a:r>
              <a:rPr lang="en-US" altLang="ja-JP" i="1" dirty="0" err="1">
                <a:solidFill>
                  <a:srgbClr val="000000"/>
                </a:solidFill>
                <a:latin typeface="Bookman Old Style" panose="02050604050505020204" pitchFamily="18" charset="0"/>
                <a:cs typeface="Times New Roman" pitchFamily="18" charset="0"/>
              </a:rPr>
              <a:t>A</a:t>
            </a:r>
            <a:r>
              <a:rPr lang="en-US" altLang="ja-JP" dirty="0" err="1">
                <a:solidFill>
                  <a:srgbClr val="000000"/>
                </a:solidFill>
                <a:latin typeface="+mn-lt"/>
                <a:cs typeface="Times New Roman" pitchFamily="18" charset="0"/>
              </a:rPr>
              <a:t>cos</a:t>
            </a:r>
            <a:r>
              <a:rPr lang="en-US" altLang="ja-JP" i="1" dirty="0" err="1">
                <a:solidFill>
                  <a:srgbClr val="000000"/>
                </a:solidFill>
                <a:latin typeface="Symbol" panose="05050102010706020507" pitchFamily="18" charset="2"/>
                <a:cs typeface="Times New Roman" pitchFamily="18" charset="0"/>
              </a:rPr>
              <a:t>s</a:t>
            </a:r>
            <a:r>
              <a:rPr lang="en-US" altLang="ja-JP" i="1" dirty="0" err="1">
                <a:solidFill>
                  <a:srgbClr val="000000"/>
                </a:solidFill>
                <a:latin typeface="Bookman Old Style" panose="02050604050505020204" pitchFamily="18" charset="0"/>
                <a:cs typeface="Times New Roman" pitchFamily="18" charset="0"/>
              </a:rPr>
              <a:t>t</a:t>
            </a:r>
            <a:r>
              <a:rPr lang="en-US" altLang="ja-JP" dirty="0" err="1">
                <a:solidFill>
                  <a:srgbClr val="000000"/>
                </a:solidFill>
                <a:latin typeface="+mn-lt"/>
                <a:cs typeface="Times New Roman" pitchFamily="18" charset="0"/>
              </a:rPr>
              <a:t>+</a:t>
            </a:r>
            <a:r>
              <a:rPr lang="en-US" altLang="ja-JP" i="1" dirty="0" err="1">
                <a:solidFill>
                  <a:srgbClr val="000000"/>
                </a:solidFill>
                <a:latin typeface="Bookman Old Style" panose="02050604050505020204" pitchFamily="18" charset="0"/>
                <a:cs typeface="Times New Roman" pitchFamily="18" charset="0"/>
              </a:rPr>
              <a:t>B</a:t>
            </a:r>
            <a:r>
              <a:rPr lang="en-US" altLang="ja-JP" dirty="0" err="1">
                <a:solidFill>
                  <a:srgbClr val="000000"/>
                </a:solidFill>
                <a:latin typeface="+mn-lt"/>
                <a:cs typeface="Times New Roman" pitchFamily="18" charset="0"/>
              </a:rPr>
              <a:t>sin</a:t>
            </a:r>
            <a:r>
              <a:rPr lang="en-US" altLang="ja-JP" i="1" dirty="0" err="1">
                <a:solidFill>
                  <a:srgbClr val="000000"/>
                </a:solidFill>
                <a:latin typeface="Symbol" panose="05050102010706020507" pitchFamily="18" charset="2"/>
                <a:cs typeface="Times New Roman" pitchFamily="18" charset="0"/>
              </a:rPr>
              <a:t>s</a:t>
            </a:r>
            <a:r>
              <a:rPr lang="en-US" altLang="ja-JP" i="1" dirty="0" err="1">
                <a:solidFill>
                  <a:srgbClr val="000000"/>
                </a:solidFill>
                <a:latin typeface="Bookman Old Style" panose="02050604050505020204" pitchFamily="18" charset="0"/>
                <a:cs typeface="Times New Roman" pitchFamily="18" charset="0"/>
              </a:rPr>
              <a:t>t</a:t>
            </a:r>
            <a:r>
              <a:rPr lang="ja-JP" altLang="en-US" dirty="0">
                <a:solidFill>
                  <a:srgbClr val="000000"/>
                </a:solidFill>
                <a:latin typeface="+mn-lt"/>
                <a:cs typeface="Times New Roman" pitchFamily="18" charset="0"/>
              </a:rPr>
              <a:t>と書ける。</a:t>
            </a:r>
            <a:endParaRPr lang="en-US" altLang="ja-JP" dirty="0">
              <a:solidFill>
                <a:srgbClr val="000000"/>
              </a:solidFill>
              <a:latin typeface="+mn-lt"/>
              <a:cs typeface="Times New Roman" pitchFamily="18" charset="0"/>
            </a:endParaRPr>
          </a:p>
        </p:txBody>
      </p:sp>
      <p:sp>
        <p:nvSpPr>
          <p:cNvPr id="52" name="正方形/長方形 51">
            <a:extLst>
              <a:ext uri="{FF2B5EF4-FFF2-40B4-BE49-F238E27FC236}">
                <a16:creationId xmlns:a16="http://schemas.microsoft.com/office/drawing/2014/main" id="{2B860DC8-D57A-4AE9-871D-EF4450F36E6B}"/>
              </a:ext>
            </a:extLst>
          </p:cNvPr>
          <p:cNvSpPr/>
          <p:nvPr/>
        </p:nvSpPr>
        <p:spPr>
          <a:xfrm>
            <a:off x="13042" y="5114898"/>
            <a:ext cx="9130958" cy="523220"/>
          </a:xfrm>
          <a:prstGeom prst="rect">
            <a:avLst/>
          </a:prstGeom>
        </p:spPr>
        <p:txBody>
          <a:bodyPr wrap="square">
            <a:spAutoFit/>
          </a:bodyPr>
          <a:lstStyle/>
          <a:p>
            <a:pPr lvl="0"/>
            <a:r>
              <a:rPr lang="en-US" altLang="ja-JP" i="1" dirty="0">
                <a:solidFill>
                  <a:srgbClr val="000000"/>
                </a:solidFill>
                <a:latin typeface="Symbol" panose="05050102010706020507" pitchFamily="18" charset="2"/>
                <a:cs typeface="Times New Roman" pitchFamily="18" charset="0"/>
              </a:rPr>
              <a:t>q</a:t>
            </a:r>
            <a:r>
              <a:rPr lang="en-US" altLang="ja-JP" baseline="-25000" dirty="0">
                <a:solidFill>
                  <a:srgbClr val="000000"/>
                </a:solidFill>
                <a:latin typeface="+mn-lt"/>
                <a:cs typeface="Times New Roman" pitchFamily="18" charset="0"/>
              </a:rPr>
              <a:t>0</a:t>
            </a:r>
            <a:r>
              <a:rPr lang="en-US" altLang="ja-JP" dirty="0">
                <a:solidFill>
                  <a:srgbClr val="000000"/>
                </a:solidFill>
                <a:latin typeface="+mn-lt"/>
                <a:cs typeface="Times New Roman" pitchFamily="18" charset="0"/>
              </a:rPr>
              <a:t>, </a:t>
            </a:r>
            <a:r>
              <a:rPr lang="en-US" altLang="ja-JP" i="1" dirty="0">
                <a:solidFill>
                  <a:srgbClr val="000000"/>
                </a:solidFill>
                <a:latin typeface="Symbol" panose="05050102010706020507" pitchFamily="18" charset="2"/>
                <a:cs typeface="Times New Roman" pitchFamily="18" charset="0"/>
              </a:rPr>
              <a:t>f</a:t>
            </a:r>
            <a:r>
              <a:rPr lang="en-US" altLang="ja-JP" baseline="-25000" dirty="0">
                <a:solidFill>
                  <a:srgbClr val="000000"/>
                </a:solidFill>
                <a:latin typeface="+mn-lt"/>
                <a:cs typeface="Times New Roman" pitchFamily="18" charset="0"/>
              </a:rPr>
              <a:t>0</a:t>
            </a:r>
            <a:r>
              <a:rPr lang="ja-JP" altLang="en-US" dirty="0">
                <a:solidFill>
                  <a:srgbClr val="000000"/>
                </a:solidFill>
                <a:latin typeface="+mn-lt"/>
                <a:cs typeface="Times New Roman" pitchFamily="18" charset="0"/>
              </a:rPr>
              <a:t>は任意の定数なので、</a:t>
            </a:r>
            <a:r>
              <a:rPr lang="en-US" altLang="ja-JP" i="1" dirty="0">
                <a:solidFill>
                  <a:srgbClr val="000000"/>
                </a:solidFill>
                <a:latin typeface="Bookman Old Style" panose="02050604050505020204" pitchFamily="18" charset="0"/>
                <a:cs typeface="Times New Roman" pitchFamily="18" charset="0"/>
              </a:rPr>
              <a:t>A</a:t>
            </a:r>
            <a:r>
              <a:rPr lang="en-US" altLang="ja-JP" dirty="0">
                <a:solidFill>
                  <a:srgbClr val="000000"/>
                </a:solidFill>
                <a:latin typeface="+mn-lt"/>
                <a:cs typeface="Times New Roman" pitchFamily="18" charset="0"/>
              </a:rPr>
              <a:t>,</a:t>
            </a:r>
            <a:r>
              <a:rPr lang="en-US" altLang="ja-JP" i="1" dirty="0">
                <a:solidFill>
                  <a:srgbClr val="000000"/>
                </a:solidFill>
                <a:latin typeface="Bookman Old Style" panose="02050604050505020204" pitchFamily="18" charset="0"/>
                <a:cs typeface="Times New Roman" pitchFamily="18" charset="0"/>
              </a:rPr>
              <a:t> B</a:t>
            </a:r>
            <a:r>
              <a:rPr lang="ja-JP" altLang="en-US" dirty="0">
                <a:solidFill>
                  <a:srgbClr val="000000"/>
                </a:solidFill>
                <a:latin typeface="+mn-lt"/>
                <a:cs typeface="Times New Roman" pitchFamily="18" charset="0"/>
              </a:rPr>
              <a:t>は任意の実数定数となる。</a:t>
            </a:r>
            <a:endParaRPr lang="en-US" altLang="ja-JP" dirty="0">
              <a:solidFill>
                <a:srgbClr val="000000"/>
              </a:solidFill>
              <a:latin typeface="+mn-lt"/>
              <a:cs typeface="Times New Roman" pitchFamily="18" charset="0"/>
            </a:endParaRPr>
          </a:p>
        </p:txBody>
      </p:sp>
      <p:sp>
        <p:nvSpPr>
          <p:cNvPr id="53" name="正方形/長方形 52">
            <a:extLst>
              <a:ext uri="{FF2B5EF4-FFF2-40B4-BE49-F238E27FC236}">
                <a16:creationId xmlns:a16="http://schemas.microsoft.com/office/drawing/2014/main" id="{E719C381-608D-46B2-B933-BD58871FF94E}"/>
              </a:ext>
            </a:extLst>
          </p:cNvPr>
          <p:cNvSpPr/>
          <p:nvPr/>
        </p:nvSpPr>
        <p:spPr>
          <a:xfrm>
            <a:off x="-28312" y="5687538"/>
            <a:ext cx="9172312" cy="523220"/>
          </a:xfrm>
          <a:prstGeom prst="rect">
            <a:avLst/>
          </a:prstGeom>
        </p:spPr>
        <p:txBody>
          <a:bodyPr wrap="square">
            <a:spAutoFit/>
          </a:bodyPr>
          <a:lstStyle/>
          <a:p>
            <a:r>
              <a:rPr lang="ja-JP" altLang="en-US" u="sng" dirty="0">
                <a:solidFill>
                  <a:srgbClr val="FF00FF"/>
                </a:solidFill>
                <a:latin typeface="+mn-lt"/>
                <a:cs typeface="Times New Roman" pitchFamily="18" charset="0"/>
              </a:rPr>
              <a:t>これにより②は①の一般解であることが示された</a:t>
            </a:r>
            <a:r>
              <a:rPr lang="ja-JP" altLang="en-US" dirty="0">
                <a:solidFill>
                  <a:srgbClr val="FF00FF"/>
                </a:solidFill>
                <a:latin typeface="+mn-lt"/>
                <a:cs typeface="Times New Roman" pitchFamily="18" charset="0"/>
              </a:rPr>
              <a:t>。</a:t>
            </a:r>
            <a:endParaRPr lang="ja-JP" altLang="en-US" dirty="0">
              <a:solidFill>
                <a:srgbClr val="FF00FF"/>
              </a:solidFill>
            </a:endParaRPr>
          </a:p>
        </p:txBody>
      </p:sp>
    </p:spTree>
    <p:extLst>
      <p:ext uri="{BB962C8B-B14F-4D97-AF65-F5344CB8AC3E}">
        <p14:creationId xmlns:p14="http://schemas.microsoft.com/office/powerpoint/2010/main" val="2332658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51"/>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52"/>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53"/>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3" presetClass="emph" presetSubtype="2" fill="hold" grpId="1" nodeType="clickEffect">
                                  <p:stCondLst>
                                    <p:cond delay="0"/>
                                  </p:stCondLst>
                                  <p:childTnLst>
                                    <p:animClr clrSpc="rgb" dir="cw">
                                      <p:cBhvr override="childStyle">
                                        <p:cTn id="66" dur="100" fill="hold"/>
                                        <p:tgtEl>
                                          <p:spTgt spid="3"/>
                                        </p:tgtEl>
                                        <p:attrNameLst>
                                          <p:attrName>style.color</p:attrName>
                                        </p:attrNameLst>
                                      </p:cBhvr>
                                      <p:to>
                                        <a:schemeClr val="tx1"/>
                                      </p:to>
                                    </p:animClr>
                                  </p:childTnLst>
                                </p:cTn>
                              </p:par>
                              <p:par>
                                <p:cTn id="67" presetID="3" presetClass="emph" presetSubtype="2" fill="hold" grpId="1" nodeType="withEffect">
                                  <p:stCondLst>
                                    <p:cond delay="0"/>
                                  </p:stCondLst>
                                  <p:childTnLst>
                                    <p:animClr clrSpc="rgb" dir="cw">
                                      <p:cBhvr override="childStyle">
                                        <p:cTn id="68" dur="100" fill="hold"/>
                                        <p:tgtEl>
                                          <p:spTgt spid="45"/>
                                        </p:tgtEl>
                                        <p:attrNameLst>
                                          <p:attrName>style.color</p:attrName>
                                        </p:attrNameLst>
                                      </p:cBhvr>
                                      <p:to>
                                        <a:schemeClr val="tx1"/>
                                      </p:to>
                                    </p:animClr>
                                  </p:childTnLst>
                                </p:cTn>
                              </p:par>
                              <p:par>
                                <p:cTn id="69" presetID="3" presetClass="emph" presetSubtype="2" fill="hold" grpId="1" nodeType="withEffect">
                                  <p:stCondLst>
                                    <p:cond delay="0"/>
                                  </p:stCondLst>
                                  <p:childTnLst>
                                    <p:animClr clrSpc="rgb" dir="cw">
                                      <p:cBhvr override="childStyle">
                                        <p:cTn id="70" dur="100" fill="hold"/>
                                        <p:tgtEl>
                                          <p:spTgt spid="23"/>
                                        </p:tgtEl>
                                        <p:attrNameLst>
                                          <p:attrName>style.color</p:attrName>
                                        </p:attrNameLst>
                                      </p:cBhvr>
                                      <p:to>
                                        <a:schemeClr val="tx1"/>
                                      </p:to>
                                    </p:animClr>
                                  </p:childTnLst>
                                </p:cTn>
                              </p:par>
                              <p:par>
                                <p:cTn id="71" presetID="3" presetClass="emph" presetSubtype="2" fill="hold" grpId="1" nodeType="withEffect">
                                  <p:stCondLst>
                                    <p:cond delay="0"/>
                                  </p:stCondLst>
                                  <p:childTnLst>
                                    <p:animClr clrSpc="rgb" dir="cw">
                                      <p:cBhvr override="childStyle">
                                        <p:cTn id="72" dur="100" fill="hold"/>
                                        <p:tgtEl>
                                          <p:spTgt spid="49"/>
                                        </p:tgtEl>
                                        <p:attrNameLst>
                                          <p:attrName>style.color</p:attrName>
                                        </p:attrNameLst>
                                      </p:cBhvr>
                                      <p:to>
                                        <a:schemeClr val="tx1"/>
                                      </p:to>
                                    </p:animClr>
                                  </p:childTnLst>
                                </p:cTn>
                              </p:par>
                              <p:par>
                                <p:cTn id="73" presetID="3" presetClass="emph" presetSubtype="2" fill="hold" grpId="1" nodeType="withEffect">
                                  <p:stCondLst>
                                    <p:cond delay="0"/>
                                  </p:stCondLst>
                                  <p:childTnLst>
                                    <p:animClr clrSpc="rgb" dir="cw">
                                      <p:cBhvr override="childStyle">
                                        <p:cTn id="74" dur="100" fill="hold"/>
                                        <p:tgtEl>
                                          <p:spTgt spid="53"/>
                                        </p:tgtEl>
                                        <p:attrNameLst>
                                          <p:attrName>style.color</p:attrName>
                                        </p:attrNameLst>
                                      </p:cBhvr>
                                      <p:to>
                                        <a:schemeClr val="tx1"/>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29" grpId="0"/>
      <p:bldP spid="34" grpId="0"/>
      <p:bldP spid="38" grpId="0"/>
      <p:bldP spid="44" grpId="0"/>
      <p:bldP spid="45" grpId="0"/>
      <p:bldP spid="45" grpId="1"/>
      <p:bldP spid="23" grpId="0"/>
      <p:bldP spid="23" grpId="1"/>
      <p:bldP spid="25" grpId="0"/>
      <p:bldP spid="46" grpId="0"/>
      <p:bldP spid="49" grpId="0"/>
      <p:bldP spid="49" grpId="1"/>
      <p:bldP spid="50" grpId="0"/>
      <p:bldP spid="51" grpId="0"/>
      <p:bldP spid="52" grpId="0"/>
      <p:bldP spid="53" grpId="0"/>
      <p:bldP spid="53" grpId="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Rectangle 46"/>
          <p:cNvSpPr>
            <a:spLocks noChangeArrowheads="1"/>
          </p:cNvSpPr>
          <p:nvPr/>
        </p:nvSpPr>
        <p:spPr bwMode="auto">
          <a:xfrm>
            <a:off x="0" y="0"/>
            <a:ext cx="9144000" cy="3519814"/>
          </a:xfrm>
          <a:prstGeom prst="rect">
            <a:avLst/>
          </a:prstGeom>
          <a:solidFill>
            <a:srgbClr val="FFF0DC"/>
          </a:solidFill>
          <a:ln w="9525">
            <a:solidFill>
              <a:srgbClr val="FFCC99"/>
            </a:solidFill>
            <a:miter lim="800000"/>
            <a:headEnd/>
            <a:tailEnd/>
          </a:ln>
          <a:effectLst>
            <a:outerShdw blurRad="50800" dist="38100" dir="8100000" algn="tr" rotWithShape="0">
              <a:prstClr val="black">
                <a:alpha val="40000"/>
              </a:prstClr>
            </a:outerShdw>
          </a:effectLst>
        </p:spPr>
        <p:txBody>
          <a:bodyPr wrap="none" anchor="ctr"/>
          <a:lstStyle/>
          <a:p>
            <a:pPr algn="ctr"/>
            <a:endParaRPr lang="ja-JP" altLang="en-US" sz="3200" b="1">
              <a:solidFill>
                <a:srgbClr val="000000"/>
              </a:solidFill>
            </a:endParaRPr>
          </a:p>
        </p:txBody>
      </p:sp>
      <p:sp>
        <p:nvSpPr>
          <p:cNvPr id="70" name="Rectangle 17"/>
          <p:cNvSpPr>
            <a:spLocks noChangeArrowheads="1"/>
          </p:cNvSpPr>
          <p:nvPr/>
        </p:nvSpPr>
        <p:spPr bwMode="auto">
          <a:xfrm>
            <a:off x="0" y="1253005"/>
            <a:ext cx="278077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ja-JP" altLang="en-US" dirty="0">
                <a:solidFill>
                  <a:srgbClr val="0000FF"/>
                </a:solidFill>
              </a:rPr>
              <a:t>位置エネルギー</a:t>
            </a:r>
          </a:p>
        </p:txBody>
      </p:sp>
      <p:sp>
        <p:nvSpPr>
          <p:cNvPr id="72" name="Rectangle 17"/>
          <p:cNvSpPr>
            <a:spLocks noChangeArrowheads="1"/>
          </p:cNvSpPr>
          <p:nvPr/>
        </p:nvSpPr>
        <p:spPr bwMode="auto">
          <a:xfrm>
            <a:off x="235974" y="1718535"/>
            <a:ext cx="381983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ja-JP" altLang="en-US" dirty="0">
                <a:solidFill>
                  <a:srgbClr val="0000FF"/>
                </a:solidFill>
              </a:rPr>
              <a:t>重力の位置エネルギー</a:t>
            </a:r>
          </a:p>
        </p:txBody>
      </p:sp>
      <p:sp>
        <p:nvSpPr>
          <p:cNvPr id="74" name="Rectangle 62"/>
          <p:cNvSpPr>
            <a:spLocks noChangeArrowheads="1"/>
          </p:cNvSpPr>
          <p:nvPr/>
        </p:nvSpPr>
        <p:spPr bwMode="auto">
          <a:xfrm>
            <a:off x="3772361" y="1796383"/>
            <a:ext cx="7588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dirty="0">
                <a:solidFill>
                  <a:srgbClr val="000000"/>
                </a:solidFill>
                <a:latin typeface="Bookman Old Style" pitchFamily="18" charset="0"/>
              </a:rPr>
              <a:t>U </a:t>
            </a:r>
            <a:r>
              <a:rPr kumimoji="0" lang="en-US" altLang="ja-JP" dirty="0">
                <a:solidFill>
                  <a:srgbClr val="000000"/>
                </a:solidFill>
                <a:latin typeface="Bookman Old Style" pitchFamily="18" charset="0"/>
              </a:rPr>
              <a:t>=</a:t>
            </a:r>
          </a:p>
        </p:txBody>
      </p:sp>
      <p:sp>
        <p:nvSpPr>
          <p:cNvPr id="75" name="Rectangle 63"/>
          <p:cNvSpPr>
            <a:spLocks noChangeArrowheads="1"/>
          </p:cNvSpPr>
          <p:nvPr/>
        </p:nvSpPr>
        <p:spPr bwMode="auto">
          <a:xfrm>
            <a:off x="4417757" y="1766886"/>
            <a:ext cx="9159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solidFill>
                  <a:srgbClr val="000000"/>
                </a:solidFill>
                <a:latin typeface="Bookman Old Style" pitchFamily="18" charset="0"/>
                <a:ea typeface="ＭＳ ゴシック" pitchFamily="49" charset="-128"/>
              </a:rPr>
              <a:t>mgh</a:t>
            </a:r>
            <a:endParaRPr lang="en-US" altLang="ja-JP" i="1">
              <a:solidFill>
                <a:srgbClr val="000000"/>
              </a:solidFill>
              <a:latin typeface="Symbol" pitchFamily="18" charset="2"/>
            </a:endParaRPr>
          </a:p>
        </p:txBody>
      </p:sp>
      <p:sp>
        <p:nvSpPr>
          <p:cNvPr id="69" name="Rectangle 13"/>
          <p:cNvSpPr>
            <a:spLocks noChangeArrowheads="1"/>
          </p:cNvSpPr>
          <p:nvPr/>
        </p:nvSpPr>
        <p:spPr bwMode="auto">
          <a:xfrm>
            <a:off x="5545394" y="1747903"/>
            <a:ext cx="129785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ctr">
            <a:spAutoFit/>
          </a:bodyPr>
          <a:lstStyle/>
          <a:p>
            <a:pPr>
              <a:spcBef>
                <a:spcPct val="0"/>
              </a:spcBef>
            </a:pPr>
            <a:r>
              <a:rPr lang="en-US" altLang="ja-JP" i="1" dirty="0">
                <a:solidFill>
                  <a:srgbClr val="000000"/>
                </a:solidFill>
                <a:latin typeface="Bookman Old Style" panose="02050604050505020204" pitchFamily="18" charset="0"/>
                <a:ea typeface="ＭＳ ゴシック" panose="020B0609070205080204" pitchFamily="49" charset="-128"/>
                <a:cs typeface="Times New Roman" pitchFamily="18" charset="0"/>
              </a:rPr>
              <a:t>h</a:t>
            </a:r>
            <a:r>
              <a:rPr lang="en-US" altLang="ja-JP" dirty="0">
                <a:solidFill>
                  <a:srgbClr val="000000"/>
                </a:solidFill>
                <a:latin typeface="ＭＳ ゴシック" pitchFamily="49" charset="-128"/>
                <a:ea typeface="ＭＳ ゴシック" pitchFamily="49" charset="-128"/>
                <a:cs typeface="Times New Roman" pitchFamily="18" charset="0"/>
              </a:rPr>
              <a:t>:</a:t>
            </a:r>
            <a:r>
              <a:rPr lang="ja-JP" altLang="en-US" dirty="0">
                <a:solidFill>
                  <a:srgbClr val="000000"/>
                </a:solidFill>
                <a:latin typeface="ＭＳ ゴシック" pitchFamily="49" charset="-128"/>
                <a:ea typeface="ＭＳ ゴシック" pitchFamily="49" charset="-128"/>
                <a:cs typeface="Times New Roman" pitchFamily="18" charset="0"/>
              </a:rPr>
              <a:t>高さ</a:t>
            </a:r>
          </a:p>
        </p:txBody>
      </p:sp>
      <p:sp>
        <p:nvSpPr>
          <p:cNvPr id="77" name="Rectangle 13"/>
          <p:cNvSpPr>
            <a:spLocks noChangeArrowheads="1"/>
          </p:cNvSpPr>
          <p:nvPr/>
        </p:nvSpPr>
        <p:spPr bwMode="auto">
          <a:xfrm>
            <a:off x="6784257" y="1762651"/>
            <a:ext cx="281694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ctr">
            <a:spAutoFit/>
          </a:bodyPr>
          <a:lstStyle/>
          <a:p>
            <a:pPr>
              <a:spcBef>
                <a:spcPct val="0"/>
              </a:spcBef>
            </a:pPr>
            <a:r>
              <a:rPr lang="en-US" altLang="ja-JP" i="1" dirty="0">
                <a:solidFill>
                  <a:srgbClr val="000000"/>
                </a:solidFill>
                <a:latin typeface="Bookman Old Style" panose="02050604050505020204" pitchFamily="18" charset="0"/>
                <a:ea typeface="ＭＳ ゴシック" panose="020B0609070205080204" pitchFamily="49" charset="-128"/>
                <a:cs typeface="Times New Roman" pitchFamily="18" charset="0"/>
              </a:rPr>
              <a:t>g</a:t>
            </a:r>
            <a:r>
              <a:rPr lang="en-US" altLang="ja-JP" dirty="0">
                <a:solidFill>
                  <a:srgbClr val="000000"/>
                </a:solidFill>
                <a:latin typeface="ＭＳ ゴシック" pitchFamily="49" charset="-128"/>
                <a:ea typeface="ＭＳ ゴシック" pitchFamily="49" charset="-128"/>
                <a:cs typeface="Times New Roman" pitchFamily="18" charset="0"/>
              </a:rPr>
              <a:t>:</a:t>
            </a:r>
            <a:r>
              <a:rPr lang="ja-JP" altLang="en-US" dirty="0">
                <a:solidFill>
                  <a:srgbClr val="000000"/>
                </a:solidFill>
                <a:latin typeface="ＭＳ ゴシック" pitchFamily="49" charset="-128"/>
                <a:ea typeface="ＭＳ ゴシック" pitchFamily="49" charset="-128"/>
                <a:cs typeface="Times New Roman" pitchFamily="18" charset="0"/>
              </a:rPr>
              <a:t>重力加速度</a:t>
            </a:r>
          </a:p>
        </p:txBody>
      </p:sp>
      <p:sp>
        <p:nvSpPr>
          <p:cNvPr id="58" name="Rectangle 67"/>
          <p:cNvSpPr>
            <a:spLocks noChangeArrowheads="1"/>
          </p:cNvSpPr>
          <p:nvPr/>
        </p:nvSpPr>
        <p:spPr bwMode="auto">
          <a:xfrm>
            <a:off x="4278312" y="2230111"/>
            <a:ext cx="7588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dirty="0">
                <a:solidFill>
                  <a:srgbClr val="000000"/>
                </a:solidFill>
                <a:latin typeface="Bookman Old Style" pitchFamily="18" charset="0"/>
              </a:rPr>
              <a:t>U </a:t>
            </a:r>
            <a:r>
              <a:rPr kumimoji="0" lang="en-US" altLang="ja-JP" dirty="0">
                <a:solidFill>
                  <a:srgbClr val="000000"/>
                </a:solidFill>
                <a:latin typeface="Bookman Old Style" pitchFamily="18" charset="0"/>
              </a:rPr>
              <a:t>=</a:t>
            </a:r>
          </a:p>
        </p:txBody>
      </p:sp>
      <p:sp>
        <p:nvSpPr>
          <p:cNvPr id="59" name="Rectangle 68"/>
          <p:cNvSpPr>
            <a:spLocks noChangeArrowheads="1"/>
          </p:cNvSpPr>
          <p:nvPr/>
        </p:nvSpPr>
        <p:spPr bwMode="auto">
          <a:xfrm>
            <a:off x="4997450" y="2230111"/>
            <a:ext cx="9858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dirty="0">
                <a:solidFill>
                  <a:srgbClr val="000000"/>
                </a:solidFill>
                <a:latin typeface="Bookman Old Style" pitchFamily="18" charset="0"/>
                <a:ea typeface="ＭＳ ゴシック" pitchFamily="49" charset="-128"/>
              </a:rPr>
              <a:t>kx</a:t>
            </a:r>
            <a:r>
              <a:rPr kumimoji="0" lang="en-US" altLang="ja-JP" baseline="30000" dirty="0">
                <a:solidFill>
                  <a:srgbClr val="000000"/>
                </a:solidFill>
                <a:ea typeface="ＭＳ ゴシック" pitchFamily="49" charset="-128"/>
              </a:rPr>
              <a:t>2</a:t>
            </a:r>
            <a:r>
              <a:rPr kumimoji="0" lang="en-US" altLang="ja-JP" dirty="0">
                <a:solidFill>
                  <a:srgbClr val="000000"/>
                </a:solidFill>
                <a:ea typeface="ＭＳ ゴシック" pitchFamily="49" charset="-128"/>
              </a:rPr>
              <a:t>/2</a:t>
            </a:r>
            <a:endParaRPr lang="en-US" altLang="ja-JP" i="1" dirty="0">
              <a:solidFill>
                <a:srgbClr val="000000"/>
              </a:solidFill>
              <a:latin typeface="Symbol" pitchFamily="18" charset="2"/>
            </a:endParaRPr>
          </a:p>
        </p:txBody>
      </p:sp>
      <p:sp>
        <p:nvSpPr>
          <p:cNvPr id="61" name="Rectangle 69"/>
          <p:cNvSpPr>
            <a:spLocks noChangeArrowheads="1"/>
          </p:cNvSpPr>
          <p:nvPr/>
        </p:nvSpPr>
        <p:spPr bwMode="auto">
          <a:xfrm>
            <a:off x="6078537" y="2230111"/>
            <a:ext cx="30654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dirty="0">
                <a:solidFill>
                  <a:srgbClr val="000000"/>
                </a:solidFill>
                <a:latin typeface="Bookman Old Style" pitchFamily="18" charset="0"/>
                <a:ea typeface="ＭＳ ゴシック" pitchFamily="49" charset="-128"/>
              </a:rPr>
              <a:t>x</a:t>
            </a:r>
            <a:r>
              <a:rPr kumimoji="0" lang="en-US" altLang="ja-JP" dirty="0">
                <a:solidFill>
                  <a:srgbClr val="000000"/>
                </a:solidFill>
                <a:latin typeface="Bookman Old Style" pitchFamily="18" charset="0"/>
                <a:ea typeface="ＭＳ ゴシック" pitchFamily="49" charset="-128"/>
              </a:rPr>
              <a:t>:</a:t>
            </a:r>
            <a:r>
              <a:rPr kumimoji="0" lang="ja-JP" altLang="en-US" dirty="0">
                <a:solidFill>
                  <a:srgbClr val="000000"/>
                </a:solidFill>
                <a:latin typeface="Bookman Old Style" pitchFamily="18" charset="0"/>
                <a:ea typeface="ＭＳ ゴシック" pitchFamily="49" charset="-128"/>
              </a:rPr>
              <a:t>のび</a:t>
            </a:r>
            <a:r>
              <a:rPr kumimoji="0" lang="en-US" altLang="ja-JP" dirty="0">
                <a:solidFill>
                  <a:srgbClr val="000000"/>
                </a:solidFill>
                <a:latin typeface="Bookman Old Style" pitchFamily="18" charset="0"/>
                <a:ea typeface="ＭＳ ゴシック" pitchFamily="49" charset="-128"/>
              </a:rPr>
              <a:t>,</a:t>
            </a:r>
            <a:r>
              <a:rPr kumimoji="0" lang="en-US" altLang="ja-JP" i="1" dirty="0">
                <a:solidFill>
                  <a:srgbClr val="000000"/>
                </a:solidFill>
                <a:latin typeface="Bookman Old Style" pitchFamily="18" charset="0"/>
                <a:ea typeface="ＭＳ ゴシック" pitchFamily="49" charset="-128"/>
              </a:rPr>
              <a:t>k</a:t>
            </a:r>
            <a:r>
              <a:rPr kumimoji="0" lang="en-US" altLang="ja-JP" dirty="0">
                <a:solidFill>
                  <a:srgbClr val="000000"/>
                </a:solidFill>
                <a:latin typeface="Bookman Old Style" pitchFamily="18" charset="0"/>
                <a:ea typeface="ＭＳ ゴシック" pitchFamily="49" charset="-128"/>
              </a:rPr>
              <a:t>:</a:t>
            </a:r>
            <a:r>
              <a:rPr kumimoji="0" lang="ja-JP" altLang="en-US" dirty="0">
                <a:solidFill>
                  <a:srgbClr val="000000"/>
                </a:solidFill>
                <a:latin typeface="Bookman Old Style" pitchFamily="18" charset="0"/>
                <a:ea typeface="ＭＳ ゴシック" pitchFamily="49" charset="-128"/>
              </a:rPr>
              <a:t>バネ定数</a:t>
            </a:r>
          </a:p>
        </p:txBody>
      </p:sp>
      <p:sp>
        <p:nvSpPr>
          <p:cNvPr id="62" name="Rectangle 65"/>
          <p:cNvSpPr>
            <a:spLocks noChangeArrowheads="1"/>
          </p:cNvSpPr>
          <p:nvPr/>
        </p:nvSpPr>
        <p:spPr bwMode="auto">
          <a:xfrm>
            <a:off x="250723" y="2221969"/>
            <a:ext cx="40052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dirty="0">
                <a:solidFill>
                  <a:srgbClr val="3333CC"/>
                </a:solidFill>
              </a:rPr>
              <a:t>弾性力の位置エネルギー</a:t>
            </a:r>
          </a:p>
        </p:txBody>
      </p:sp>
      <p:sp>
        <p:nvSpPr>
          <p:cNvPr id="88" name="Rectangle 36"/>
          <p:cNvSpPr>
            <a:spLocks noChangeArrowheads="1"/>
          </p:cNvSpPr>
          <p:nvPr/>
        </p:nvSpPr>
        <p:spPr bwMode="auto">
          <a:xfrm>
            <a:off x="0" y="0"/>
            <a:ext cx="27301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ctr">
            <a:spAutoFit/>
          </a:bodyPr>
          <a:lstStyle/>
          <a:p>
            <a:pPr>
              <a:spcBef>
                <a:spcPct val="0"/>
              </a:spcBef>
            </a:pPr>
            <a:r>
              <a:rPr lang="ja-JP" altLang="en-US" dirty="0">
                <a:solidFill>
                  <a:srgbClr val="0000FF"/>
                </a:solidFill>
                <a:latin typeface="ＭＳ ゴシック" pitchFamily="49" charset="-128"/>
                <a:ea typeface="ＭＳ ゴシック" pitchFamily="49" charset="-128"/>
                <a:cs typeface="Times New Roman" pitchFamily="18" charset="0"/>
              </a:rPr>
              <a:t>エネルギー</a:t>
            </a:r>
            <a:r>
              <a:rPr lang="ja-JP" altLang="en-US" dirty="0">
                <a:solidFill>
                  <a:srgbClr val="000000"/>
                </a:solidFill>
                <a:latin typeface="ＭＳ ゴシック" pitchFamily="49" charset="-128"/>
                <a:ea typeface="ＭＳ ゴシック" pitchFamily="49" charset="-128"/>
                <a:cs typeface="Times New Roman" pitchFamily="18" charset="0"/>
              </a:rPr>
              <a:t>　</a:t>
            </a:r>
            <a:endParaRPr lang="ja-JP" altLang="en-US" dirty="0">
              <a:solidFill>
                <a:srgbClr val="000000"/>
              </a:solidFill>
              <a:ea typeface="ＭＳ ゴシック" pitchFamily="49" charset="-128"/>
              <a:cs typeface="Times New Roman" pitchFamily="18" charset="0"/>
            </a:endParaRPr>
          </a:p>
        </p:txBody>
      </p:sp>
      <p:sp>
        <p:nvSpPr>
          <p:cNvPr id="90" name="Rectangle 17"/>
          <p:cNvSpPr>
            <a:spLocks noChangeArrowheads="1"/>
          </p:cNvSpPr>
          <p:nvPr/>
        </p:nvSpPr>
        <p:spPr bwMode="auto">
          <a:xfrm>
            <a:off x="0" y="618825"/>
            <a:ext cx="278077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ja-JP" altLang="en-US" dirty="0">
                <a:solidFill>
                  <a:srgbClr val="0000FF"/>
                </a:solidFill>
              </a:rPr>
              <a:t>運動エネルギー</a:t>
            </a:r>
          </a:p>
        </p:txBody>
      </p:sp>
      <p:graphicFrame>
        <p:nvGraphicFramePr>
          <p:cNvPr id="91" name="Object 33"/>
          <p:cNvGraphicFramePr>
            <a:graphicFrameLocks noChangeAspect="1"/>
          </p:cNvGraphicFramePr>
          <p:nvPr>
            <p:extLst>
              <p:ext uri="{D42A27DB-BD31-4B8C-83A1-F6EECF244321}">
                <p14:modId xmlns:p14="http://schemas.microsoft.com/office/powerpoint/2010/main" val="1871810668"/>
              </p:ext>
            </p:extLst>
          </p:nvPr>
        </p:nvGraphicFramePr>
        <p:xfrm>
          <a:off x="3219880" y="457199"/>
          <a:ext cx="366712" cy="792368"/>
        </p:xfrm>
        <a:graphic>
          <a:graphicData uri="http://schemas.openxmlformats.org/presentationml/2006/ole">
            <mc:AlternateContent xmlns:mc="http://schemas.openxmlformats.org/markup-compatibility/2006">
              <mc:Choice xmlns:v="urn:schemas-microsoft-com:vml" Requires="v">
                <p:oleObj spid="_x0000_s311410" name="数式" r:id="rId3" imgW="152280" imgH="393480" progId="Equation.3">
                  <p:embed/>
                </p:oleObj>
              </mc:Choice>
              <mc:Fallback>
                <p:oleObj name="数式" r:id="rId3" imgW="152280" imgH="393480" progId="Equation.3">
                  <p:embed/>
                  <p:pic>
                    <p:nvPicPr>
                      <p:cNvPr id="0" name=""/>
                      <p:cNvPicPr>
                        <a:picLocks noChangeAspect="1" noChangeArrowheads="1"/>
                      </p:cNvPicPr>
                      <p:nvPr/>
                    </p:nvPicPr>
                    <p:blipFill>
                      <a:blip r:embed="rId4"/>
                      <a:srcRect/>
                      <a:stretch>
                        <a:fillRect/>
                      </a:stretch>
                    </p:blipFill>
                    <p:spPr bwMode="auto">
                      <a:xfrm>
                        <a:off x="3219880" y="457199"/>
                        <a:ext cx="366712" cy="792368"/>
                      </a:xfrm>
                      <a:prstGeom prst="rect">
                        <a:avLst/>
                      </a:prstGeom>
                      <a:noFill/>
                      <a:ln>
                        <a:noFill/>
                      </a:ln>
                    </p:spPr>
                  </p:pic>
                </p:oleObj>
              </mc:Fallback>
            </mc:AlternateContent>
          </a:graphicData>
        </a:graphic>
      </p:graphicFrame>
      <p:graphicFrame>
        <p:nvGraphicFramePr>
          <p:cNvPr id="92" name="Object 15"/>
          <p:cNvGraphicFramePr>
            <a:graphicFrameLocks noChangeAspect="1"/>
          </p:cNvGraphicFramePr>
          <p:nvPr>
            <p:extLst>
              <p:ext uri="{D42A27DB-BD31-4B8C-83A1-F6EECF244321}">
                <p14:modId xmlns:p14="http://schemas.microsoft.com/office/powerpoint/2010/main" val="2485853592"/>
              </p:ext>
            </p:extLst>
          </p:nvPr>
        </p:nvGraphicFramePr>
        <p:xfrm>
          <a:off x="2484082" y="667542"/>
          <a:ext cx="730852" cy="392325"/>
        </p:xfrm>
        <a:graphic>
          <a:graphicData uri="http://schemas.openxmlformats.org/presentationml/2006/ole">
            <mc:AlternateContent xmlns:mc="http://schemas.openxmlformats.org/markup-compatibility/2006">
              <mc:Choice xmlns:v="urn:schemas-microsoft-com:vml" Requires="v">
                <p:oleObj spid="_x0000_s311411" name="数式" r:id="rId5" imgW="304536" imgH="164957" progId="Equation.3">
                  <p:embed/>
                </p:oleObj>
              </mc:Choice>
              <mc:Fallback>
                <p:oleObj name="数式" r:id="rId5" imgW="304536" imgH="164957"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84082" y="667542"/>
                        <a:ext cx="730852" cy="392325"/>
                      </a:xfrm>
                      <a:prstGeom prst="rect">
                        <a:avLst/>
                      </a:prstGeom>
                      <a:noFill/>
                      <a:ln>
                        <a:noFill/>
                      </a:ln>
                    </p:spPr>
                  </p:pic>
                </p:oleObj>
              </mc:Fallback>
            </mc:AlternateContent>
          </a:graphicData>
        </a:graphic>
      </p:graphicFrame>
      <p:graphicFrame>
        <p:nvGraphicFramePr>
          <p:cNvPr id="93" name="Object 33"/>
          <p:cNvGraphicFramePr>
            <a:graphicFrameLocks noChangeAspect="1"/>
          </p:cNvGraphicFramePr>
          <p:nvPr>
            <p:extLst>
              <p:ext uri="{D42A27DB-BD31-4B8C-83A1-F6EECF244321}">
                <p14:modId xmlns:p14="http://schemas.microsoft.com/office/powerpoint/2010/main" val="1073874607"/>
              </p:ext>
            </p:extLst>
          </p:nvPr>
        </p:nvGraphicFramePr>
        <p:xfrm>
          <a:off x="3522598" y="582817"/>
          <a:ext cx="762000" cy="484187"/>
        </p:xfrm>
        <a:graphic>
          <a:graphicData uri="http://schemas.openxmlformats.org/presentationml/2006/ole">
            <mc:AlternateContent xmlns:mc="http://schemas.openxmlformats.org/markup-compatibility/2006">
              <mc:Choice xmlns:v="urn:schemas-microsoft-com:vml" Requires="v">
                <p:oleObj spid="_x0000_s311412" name="数式" r:id="rId7" imgW="317160" imgH="203040" progId="Equation.3">
                  <p:embed/>
                </p:oleObj>
              </mc:Choice>
              <mc:Fallback>
                <p:oleObj name="数式" r:id="rId7" imgW="317160" imgH="203040" progId="Equation.3">
                  <p:embed/>
                  <p:pic>
                    <p:nvPicPr>
                      <p:cNvPr id="0" name=""/>
                      <p:cNvPicPr>
                        <a:picLocks noChangeAspect="1" noChangeArrowheads="1"/>
                      </p:cNvPicPr>
                      <p:nvPr/>
                    </p:nvPicPr>
                    <p:blipFill>
                      <a:blip r:embed="rId8"/>
                      <a:srcRect/>
                      <a:stretch>
                        <a:fillRect/>
                      </a:stretch>
                    </p:blipFill>
                    <p:spPr bwMode="auto">
                      <a:xfrm>
                        <a:off x="3522598" y="582817"/>
                        <a:ext cx="762000" cy="484187"/>
                      </a:xfrm>
                      <a:prstGeom prst="rect">
                        <a:avLst/>
                      </a:prstGeom>
                      <a:noFill/>
                      <a:ln>
                        <a:noFill/>
                      </a:ln>
                    </p:spPr>
                  </p:pic>
                </p:oleObj>
              </mc:Fallback>
            </mc:AlternateContent>
          </a:graphicData>
        </a:graphic>
      </p:graphicFrame>
      <p:sp>
        <p:nvSpPr>
          <p:cNvPr id="94" name="Rectangle 11"/>
          <p:cNvSpPr>
            <a:spLocks noChangeArrowheads="1"/>
          </p:cNvSpPr>
          <p:nvPr/>
        </p:nvSpPr>
        <p:spPr bwMode="auto">
          <a:xfrm>
            <a:off x="4357918" y="790590"/>
            <a:ext cx="117371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en-US" altLang="ja-JP" i="1" dirty="0">
                <a:solidFill>
                  <a:srgbClr val="000000"/>
                </a:solidFill>
                <a:latin typeface="Bookman Old Style" pitchFamily="18" charset="0"/>
              </a:rPr>
              <a:t>v</a:t>
            </a:r>
            <a:r>
              <a:rPr lang="ja-JP" altLang="en-US" dirty="0">
                <a:solidFill>
                  <a:srgbClr val="000000"/>
                </a:solidFill>
                <a:latin typeface="Bookman Old Style" pitchFamily="18" charset="0"/>
              </a:rPr>
              <a:t>：</a:t>
            </a:r>
            <a:r>
              <a:rPr lang="ja-JP" altLang="en-US" sz="2400" dirty="0">
                <a:solidFill>
                  <a:srgbClr val="000000"/>
                </a:solidFill>
                <a:ea typeface="ＭＳ ゴシック" pitchFamily="49" charset="-128"/>
                <a:cs typeface="Times New Roman" pitchFamily="18" charset="0"/>
              </a:rPr>
              <a:t>速度</a:t>
            </a:r>
          </a:p>
        </p:txBody>
      </p:sp>
      <p:sp>
        <p:nvSpPr>
          <p:cNvPr id="95" name="Rectangle 30"/>
          <p:cNvSpPr>
            <a:spLocks noChangeArrowheads="1"/>
          </p:cNvSpPr>
          <p:nvPr/>
        </p:nvSpPr>
        <p:spPr bwMode="auto">
          <a:xfrm>
            <a:off x="4348149" y="417754"/>
            <a:ext cx="129554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m</a:t>
            </a:r>
            <a:r>
              <a:rPr lang="ja-JP" altLang="en-US" dirty="0">
                <a:solidFill>
                  <a:srgbClr val="000000"/>
                </a:solidFill>
                <a:latin typeface="Bookman Old Style" pitchFamily="18" charset="0"/>
              </a:rPr>
              <a:t>：</a:t>
            </a:r>
            <a:r>
              <a:rPr lang="ja-JP" altLang="en-US" sz="2400" dirty="0">
                <a:solidFill>
                  <a:srgbClr val="000000"/>
                </a:solidFill>
                <a:latin typeface="Bookman Old Style" pitchFamily="18" charset="0"/>
              </a:rPr>
              <a:t>質量</a:t>
            </a:r>
            <a:endParaRPr lang="ja-JP" altLang="en-US" sz="2400" dirty="0">
              <a:solidFill>
                <a:srgbClr val="000000"/>
              </a:solidFill>
              <a:latin typeface="Bookman Old Style" pitchFamily="18" charset="0"/>
              <a:ea typeface="ＭＳ ゴシック" pitchFamily="49" charset="-128"/>
              <a:cs typeface="Times New Roman" pitchFamily="18" charset="0"/>
            </a:endParaRPr>
          </a:p>
        </p:txBody>
      </p:sp>
      <p:graphicFrame>
        <p:nvGraphicFramePr>
          <p:cNvPr id="96" name="Object 15"/>
          <p:cNvGraphicFramePr>
            <a:graphicFrameLocks noChangeAspect="1"/>
          </p:cNvGraphicFramePr>
          <p:nvPr>
            <p:extLst>
              <p:ext uri="{D42A27DB-BD31-4B8C-83A1-F6EECF244321}">
                <p14:modId xmlns:p14="http://schemas.microsoft.com/office/powerpoint/2010/main" val="2576022453"/>
              </p:ext>
            </p:extLst>
          </p:nvPr>
        </p:nvGraphicFramePr>
        <p:xfrm>
          <a:off x="6707667" y="832438"/>
          <a:ext cx="1978025" cy="512762"/>
        </p:xfrm>
        <a:graphic>
          <a:graphicData uri="http://schemas.openxmlformats.org/presentationml/2006/ole">
            <mc:AlternateContent xmlns:mc="http://schemas.openxmlformats.org/markup-compatibility/2006">
              <mc:Choice xmlns:v="urn:schemas-microsoft-com:vml" Requires="v">
                <p:oleObj spid="_x0000_s311413" name="数式" r:id="rId9" imgW="825480" imgH="215640" progId="Equation.3">
                  <p:embed/>
                </p:oleObj>
              </mc:Choice>
              <mc:Fallback>
                <p:oleObj name="数式" r:id="rId9" imgW="825480" imgH="215640" progId="Equation.3">
                  <p:embed/>
                  <p:pic>
                    <p:nvPicPr>
                      <p:cNvPr id="0" name=""/>
                      <p:cNvPicPr>
                        <a:picLocks noChangeAspect="1" noChangeArrowheads="1"/>
                      </p:cNvPicPr>
                      <p:nvPr/>
                    </p:nvPicPr>
                    <p:blipFill>
                      <a:blip r:embed="rId10"/>
                      <a:srcRect/>
                      <a:stretch>
                        <a:fillRect/>
                      </a:stretch>
                    </p:blipFill>
                    <p:spPr bwMode="auto">
                      <a:xfrm>
                        <a:off x="6707667" y="832438"/>
                        <a:ext cx="1978025" cy="512762"/>
                      </a:xfrm>
                      <a:prstGeom prst="rect">
                        <a:avLst/>
                      </a:prstGeom>
                      <a:noFill/>
                      <a:ln>
                        <a:noFill/>
                      </a:ln>
                    </p:spPr>
                  </p:pic>
                </p:oleObj>
              </mc:Fallback>
            </mc:AlternateContent>
          </a:graphicData>
        </a:graphic>
      </p:graphicFrame>
      <p:sp>
        <p:nvSpPr>
          <p:cNvPr id="97" name="Rectangle 38"/>
          <p:cNvSpPr>
            <a:spLocks noChangeArrowheads="1"/>
          </p:cNvSpPr>
          <p:nvPr/>
        </p:nvSpPr>
        <p:spPr bwMode="auto">
          <a:xfrm>
            <a:off x="5926959" y="425885"/>
            <a:ext cx="237597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2400" dirty="0">
                <a:solidFill>
                  <a:srgbClr val="000000"/>
                </a:solidFill>
                <a:latin typeface="ＭＳ ゴシック" pitchFamily="49" charset="-128"/>
                <a:ea typeface="ＭＳ ゴシック" pitchFamily="49" charset="-128"/>
                <a:cs typeface="Times New Roman" pitchFamily="18" charset="0"/>
              </a:rPr>
              <a:t>受けとる仕事</a:t>
            </a:r>
            <a:r>
              <a:rPr lang="en-US" altLang="ja-JP" i="1" dirty="0">
                <a:solidFill>
                  <a:srgbClr val="000000"/>
                </a:solidFill>
                <a:latin typeface="Bookman Old Style" pitchFamily="18" charset="0"/>
              </a:rPr>
              <a:t>W</a:t>
            </a:r>
            <a:endParaRPr lang="ja-JP" altLang="en-US" dirty="0">
              <a:solidFill>
                <a:srgbClr val="000000"/>
              </a:solidFill>
              <a:latin typeface="ＭＳ ゴシック" pitchFamily="49" charset="-128"/>
              <a:ea typeface="ＭＳ ゴシック" pitchFamily="49" charset="-128"/>
              <a:cs typeface="Times New Roman" pitchFamily="18" charset="0"/>
            </a:endParaRPr>
          </a:p>
        </p:txBody>
      </p:sp>
      <p:sp>
        <p:nvSpPr>
          <p:cNvPr id="98" name="Rectangle 48"/>
          <p:cNvSpPr>
            <a:spLocks noChangeArrowheads="1"/>
          </p:cNvSpPr>
          <p:nvPr/>
        </p:nvSpPr>
        <p:spPr bwMode="auto">
          <a:xfrm>
            <a:off x="7293814" y="0"/>
            <a:ext cx="185018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ja-JP" altLang="en-US" sz="2400" dirty="0">
                <a:solidFill>
                  <a:srgbClr val="FF00FF"/>
                </a:solidFill>
                <a:latin typeface="ＭＳ ゴシック" pitchFamily="49" charset="-128"/>
                <a:ea typeface="ＭＳ ゴシック" pitchFamily="49" charset="-128"/>
                <a:cs typeface="Times New Roman" pitchFamily="18" charset="0"/>
              </a:rPr>
              <a:t>添字</a:t>
            </a:r>
            <a:r>
              <a:rPr lang="en-US" altLang="ja-JP" sz="2400" dirty="0">
                <a:solidFill>
                  <a:srgbClr val="FF00FF"/>
                </a:solidFill>
                <a:ea typeface="ＭＳ ゴシック" pitchFamily="49" charset="-128"/>
                <a:cs typeface="Times New Roman" pitchFamily="18" charset="0"/>
              </a:rPr>
              <a:t>i:</a:t>
            </a:r>
            <a:r>
              <a:rPr lang="ja-JP" altLang="en-US" sz="2400" dirty="0">
                <a:solidFill>
                  <a:srgbClr val="FF00FF"/>
                </a:solidFill>
                <a:latin typeface="ＭＳ ゴシック" pitchFamily="49" charset="-128"/>
                <a:ea typeface="ＭＳ ゴシック" pitchFamily="49" charset="-128"/>
                <a:cs typeface="Times New Roman" pitchFamily="18" charset="0"/>
              </a:rPr>
              <a:t>始</a:t>
            </a:r>
            <a:r>
              <a:rPr lang="en-US" altLang="ja-JP" sz="2400" dirty="0">
                <a:solidFill>
                  <a:srgbClr val="FF00FF"/>
                </a:solidFill>
                <a:ea typeface="ＭＳ ゴシック" pitchFamily="49" charset="-128"/>
                <a:cs typeface="Times New Roman" pitchFamily="18" charset="0"/>
              </a:rPr>
              <a:t>,f:</a:t>
            </a:r>
            <a:r>
              <a:rPr lang="ja-JP" altLang="en-US" sz="2400" dirty="0">
                <a:solidFill>
                  <a:srgbClr val="FF00FF"/>
                </a:solidFill>
                <a:latin typeface="ＭＳ ゴシック" pitchFamily="49" charset="-128"/>
                <a:ea typeface="ＭＳ ゴシック" pitchFamily="49" charset="-128"/>
                <a:cs typeface="Times New Roman" pitchFamily="18" charset="0"/>
              </a:rPr>
              <a:t>終</a:t>
            </a:r>
            <a:endParaRPr lang="ja-JP" altLang="en-US" sz="2400" dirty="0">
              <a:solidFill>
                <a:srgbClr val="FF00FF"/>
              </a:solidFill>
              <a:ea typeface="ＭＳ ゴシック" pitchFamily="49" charset="-128"/>
              <a:cs typeface="Times New Roman" pitchFamily="18" charset="0"/>
            </a:endParaRPr>
          </a:p>
        </p:txBody>
      </p:sp>
      <p:sp>
        <p:nvSpPr>
          <p:cNvPr id="99" name="Rectangle 38"/>
          <p:cNvSpPr>
            <a:spLocks noChangeArrowheads="1"/>
          </p:cNvSpPr>
          <p:nvPr/>
        </p:nvSpPr>
        <p:spPr bwMode="auto">
          <a:xfrm>
            <a:off x="1868527" y="0"/>
            <a:ext cx="539121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solidFill>
                  <a:srgbClr val="000000"/>
                </a:solidFill>
                <a:latin typeface="ＭＳ ゴシック" pitchFamily="49" charset="-128"/>
                <a:ea typeface="ＭＳ ゴシック" pitchFamily="49" charset="-128"/>
                <a:cs typeface="Times New Roman" pitchFamily="18" charset="0"/>
              </a:rPr>
              <a:t>:</a:t>
            </a:r>
            <a:r>
              <a:rPr lang="ja-JP" altLang="en-US" dirty="0">
                <a:solidFill>
                  <a:srgbClr val="000000"/>
                </a:solidFill>
                <a:latin typeface="ＭＳ ゴシック" pitchFamily="49" charset="-128"/>
                <a:ea typeface="ＭＳ ゴシック" pitchFamily="49" charset="-128"/>
                <a:cs typeface="Times New Roman" pitchFamily="18" charset="0"/>
              </a:rPr>
              <a:t>系がすることのできる仕事の量</a:t>
            </a:r>
          </a:p>
        </p:txBody>
      </p:sp>
      <p:graphicFrame>
        <p:nvGraphicFramePr>
          <p:cNvPr id="100" name="Object 15"/>
          <p:cNvGraphicFramePr>
            <a:graphicFrameLocks noChangeAspect="1"/>
          </p:cNvGraphicFramePr>
          <p:nvPr>
            <p:extLst>
              <p:ext uri="{D42A27DB-BD31-4B8C-83A1-F6EECF244321}">
                <p14:modId xmlns:p14="http://schemas.microsoft.com/office/powerpoint/2010/main" val="559664395"/>
              </p:ext>
            </p:extLst>
          </p:nvPr>
        </p:nvGraphicFramePr>
        <p:xfrm>
          <a:off x="4165905" y="4452524"/>
          <a:ext cx="1522413" cy="512763"/>
        </p:xfrm>
        <a:graphic>
          <a:graphicData uri="http://schemas.openxmlformats.org/presentationml/2006/ole">
            <mc:AlternateContent xmlns:mc="http://schemas.openxmlformats.org/markup-compatibility/2006">
              <mc:Choice xmlns:v="urn:schemas-microsoft-com:vml" Requires="v">
                <p:oleObj spid="_x0000_s311414" name="数式" r:id="rId11" imgW="634680" imgH="215640" progId="Equation.3">
                  <p:embed/>
                </p:oleObj>
              </mc:Choice>
              <mc:Fallback>
                <p:oleObj name="数式" r:id="rId11" imgW="634680" imgH="215640" progId="Equation.3">
                  <p:embed/>
                  <p:pic>
                    <p:nvPicPr>
                      <p:cNvPr id="0" name=""/>
                      <p:cNvPicPr>
                        <a:picLocks noChangeAspect="1" noChangeArrowheads="1"/>
                      </p:cNvPicPr>
                      <p:nvPr/>
                    </p:nvPicPr>
                    <p:blipFill>
                      <a:blip r:embed="rId12"/>
                      <a:srcRect/>
                      <a:stretch>
                        <a:fillRect/>
                      </a:stretch>
                    </p:blipFill>
                    <p:spPr bwMode="auto">
                      <a:xfrm>
                        <a:off x="4165905" y="4452524"/>
                        <a:ext cx="1522413" cy="512763"/>
                      </a:xfrm>
                      <a:prstGeom prst="rect">
                        <a:avLst/>
                      </a:prstGeom>
                      <a:noFill/>
                      <a:ln>
                        <a:noFill/>
                      </a:ln>
                    </p:spPr>
                  </p:pic>
                </p:oleObj>
              </mc:Fallback>
            </mc:AlternateContent>
          </a:graphicData>
        </a:graphic>
      </p:graphicFrame>
      <p:sp>
        <p:nvSpPr>
          <p:cNvPr id="104" name="Rectangle 15"/>
          <p:cNvSpPr>
            <a:spLocks noChangeArrowheads="1"/>
          </p:cNvSpPr>
          <p:nvPr/>
        </p:nvSpPr>
        <p:spPr bwMode="auto">
          <a:xfrm>
            <a:off x="1315233" y="6171941"/>
            <a:ext cx="772104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spcBef>
                <a:spcPct val="0"/>
              </a:spcBef>
            </a:pPr>
            <a:r>
              <a:rPr lang="ja-JP" altLang="en-US" dirty="0">
                <a:latin typeface="ＭＳ ゴシック" pitchFamily="49" charset="-128"/>
                <a:ea typeface="ＭＳ ゴシック" pitchFamily="49" charset="-128"/>
                <a:cs typeface="Times New Roman" pitchFamily="18" charset="0"/>
              </a:rPr>
              <a:t>これを</a:t>
            </a:r>
            <a:r>
              <a:rPr lang="ja-JP" altLang="en-US" dirty="0">
                <a:solidFill>
                  <a:srgbClr val="0000FF"/>
                </a:solidFill>
                <a:latin typeface="ＭＳ ゴシック" pitchFamily="49" charset="-128"/>
                <a:ea typeface="ＭＳ ゴシック" pitchFamily="49" charset="-128"/>
                <a:cs typeface="Times New Roman" pitchFamily="18" charset="0"/>
              </a:rPr>
              <a:t>力学的エネルギー保存の法則</a:t>
            </a:r>
            <a:r>
              <a:rPr lang="ja-JP" altLang="en-US" dirty="0">
                <a:latin typeface="ＭＳ ゴシック" pitchFamily="49" charset="-128"/>
                <a:ea typeface="ＭＳ ゴシック" pitchFamily="49" charset="-128"/>
                <a:cs typeface="Times New Roman" pitchFamily="18" charset="0"/>
              </a:rPr>
              <a:t>という。</a:t>
            </a:r>
            <a:endParaRPr lang="ja-JP" altLang="en-US" dirty="0">
              <a:ea typeface="ＭＳ ゴシック" pitchFamily="49" charset="-128"/>
              <a:cs typeface="Times New Roman" pitchFamily="18" charset="0"/>
            </a:endParaRPr>
          </a:p>
        </p:txBody>
      </p:sp>
      <p:sp>
        <p:nvSpPr>
          <p:cNvPr id="105" name="Rectangle 25"/>
          <p:cNvSpPr>
            <a:spLocks noChangeArrowheads="1"/>
          </p:cNvSpPr>
          <p:nvPr/>
        </p:nvSpPr>
        <p:spPr bwMode="auto">
          <a:xfrm>
            <a:off x="0" y="5014543"/>
            <a:ext cx="876821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spcBef>
                <a:spcPct val="0"/>
              </a:spcBef>
            </a:pPr>
            <a:r>
              <a:rPr lang="ja-JP" altLang="en-US" b="1" dirty="0">
                <a:solidFill>
                  <a:schemeClr val="accent2"/>
                </a:solidFill>
                <a:latin typeface="ＭＳ ゴシック" pitchFamily="49" charset="-128"/>
                <a:ea typeface="ＭＳ ゴシック" pitchFamily="49" charset="-128"/>
                <a:cs typeface="Times New Roman" pitchFamily="18" charset="0"/>
              </a:rPr>
              <a:t>力学的エネルギー</a:t>
            </a:r>
            <a:r>
              <a:rPr lang="en-US" altLang="ja-JP" b="1" dirty="0">
                <a:latin typeface="Century" pitchFamily="18" charset="0"/>
                <a:ea typeface="ＭＳ ゴシック" pitchFamily="49" charset="-128"/>
                <a:cs typeface="Times New Roman" pitchFamily="18" charset="0"/>
              </a:rPr>
              <a:t>=</a:t>
            </a:r>
            <a:r>
              <a:rPr lang="ja-JP" altLang="en-US" b="1" dirty="0">
                <a:latin typeface="ＭＳ ゴシック" pitchFamily="49" charset="-128"/>
                <a:ea typeface="ＭＳ ゴシック" pitchFamily="49" charset="-128"/>
                <a:cs typeface="Times New Roman" pitchFamily="18" charset="0"/>
              </a:rPr>
              <a:t>運動エネルギー</a:t>
            </a:r>
            <a:r>
              <a:rPr lang="en-US" altLang="ja-JP" b="1" dirty="0">
                <a:latin typeface="Century" pitchFamily="18" charset="0"/>
                <a:ea typeface="ＭＳ ゴシック" pitchFamily="49" charset="-128"/>
                <a:cs typeface="Times New Roman" pitchFamily="18" charset="0"/>
              </a:rPr>
              <a:t>+</a:t>
            </a:r>
            <a:r>
              <a:rPr lang="ja-JP" altLang="en-US" b="1" dirty="0">
                <a:latin typeface="ＭＳ ゴシック" pitchFamily="49" charset="-128"/>
                <a:ea typeface="ＭＳ ゴシック" pitchFamily="49" charset="-128"/>
                <a:cs typeface="Times New Roman" pitchFamily="18" charset="0"/>
              </a:rPr>
              <a:t>位置エネルギー</a:t>
            </a:r>
            <a:endParaRPr lang="en-US" altLang="ja-JP" b="1" dirty="0">
              <a:latin typeface="Century" pitchFamily="18" charset="0"/>
              <a:ea typeface="ＭＳ ゴシック" pitchFamily="49" charset="-128"/>
              <a:cs typeface="Times New Roman" pitchFamily="18" charset="0"/>
            </a:endParaRPr>
          </a:p>
        </p:txBody>
      </p:sp>
      <p:sp>
        <p:nvSpPr>
          <p:cNvPr id="106" name="Rectangle 25"/>
          <p:cNvSpPr>
            <a:spLocks noChangeArrowheads="1"/>
          </p:cNvSpPr>
          <p:nvPr/>
        </p:nvSpPr>
        <p:spPr bwMode="auto">
          <a:xfrm>
            <a:off x="0" y="3774467"/>
            <a:ext cx="9144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spcBef>
                <a:spcPct val="0"/>
              </a:spcBef>
            </a:pPr>
            <a:r>
              <a:rPr lang="ja-JP" altLang="en-US" dirty="0">
                <a:latin typeface="ＭＳ ゴシック" pitchFamily="49" charset="-128"/>
                <a:ea typeface="ＭＳ ゴシック" pitchFamily="49" charset="-128"/>
                <a:cs typeface="Times New Roman" pitchFamily="18" charset="0"/>
              </a:rPr>
              <a:t>保存力のみが作用するとき、</a:t>
            </a:r>
          </a:p>
        </p:txBody>
      </p:sp>
      <p:sp>
        <p:nvSpPr>
          <p:cNvPr id="107" name="Rectangle 25"/>
          <p:cNvSpPr>
            <a:spLocks noChangeArrowheads="1"/>
          </p:cNvSpPr>
          <p:nvPr/>
        </p:nvSpPr>
        <p:spPr bwMode="auto">
          <a:xfrm>
            <a:off x="4471792" y="3774467"/>
            <a:ext cx="349476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spcBef>
                <a:spcPct val="0"/>
              </a:spcBef>
            </a:pPr>
            <a:r>
              <a:rPr lang="ja-JP" altLang="en-US" dirty="0">
                <a:latin typeface="ＭＳ ゴシック" pitchFamily="49" charset="-128"/>
                <a:ea typeface="ＭＳ ゴシック" pitchFamily="49" charset="-128"/>
                <a:cs typeface="Times New Roman" pitchFamily="18" charset="0"/>
              </a:rPr>
              <a:t>保存力がする仕事は</a:t>
            </a:r>
          </a:p>
        </p:txBody>
      </p:sp>
      <p:graphicFrame>
        <p:nvGraphicFramePr>
          <p:cNvPr id="108" name="Object 15"/>
          <p:cNvGraphicFramePr>
            <a:graphicFrameLocks noChangeAspect="1"/>
          </p:cNvGraphicFramePr>
          <p:nvPr>
            <p:extLst>
              <p:ext uri="{D42A27DB-BD31-4B8C-83A1-F6EECF244321}">
                <p14:modId xmlns:p14="http://schemas.microsoft.com/office/powerpoint/2010/main" val="293967603"/>
              </p:ext>
            </p:extLst>
          </p:nvPr>
        </p:nvGraphicFramePr>
        <p:xfrm>
          <a:off x="249977" y="4451850"/>
          <a:ext cx="1917700" cy="512762"/>
        </p:xfrm>
        <a:graphic>
          <a:graphicData uri="http://schemas.openxmlformats.org/presentationml/2006/ole">
            <mc:AlternateContent xmlns:mc="http://schemas.openxmlformats.org/markup-compatibility/2006">
              <mc:Choice xmlns:v="urn:schemas-microsoft-com:vml" Requires="v">
                <p:oleObj spid="_x0000_s311415" name="数式" r:id="rId13" imgW="799920" imgH="215640" progId="Equation.3">
                  <p:embed/>
                </p:oleObj>
              </mc:Choice>
              <mc:Fallback>
                <p:oleObj name="数式" r:id="rId13" imgW="799920" imgH="215640" progId="Equation.3">
                  <p:embed/>
                  <p:pic>
                    <p:nvPicPr>
                      <p:cNvPr id="0" name=""/>
                      <p:cNvPicPr>
                        <a:picLocks noChangeAspect="1" noChangeArrowheads="1"/>
                      </p:cNvPicPr>
                      <p:nvPr/>
                    </p:nvPicPr>
                    <p:blipFill>
                      <a:blip r:embed="rId14"/>
                      <a:srcRect/>
                      <a:stretch>
                        <a:fillRect/>
                      </a:stretch>
                    </p:blipFill>
                    <p:spPr bwMode="auto">
                      <a:xfrm>
                        <a:off x="249977" y="4451850"/>
                        <a:ext cx="1917700" cy="512762"/>
                      </a:xfrm>
                      <a:prstGeom prst="rect">
                        <a:avLst/>
                      </a:prstGeom>
                      <a:noFill/>
                      <a:ln>
                        <a:noFill/>
                      </a:ln>
                    </p:spPr>
                  </p:pic>
                </p:oleObj>
              </mc:Fallback>
            </mc:AlternateContent>
          </a:graphicData>
        </a:graphic>
      </p:graphicFrame>
      <p:sp>
        <p:nvSpPr>
          <p:cNvPr id="109" name="Rectangle 25"/>
          <p:cNvSpPr>
            <a:spLocks noChangeArrowheads="1"/>
          </p:cNvSpPr>
          <p:nvPr/>
        </p:nvSpPr>
        <p:spPr bwMode="auto">
          <a:xfrm>
            <a:off x="2267211" y="4438346"/>
            <a:ext cx="57619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spcBef>
                <a:spcPct val="0"/>
              </a:spcBef>
            </a:pPr>
            <a:r>
              <a:rPr lang="ja-JP" altLang="en-US" dirty="0">
                <a:latin typeface="ＭＳ ゴシック" pitchFamily="49" charset="-128"/>
                <a:ea typeface="ＭＳ ゴシック" pitchFamily="49" charset="-128"/>
                <a:cs typeface="Times New Roman" pitchFamily="18" charset="0"/>
              </a:rPr>
              <a:t>∴</a:t>
            </a:r>
          </a:p>
        </p:txBody>
      </p:sp>
      <p:graphicFrame>
        <p:nvGraphicFramePr>
          <p:cNvPr id="110" name="Object 15"/>
          <p:cNvGraphicFramePr>
            <a:graphicFrameLocks noChangeAspect="1"/>
          </p:cNvGraphicFramePr>
          <p:nvPr>
            <p:extLst>
              <p:ext uri="{D42A27DB-BD31-4B8C-83A1-F6EECF244321}">
                <p14:modId xmlns:p14="http://schemas.microsoft.com/office/powerpoint/2010/main" val="1075462054"/>
              </p:ext>
            </p:extLst>
          </p:nvPr>
        </p:nvGraphicFramePr>
        <p:xfrm>
          <a:off x="2882031" y="4463593"/>
          <a:ext cx="1187450" cy="512762"/>
        </p:xfrm>
        <a:graphic>
          <a:graphicData uri="http://schemas.openxmlformats.org/presentationml/2006/ole">
            <mc:AlternateContent xmlns:mc="http://schemas.openxmlformats.org/markup-compatibility/2006">
              <mc:Choice xmlns:v="urn:schemas-microsoft-com:vml" Requires="v">
                <p:oleObj spid="_x0000_s311416" name="数式" r:id="rId15" imgW="495000" imgH="215640" progId="Equation.3">
                  <p:embed/>
                </p:oleObj>
              </mc:Choice>
              <mc:Fallback>
                <p:oleObj name="数式" r:id="rId15" imgW="495000" imgH="215640" progId="Equation.3">
                  <p:embed/>
                  <p:pic>
                    <p:nvPicPr>
                      <p:cNvPr id="0" name=""/>
                      <p:cNvPicPr>
                        <a:picLocks noChangeAspect="1" noChangeArrowheads="1"/>
                      </p:cNvPicPr>
                      <p:nvPr/>
                    </p:nvPicPr>
                    <p:blipFill>
                      <a:blip r:embed="rId16"/>
                      <a:srcRect/>
                      <a:stretch>
                        <a:fillRect/>
                      </a:stretch>
                    </p:blipFill>
                    <p:spPr bwMode="auto">
                      <a:xfrm>
                        <a:off x="2882031" y="4463593"/>
                        <a:ext cx="1187450" cy="512762"/>
                      </a:xfrm>
                      <a:prstGeom prst="rect">
                        <a:avLst/>
                      </a:prstGeom>
                      <a:noFill/>
                      <a:ln>
                        <a:noFill/>
                      </a:ln>
                    </p:spPr>
                  </p:pic>
                </p:oleObj>
              </mc:Fallback>
            </mc:AlternateContent>
          </a:graphicData>
        </a:graphic>
      </p:graphicFrame>
      <p:graphicFrame>
        <p:nvGraphicFramePr>
          <p:cNvPr id="111" name="Object 15"/>
          <p:cNvGraphicFramePr>
            <a:graphicFrameLocks noChangeAspect="1"/>
          </p:cNvGraphicFramePr>
          <p:nvPr>
            <p:extLst>
              <p:ext uri="{D42A27DB-BD31-4B8C-83A1-F6EECF244321}">
                <p14:modId xmlns:p14="http://schemas.microsoft.com/office/powerpoint/2010/main" val="518676659"/>
              </p:ext>
            </p:extLst>
          </p:nvPr>
        </p:nvGraphicFramePr>
        <p:xfrm>
          <a:off x="6251533" y="4426015"/>
          <a:ext cx="1187450" cy="512762"/>
        </p:xfrm>
        <a:graphic>
          <a:graphicData uri="http://schemas.openxmlformats.org/presentationml/2006/ole">
            <mc:AlternateContent xmlns:mc="http://schemas.openxmlformats.org/markup-compatibility/2006">
              <mc:Choice xmlns:v="urn:schemas-microsoft-com:vml" Requires="v">
                <p:oleObj spid="_x0000_s311417" name="数式" r:id="rId17" imgW="495000" imgH="215640" progId="Equation.3">
                  <p:embed/>
                </p:oleObj>
              </mc:Choice>
              <mc:Fallback>
                <p:oleObj name="数式" r:id="rId17" imgW="495000" imgH="215640" progId="Equation.3">
                  <p:embed/>
                  <p:pic>
                    <p:nvPicPr>
                      <p:cNvPr id="0" name=""/>
                      <p:cNvPicPr>
                        <a:picLocks noChangeAspect="1" noChangeArrowheads="1"/>
                      </p:cNvPicPr>
                      <p:nvPr/>
                    </p:nvPicPr>
                    <p:blipFill>
                      <a:blip r:embed="rId18"/>
                      <a:srcRect/>
                      <a:stretch>
                        <a:fillRect/>
                      </a:stretch>
                    </p:blipFill>
                    <p:spPr bwMode="auto">
                      <a:xfrm>
                        <a:off x="6251533" y="4426015"/>
                        <a:ext cx="1187450" cy="512762"/>
                      </a:xfrm>
                      <a:prstGeom prst="rect">
                        <a:avLst/>
                      </a:prstGeom>
                      <a:noFill/>
                      <a:ln>
                        <a:noFill/>
                      </a:ln>
                    </p:spPr>
                  </p:pic>
                </p:oleObj>
              </mc:Fallback>
            </mc:AlternateContent>
          </a:graphicData>
        </a:graphic>
      </p:graphicFrame>
      <p:graphicFrame>
        <p:nvGraphicFramePr>
          <p:cNvPr id="3" name="オブジェクト 2"/>
          <p:cNvGraphicFramePr>
            <a:graphicFrameLocks noChangeAspect="1"/>
          </p:cNvGraphicFramePr>
          <p:nvPr>
            <p:extLst>
              <p:ext uri="{D42A27DB-BD31-4B8C-83A1-F6EECF244321}">
                <p14:modId xmlns:p14="http://schemas.microsoft.com/office/powerpoint/2010/main" val="3092284104"/>
              </p:ext>
            </p:extLst>
          </p:nvPr>
        </p:nvGraphicFramePr>
        <p:xfrm>
          <a:off x="7446376" y="4550058"/>
          <a:ext cx="304800" cy="241300"/>
        </p:xfrm>
        <a:graphic>
          <a:graphicData uri="http://schemas.openxmlformats.org/presentationml/2006/ole">
            <mc:AlternateContent xmlns:mc="http://schemas.openxmlformats.org/markup-compatibility/2006">
              <mc:Choice xmlns:v="urn:schemas-microsoft-com:vml" Requires="v">
                <p:oleObj spid="_x0000_s311418" name="数式" r:id="rId19" imgW="126720" imgH="101520" progId="Equation.3">
                  <p:embed/>
                </p:oleObj>
              </mc:Choice>
              <mc:Fallback>
                <p:oleObj name="数式" r:id="rId19" imgW="126720" imgH="101520" progId="Equation.3">
                  <p:embed/>
                  <p:pic>
                    <p:nvPicPr>
                      <p:cNvPr id="0" name="Object 15"/>
                      <p:cNvPicPr>
                        <a:picLocks noChangeAspect="1" noChangeArrowheads="1"/>
                      </p:cNvPicPr>
                      <p:nvPr/>
                    </p:nvPicPr>
                    <p:blipFill>
                      <a:blip r:embed="rId20"/>
                      <a:srcRect/>
                      <a:stretch>
                        <a:fillRect/>
                      </a:stretch>
                    </p:blipFill>
                    <p:spPr bwMode="auto">
                      <a:xfrm>
                        <a:off x="7446376" y="4550058"/>
                        <a:ext cx="3048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 name="オブジェクト 3"/>
          <p:cNvGraphicFramePr>
            <a:graphicFrameLocks noChangeAspect="1"/>
          </p:cNvGraphicFramePr>
          <p:nvPr>
            <p:extLst>
              <p:ext uri="{D42A27DB-BD31-4B8C-83A1-F6EECF244321}">
                <p14:modId xmlns:p14="http://schemas.microsoft.com/office/powerpoint/2010/main" val="4071794781"/>
              </p:ext>
            </p:extLst>
          </p:nvPr>
        </p:nvGraphicFramePr>
        <p:xfrm>
          <a:off x="7724601" y="4417621"/>
          <a:ext cx="1277938" cy="512762"/>
        </p:xfrm>
        <a:graphic>
          <a:graphicData uri="http://schemas.openxmlformats.org/presentationml/2006/ole">
            <mc:AlternateContent xmlns:mc="http://schemas.openxmlformats.org/markup-compatibility/2006">
              <mc:Choice xmlns:v="urn:schemas-microsoft-com:vml" Requires="v">
                <p:oleObj spid="_x0000_s311419" name="数式" r:id="rId21" imgW="533160" imgH="215640" progId="Equation.3">
                  <p:embed/>
                </p:oleObj>
              </mc:Choice>
              <mc:Fallback>
                <p:oleObj name="数式" r:id="rId21" imgW="533160" imgH="215640" progId="Equation.3">
                  <p:embed/>
                  <p:pic>
                    <p:nvPicPr>
                      <p:cNvPr id="0" name="Object 15"/>
                      <p:cNvPicPr>
                        <a:picLocks noChangeAspect="1" noChangeArrowheads="1"/>
                      </p:cNvPicPr>
                      <p:nvPr/>
                    </p:nvPicPr>
                    <p:blipFill>
                      <a:blip r:embed="rId22"/>
                      <a:srcRect/>
                      <a:stretch>
                        <a:fillRect/>
                      </a:stretch>
                    </p:blipFill>
                    <p:spPr bwMode="auto">
                      <a:xfrm>
                        <a:off x="7724601" y="4417621"/>
                        <a:ext cx="127793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2" name="Rectangle 25"/>
          <p:cNvSpPr>
            <a:spLocks noChangeArrowheads="1"/>
          </p:cNvSpPr>
          <p:nvPr/>
        </p:nvSpPr>
        <p:spPr bwMode="auto">
          <a:xfrm>
            <a:off x="0" y="5603267"/>
            <a:ext cx="9144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spcBef>
                <a:spcPct val="0"/>
              </a:spcBef>
            </a:pPr>
            <a:r>
              <a:rPr lang="ja-JP" altLang="en-US" b="1" dirty="0">
                <a:solidFill>
                  <a:srgbClr val="CC00FF"/>
                </a:solidFill>
                <a:latin typeface="ＭＳ ゴシック" pitchFamily="49" charset="-128"/>
                <a:ea typeface="ＭＳ ゴシック" pitchFamily="49" charset="-128"/>
                <a:cs typeface="Times New Roman" pitchFamily="18" charset="0"/>
              </a:rPr>
              <a:t>保存力のみが作用するとき力学的エネルギーは保存する。　</a:t>
            </a:r>
            <a:r>
              <a:rPr lang="ja-JP" altLang="en-US" dirty="0">
                <a:solidFill>
                  <a:srgbClr val="CC00FF"/>
                </a:solidFill>
                <a:ea typeface="ＭＳ ゴシック" pitchFamily="49" charset="-128"/>
                <a:cs typeface="Times New Roman" pitchFamily="18" charset="0"/>
              </a:rPr>
              <a:t> </a:t>
            </a:r>
          </a:p>
        </p:txBody>
      </p:sp>
      <p:sp>
        <p:nvSpPr>
          <p:cNvPr id="113" name="Rectangle 25"/>
          <p:cNvSpPr>
            <a:spLocks noChangeArrowheads="1"/>
          </p:cNvSpPr>
          <p:nvPr/>
        </p:nvSpPr>
        <p:spPr bwMode="auto">
          <a:xfrm>
            <a:off x="5711869" y="4425820"/>
            <a:ext cx="57619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spcBef>
                <a:spcPct val="0"/>
              </a:spcBef>
            </a:pPr>
            <a:r>
              <a:rPr lang="ja-JP" altLang="en-US" dirty="0">
                <a:latin typeface="ＭＳ ゴシック" pitchFamily="49" charset="-128"/>
                <a:ea typeface="ＭＳ ゴシック" pitchFamily="49" charset="-128"/>
                <a:cs typeface="Times New Roman" pitchFamily="18" charset="0"/>
              </a:rPr>
              <a:t>∴</a:t>
            </a:r>
          </a:p>
        </p:txBody>
      </p:sp>
      <p:sp>
        <p:nvSpPr>
          <p:cNvPr id="114" name="Rectangle 19"/>
          <p:cNvSpPr>
            <a:spLocks noChangeArrowheads="1"/>
          </p:cNvSpPr>
          <p:nvPr/>
        </p:nvSpPr>
        <p:spPr bwMode="auto">
          <a:xfrm>
            <a:off x="2786678" y="1241374"/>
            <a:ext cx="638347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基準状態になるまでに保存力がする仕事</a:t>
            </a:r>
          </a:p>
        </p:txBody>
      </p:sp>
      <p:sp>
        <p:nvSpPr>
          <p:cNvPr id="115" name="Rectangle 65"/>
          <p:cNvSpPr>
            <a:spLocks noChangeArrowheads="1"/>
          </p:cNvSpPr>
          <p:nvPr/>
        </p:nvSpPr>
        <p:spPr bwMode="auto">
          <a:xfrm>
            <a:off x="224057" y="2839273"/>
            <a:ext cx="440216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dirty="0">
                <a:solidFill>
                  <a:srgbClr val="3333CC"/>
                </a:solidFill>
              </a:rPr>
              <a:t>万有引力の位置エネルギー</a:t>
            </a:r>
          </a:p>
        </p:txBody>
      </p:sp>
      <p:sp>
        <p:nvSpPr>
          <p:cNvPr id="116" name="Rectangle 67"/>
          <p:cNvSpPr>
            <a:spLocks noChangeArrowheads="1"/>
          </p:cNvSpPr>
          <p:nvPr/>
        </p:nvSpPr>
        <p:spPr bwMode="auto">
          <a:xfrm>
            <a:off x="4439033" y="2860647"/>
            <a:ext cx="7588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dirty="0">
                <a:solidFill>
                  <a:srgbClr val="000000"/>
                </a:solidFill>
                <a:latin typeface="Bookman Old Style" pitchFamily="18" charset="0"/>
              </a:rPr>
              <a:t>U </a:t>
            </a:r>
            <a:r>
              <a:rPr kumimoji="0" lang="en-US" altLang="ja-JP" dirty="0">
                <a:solidFill>
                  <a:srgbClr val="000000"/>
                </a:solidFill>
                <a:latin typeface="Bookman Old Style" pitchFamily="18" charset="0"/>
              </a:rPr>
              <a:t>=</a:t>
            </a:r>
          </a:p>
        </p:txBody>
      </p:sp>
      <p:grpSp>
        <p:nvGrpSpPr>
          <p:cNvPr id="117" name="グループ化 116"/>
          <p:cNvGrpSpPr/>
          <p:nvPr/>
        </p:nvGrpSpPr>
        <p:grpSpPr>
          <a:xfrm>
            <a:off x="6541547" y="2693094"/>
            <a:ext cx="2773579" cy="886834"/>
            <a:chOff x="6541547" y="2693094"/>
            <a:chExt cx="2773579" cy="886834"/>
          </a:xfrm>
        </p:grpSpPr>
        <p:graphicFrame>
          <p:nvGraphicFramePr>
            <p:cNvPr id="118" name="Object 39"/>
            <p:cNvGraphicFramePr>
              <a:graphicFrameLocks noChangeAspect="1"/>
            </p:cNvGraphicFramePr>
            <p:nvPr>
              <p:extLst>
                <p:ext uri="{D42A27DB-BD31-4B8C-83A1-F6EECF244321}">
                  <p14:modId xmlns:p14="http://schemas.microsoft.com/office/powerpoint/2010/main" val="2067937945"/>
                </p:ext>
              </p:extLst>
            </p:nvPr>
          </p:nvGraphicFramePr>
          <p:xfrm>
            <a:off x="6550569" y="2730673"/>
            <a:ext cx="891319" cy="457192"/>
          </p:xfrm>
          <a:graphic>
            <a:graphicData uri="http://schemas.openxmlformats.org/presentationml/2006/ole">
              <mc:AlternateContent xmlns:mc="http://schemas.openxmlformats.org/markup-compatibility/2006">
                <mc:Choice xmlns:v="urn:schemas-microsoft-com:vml" Requires="v">
                  <p:oleObj spid="_x0000_s311420" name="数式" r:id="rId23" imgW="393529" imgH="203112" progId="Equation.3">
                    <p:embed/>
                  </p:oleObj>
                </mc:Choice>
                <mc:Fallback>
                  <p:oleObj name="数式" r:id="rId23" imgW="393529" imgH="203112" progId="Equation.3">
                    <p:embed/>
                    <p:pic>
                      <p:nvPicPr>
                        <p:cNvPr id="0" nam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6550569" y="2730673"/>
                          <a:ext cx="891319" cy="457192"/>
                        </a:xfrm>
                        <a:prstGeom prst="rect">
                          <a:avLst/>
                        </a:prstGeom>
                        <a:noFill/>
                      </p:spPr>
                    </p:pic>
                  </p:oleObj>
                </mc:Fallback>
              </mc:AlternateContent>
            </a:graphicData>
          </a:graphic>
        </p:graphicFrame>
        <p:graphicFrame>
          <p:nvGraphicFramePr>
            <p:cNvPr id="119" name="Object 38"/>
            <p:cNvGraphicFramePr>
              <a:graphicFrameLocks noChangeAspect="1"/>
            </p:cNvGraphicFramePr>
            <p:nvPr>
              <p:extLst>
                <p:ext uri="{D42A27DB-BD31-4B8C-83A1-F6EECF244321}">
                  <p14:modId xmlns:p14="http://schemas.microsoft.com/office/powerpoint/2010/main" val="4253724916"/>
                </p:ext>
              </p:extLst>
            </p:nvPr>
          </p:nvGraphicFramePr>
          <p:xfrm>
            <a:off x="8146268" y="2855280"/>
            <a:ext cx="260477" cy="282183"/>
          </p:xfrm>
          <a:graphic>
            <a:graphicData uri="http://schemas.openxmlformats.org/presentationml/2006/ole">
              <mc:AlternateContent xmlns:mc="http://schemas.openxmlformats.org/markup-compatibility/2006">
                <mc:Choice xmlns:v="urn:schemas-microsoft-com:vml" Requires="v">
                  <p:oleObj spid="_x0000_s311421" name="数式" r:id="rId25" imgW="114102" imgH="126780" progId="Equation.3">
                    <p:embed/>
                  </p:oleObj>
                </mc:Choice>
                <mc:Fallback>
                  <p:oleObj name="数式" r:id="rId25" imgW="114102" imgH="126780" progId="Equation.3">
                    <p:embed/>
                    <p:pic>
                      <p:nvPicPr>
                        <p:cNvPr id="0" name=""/>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8146268" y="2855280"/>
                          <a:ext cx="260477" cy="282183"/>
                        </a:xfrm>
                        <a:prstGeom prst="rect">
                          <a:avLst/>
                        </a:prstGeom>
                        <a:noFill/>
                      </p:spPr>
                    </p:pic>
                  </p:oleObj>
                </mc:Fallback>
              </mc:AlternateContent>
            </a:graphicData>
          </a:graphic>
        </p:graphicFrame>
        <p:sp>
          <p:nvSpPr>
            <p:cNvPr id="120" name="Rectangle 63"/>
            <p:cNvSpPr>
              <a:spLocks noChangeArrowheads="1"/>
            </p:cNvSpPr>
            <p:nvPr/>
          </p:nvSpPr>
          <p:spPr bwMode="auto">
            <a:xfrm>
              <a:off x="7303109" y="2693094"/>
              <a:ext cx="9969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ja-JP" altLang="en-US" i="0" dirty="0"/>
                <a:t>質量</a:t>
              </a:r>
            </a:p>
          </p:txBody>
        </p:sp>
        <p:sp>
          <p:nvSpPr>
            <p:cNvPr id="121" name="Rectangle 64"/>
            <p:cNvSpPr>
              <a:spLocks noChangeArrowheads="1"/>
            </p:cNvSpPr>
            <p:nvPr/>
          </p:nvSpPr>
          <p:spPr bwMode="auto">
            <a:xfrm>
              <a:off x="8318176" y="2714515"/>
              <a:ext cx="99695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ja-JP" altLang="en-US" i="0" dirty="0"/>
                <a:t>距離</a:t>
              </a:r>
            </a:p>
          </p:txBody>
        </p:sp>
        <p:graphicFrame>
          <p:nvGraphicFramePr>
            <p:cNvPr id="122" name="Object 39"/>
            <p:cNvGraphicFramePr>
              <a:graphicFrameLocks noChangeAspect="1"/>
            </p:cNvGraphicFramePr>
            <p:nvPr>
              <p:extLst>
                <p:ext uri="{D42A27DB-BD31-4B8C-83A1-F6EECF244321}">
                  <p14:modId xmlns:p14="http://schemas.microsoft.com/office/powerpoint/2010/main" val="2164886168"/>
                </p:ext>
              </p:extLst>
            </p:nvPr>
          </p:nvGraphicFramePr>
          <p:xfrm>
            <a:off x="6541547" y="3114000"/>
            <a:ext cx="374436" cy="400212"/>
          </p:xfrm>
          <a:graphic>
            <a:graphicData uri="http://schemas.openxmlformats.org/presentationml/2006/ole">
              <mc:AlternateContent xmlns:mc="http://schemas.openxmlformats.org/markup-compatibility/2006">
                <mc:Choice xmlns:v="urn:schemas-microsoft-com:vml" Requires="v">
                  <p:oleObj spid="_x0000_s311422" name="数式" r:id="rId27" imgW="164880" imgH="177480" progId="Equation.3">
                    <p:embed/>
                  </p:oleObj>
                </mc:Choice>
                <mc:Fallback>
                  <p:oleObj name="数式" r:id="rId27" imgW="164880" imgH="177480" progId="Equation.3">
                    <p:embed/>
                    <p:pic>
                      <p:nvPicPr>
                        <p:cNvPr id="0" name=""/>
                        <p:cNvPicPr>
                          <a:picLocks noChangeAspect="1" noChangeArrowheads="1"/>
                        </p:cNvPicPr>
                        <p:nvPr/>
                      </p:nvPicPr>
                      <p:blipFill>
                        <a:blip r:embed="rId28"/>
                        <a:srcRect/>
                        <a:stretch>
                          <a:fillRect/>
                        </a:stretch>
                      </p:blipFill>
                      <p:spPr bwMode="auto">
                        <a:xfrm>
                          <a:off x="6541547" y="3114000"/>
                          <a:ext cx="374436" cy="400212"/>
                        </a:xfrm>
                        <a:prstGeom prst="rect">
                          <a:avLst/>
                        </a:prstGeom>
                        <a:noFill/>
                      </p:spPr>
                    </p:pic>
                  </p:oleObj>
                </mc:Fallback>
              </mc:AlternateContent>
            </a:graphicData>
          </a:graphic>
        </p:graphicFrame>
        <p:sp>
          <p:nvSpPr>
            <p:cNvPr id="123" name="Rectangle 43"/>
            <p:cNvSpPr>
              <a:spLocks noChangeArrowheads="1"/>
            </p:cNvSpPr>
            <p:nvPr/>
          </p:nvSpPr>
          <p:spPr bwMode="auto">
            <a:xfrm>
              <a:off x="6804898" y="3056708"/>
              <a:ext cx="233910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spcBef>
                  <a:spcPct val="0"/>
                </a:spcBef>
              </a:pPr>
              <a:r>
                <a:rPr lang="ja-JP" altLang="en-US" i="0" dirty="0">
                  <a:latin typeface="ＭＳ ゴシック" pitchFamily="49" charset="-128"/>
                  <a:ea typeface="ＭＳ ゴシック" pitchFamily="49" charset="-128"/>
                  <a:cs typeface="Times New Roman" pitchFamily="18" charset="0"/>
                </a:rPr>
                <a:t>万有引力定数</a:t>
              </a:r>
              <a:endParaRPr lang="ja-JP" altLang="en-US" i="0" dirty="0">
                <a:ea typeface="ＭＳ ゴシック" pitchFamily="49" charset="-128"/>
                <a:cs typeface="Times New Roman" pitchFamily="18" charset="0"/>
              </a:endParaRPr>
            </a:p>
          </p:txBody>
        </p:sp>
      </p:grpSp>
      <p:graphicFrame>
        <p:nvGraphicFramePr>
          <p:cNvPr id="124" name="Object 58"/>
          <p:cNvGraphicFramePr>
            <a:graphicFrameLocks noChangeAspect="1"/>
          </p:cNvGraphicFramePr>
          <p:nvPr>
            <p:extLst>
              <p:ext uri="{D42A27DB-BD31-4B8C-83A1-F6EECF244321}">
                <p14:modId xmlns:p14="http://schemas.microsoft.com/office/powerpoint/2010/main" val="1844392014"/>
              </p:ext>
            </p:extLst>
          </p:nvPr>
        </p:nvGraphicFramePr>
        <p:xfrm>
          <a:off x="5096326" y="2653425"/>
          <a:ext cx="1331913" cy="892175"/>
        </p:xfrm>
        <a:graphic>
          <a:graphicData uri="http://schemas.openxmlformats.org/presentationml/2006/ole">
            <mc:AlternateContent xmlns:mc="http://schemas.openxmlformats.org/markup-compatibility/2006">
              <mc:Choice xmlns:v="urn:schemas-microsoft-com:vml" Requires="v">
                <p:oleObj spid="_x0000_s311423" name="数式" r:id="rId29" imgW="583920" imgH="393480" progId="Equation.3">
                  <p:embed/>
                </p:oleObj>
              </mc:Choice>
              <mc:Fallback>
                <p:oleObj name="数式" r:id="rId29" imgW="583920" imgH="393480" progId="Equation.3">
                  <p:embed/>
                  <p:pic>
                    <p:nvPicPr>
                      <p:cNvPr id="0" name=""/>
                      <p:cNvPicPr>
                        <a:picLocks noChangeAspect="1" noChangeArrowheads="1"/>
                      </p:cNvPicPr>
                      <p:nvPr/>
                    </p:nvPicPr>
                    <p:blipFill>
                      <a:blip r:embed="rId30"/>
                      <a:srcRect/>
                      <a:stretch>
                        <a:fillRect/>
                      </a:stretch>
                    </p:blipFill>
                    <p:spPr bwMode="auto">
                      <a:xfrm>
                        <a:off x="5096326" y="2653425"/>
                        <a:ext cx="1331913" cy="892175"/>
                      </a:xfrm>
                      <a:prstGeom prst="rect">
                        <a:avLst/>
                      </a:prstGeom>
                      <a:noFill/>
                    </p:spPr>
                  </p:pic>
                </p:oleObj>
              </mc:Fallback>
            </mc:AlternateContent>
          </a:graphicData>
        </a:graphic>
      </p:graphicFrame>
    </p:spTree>
    <p:extLst>
      <p:ext uri="{BB962C8B-B14F-4D97-AF65-F5344CB8AC3E}">
        <p14:creationId xmlns:p14="http://schemas.microsoft.com/office/powerpoint/2010/main" val="849624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0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1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 grpId="0"/>
      <p:bldP spid="105" grpId="0"/>
      <p:bldP spid="106" grpId="0"/>
      <p:bldP spid="107" grpId="0"/>
      <p:bldP spid="109" grpId="0"/>
      <p:bldP spid="112" grpId="0"/>
      <p:bldP spid="11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97" name="Rectangle 13"/>
          <p:cNvSpPr>
            <a:spLocks noChangeArrowheads="1"/>
          </p:cNvSpPr>
          <p:nvPr/>
        </p:nvSpPr>
        <p:spPr bwMode="auto">
          <a:xfrm>
            <a:off x="0" y="0"/>
            <a:ext cx="184132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spcBef>
                <a:spcPct val="0"/>
              </a:spcBef>
            </a:pPr>
            <a:r>
              <a:rPr lang="ja-JP" altLang="en-US" b="1" dirty="0">
                <a:solidFill>
                  <a:srgbClr val="0000FF"/>
                </a:solidFill>
                <a:latin typeface="ＭＳ ゴシック" pitchFamily="49" charset="-128"/>
                <a:ea typeface="ＭＳ ゴシック" pitchFamily="49" charset="-128"/>
                <a:cs typeface="Times New Roman" pitchFamily="18" charset="0"/>
              </a:rPr>
              <a:t>非保存力</a:t>
            </a:r>
            <a:endParaRPr lang="ja-JP" altLang="en-US" dirty="0">
              <a:solidFill>
                <a:srgbClr val="000000"/>
              </a:solidFill>
              <a:ea typeface="ＭＳ ゴシック" pitchFamily="49" charset="-128"/>
              <a:cs typeface="Times New Roman" pitchFamily="18" charset="0"/>
            </a:endParaRPr>
          </a:p>
        </p:txBody>
      </p:sp>
      <p:graphicFrame>
        <p:nvGraphicFramePr>
          <p:cNvPr id="349196" name="Object 12"/>
          <p:cNvGraphicFramePr>
            <a:graphicFrameLocks noChangeAspect="1"/>
          </p:cNvGraphicFramePr>
          <p:nvPr>
            <p:extLst>
              <p:ext uri="{D42A27DB-BD31-4B8C-83A1-F6EECF244321}">
                <p14:modId xmlns:p14="http://schemas.microsoft.com/office/powerpoint/2010/main" val="575276301"/>
              </p:ext>
            </p:extLst>
          </p:nvPr>
        </p:nvGraphicFramePr>
        <p:xfrm>
          <a:off x="5910960" y="0"/>
          <a:ext cx="726986" cy="510954"/>
        </p:xfrm>
        <a:graphic>
          <a:graphicData uri="http://schemas.openxmlformats.org/presentationml/2006/ole">
            <mc:AlternateContent xmlns:mc="http://schemas.openxmlformats.org/markup-compatibility/2006">
              <mc:Choice xmlns:v="urn:schemas-microsoft-com:vml" Requires="v">
                <p:oleObj spid="_x0000_s312378" name="数式" r:id="rId3" imgW="291960" imgH="203040" progId="Equation.3">
                  <p:embed/>
                </p:oleObj>
              </mc:Choice>
              <mc:Fallback>
                <p:oleObj name="数式" r:id="rId3" imgW="291960" imgH="2030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10960" y="0"/>
                        <a:ext cx="726986" cy="510954"/>
                      </a:xfrm>
                      <a:prstGeom prst="rect">
                        <a:avLst/>
                      </a:prstGeom>
                      <a:noFill/>
                    </p:spPr>
                  </p:pic>
                </p:oleObj>
              </mc:Fallback>
            </mc:AlternateContent>
          </a:graphicData>
        </a:graphic>
      </p:graphicFrame>
      <p:sp>
        <p:nvSpPr>
          <p:cNvPr id="349198" name="Rectangle 14"/>
          <p:cNvSpPr>
            <a:spLocks noChangeArrowheads="1"/>
          </p:cNvSpPr>
          <p:nvPr/>
        </p:nvSpPr>
        <p:spPr bwMode="auto">
          <a:xfrm>
            <a:off x="0" y="1007465"/>
            <a:ext cx="181627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spcBef>
                <a:spcPct val="0"/>
              </a:spcBef>
            </a:pPr>
            <a:r>
              <a:rPr lang="ja-JP" altLang="en-US" dirty="0">
                <a:solidFill>
                  <a:srgbClr val="008080"/>
                </a:solidFill>
                <a:latin typeface="ＭＳ ゴシック" pitchFamily="49" charset="-128"/>
                <a:ea typeface="ＭＳ ゴシック" pitchFamily="49" charset="-128"/>
                <a:cs typeface="Times New Roman" pitchFamily="18" charset="0"/>
              </a:rPr>
              <a:t>抵抗力</a:t>
            </a:r>
            <a:endParaRPr lang="ja-JP" altLang="en-US" dirty="0">
              <a:solidFill>
                <a:srgbClr val="008080"/>
              </a:solidFill>
              <a:ea typeface="ＭＳ ゴシック" pitchFamily="49" charset="-128"/>
              <a:cs typeface="Times New Roman" pitchFamily="18" charset="0"/>
            </a:endParaRPr>
          </a:p>
        </p:txBody>
      </p:sp>
      <p:graphicFrame>
        <p:nvGraphicFramePr>
          <p:cNvPr id="349195" name="Object 11"/>
          <p:cNvGraphicFramePr>
            <a:graphicFrameLocks noChangeAspect="1"/>
          </p:cNvGraphicFramePr>
          <p:nvPr>
            <p:extLst>
              <p:ext uri="{D42A27DB-BD31-4B8C-83A1-F6EECF244321}">
                <p14:modId xmlns:p14="http://schemas.microsoft.com/office/powerpoint/2010/main" val="3462106203"/>
              </p:ext>
            </p:extLst>
          </p:nvPr>
        </p:nvGraphicFramePr>
        <p:xfrm>
          <a:off x="1136650" y="985838"/>
          <a:ext cx="2200275" cy="606425"/>
        </p:xfrm>
        <a:graphic>
          <a:graphicData uri="http://schemas.openxmlformats.org/presentationml/2006/ole">
            <mc:AlternateContent xmlns:mc="http://schemas.openxmlformats.org/markup-compatibility/2006">
              <mc:Choice xmlns:v="urn:schemas-microsoft-com:vml" Requires="v">
                <p:oleObj spid="_x0000_s312379" name="数式" r:id="rId5" imgW="876300" imgH="241300" progId="Equation.3">
                  <p:embed/>
                </p:oleObj>
              </mc:Choice>
              <mc:Fallback>
                <p:oleObj name="数式" r:id="rId5" imgW="876300" imgH="2413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36650" y="985838"/>
                        <a:ext cx="2200275" cy="606425"/>
                      </a:xfrm>
                      <a:prstGeom prst="rect">
                        <a:avLst/>
                      </a:prstGeom>
                      <a:noFill/>
                    </p:spPr>
                  </p:pic>
                </p:oleObj>
              </mc:Fallback>
            </mc:AlternateContent>
          </a:graphicData>
        </a:graphic>
      </p:graphicFrame>
      <p:sp>
        <p:nvSpPr>
          <p:cNvPr id="349200" name="Rectangle 16"/>
          <p:cNvSpPr>
            <a:spLocks noChangeArrowheads="1"/>
          </p:cNvSpPr>
          <p:nvPr/>
        </p:nvSpPr>
        <p:spPr bwMode="auto">
          <a:xfrm>
            <a:off x="3394489" y="1026359"/>
            <a:ext cx="27843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spcBef>
                <a:spcPct val="0"/>
              </a:spcBef>
            </a:pPr>
            <a:r>
              <a:rPr lang="en-US" altLang="ja-JP" dirty="0">
                <a:solidFill>
                  <a:srgbClr val="000000"/>
                </a:solidFill>
                <a:latin typeface="ＭＳ ゴシック" pitchFamily="49" charset="-128"/>
                <a:ea typeface="ＭＳ ゴシック" pitchFamily="49" charset="-128"/>
                <a:cs typeface="Times New Roman" pitchFamily="18" charset="0"/>
              </a:rPr>
              <a:t>(</a:t>
            </a:r>
            <a:endParaRPr lang="en-US" altLang="ja-JP" dirty="0">
              <a:solidFill>
                <a:srgbClr val="000000"/>
              </a:solidFill>
              <a:ea typeface="ＭＳ ゴシック" pitchFamily="49" charset="-128"/>
              <a:cs typeface="Times New Roman" pitchFamily="18" charset="0"/>
            </a:endParaRPr>
          </a:p>
        </p:txBody>
      </p:sp>
      <p:graphicFrame>
        <p:nvGraphicFramePr>
          <p:cNvPr id="349193" name="Object 9"/>
          <p:cNvGraphicFramePr>
            <a:graphicFrameLocks noChangeAspect="1"/>
          </p:cNvGraphicFramePr>
          <p:nvPr>
            <p:extLst>
              <p:ext uri="{D42A27DB-BD31-4B8C-83A1-F6EECF244321}">
                <p14:modId xmlns:p14="http://schemas.microsoft.com/office/powerpoint/2010/main" val="2586588915"/>
              </p:ext>
            </p:extLst>
          </p:nvPr>
        </p:nvGraphicFramePr>
        <p:xfrm>
          <a:off x="3664451" y="1154113"/>
          <a:ext cx="358775" cy="363537"/>
        </p:xfrm>
        <a:graphic>
          <a:graphicData uri="http://schemas.openxmlformats.org/presentationml/2006/ole">
            <mc:AlternateContent xmlns:mc="http://schemas.openxmlformats.org/markup-compatibility/2006">
              <mc:Choice xmlns:v="urn:schemas-microsoft-com:vml" Requires="v">
                <p:oleObj spid="_x0000_s312380" name="数式" r:id="rId7" imgW="139700" imgH="139700" progId="Equation.3">
                  <p:embed/>
                </p:oleObj>
              </mc:Choice>
              <mc:Fallback>
                <p:oleObj name="数式" r:id="rId7" imgW="139700" imgH="1397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64451" y="1154113"/>
                        <a:ext cx="358775" cy="363537"/>
                      </a:xfrm>
                      <a:prstGeom prst="rect">
                        <a:avLst/>
                      </a:prstGeom>
                      <a:noFill/>
                    </p:spPr>
                  </p:pic>
                </p:oleObj>
              </mc:Fallback>
            </mc:AlternateContent>
          </a:graphicData>
        </a:graphic>
      </p:graphicFrame>
      <p:sp>
        <p:nvSpPr>
          <p:cNvPr id="349201" name="Rectangle 17"/>
          <p:cNvSpPr>
            <a:spLocks noChangeArrowheads="1"/>
          </p:cNvSpPr>
          <p:nvPr/>
        </p:nvSpPr>
        <p:spPr bwMode="auto">
          <a:xfrm>
            <a:off x="3938263" y="1059696"/>
            <a:ext cx="202412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spcBef>
                <a:spcPct val="0"/>
              </a:spcBef>
            </a:pPr>
            <a:r>
              <a:rPr lang="ja-JP" altLang="en-US" dirty="0">
                <a:solidFill>
                  <a:srgbClr val="000000"/>
                </a:solidFill>
                <a:latin typeface="ＭＳ ゴシック" pitchFamily="49" charset="-128"/>
                <a:ea typeface="ＭＳ ゴシック" pitchFamily="49" charset="-128"/>
                <a:cs typeface="Times New Roman" pitchFamily="18" charset="0"/>
              </a:rPr>
              <a:t>は速度、</a:t>
            </a:r>
            <a:endParaRPr lang="ja-JP" altLang="en-US" dirty="0">
              <a:solidFill>
                <a:srgbClr val="000000"/>
              </a:solidFill>
              <a:ea typeface="ＭＳ ゴシック" pitchFamily="49" charset="-128"/>
              <a:cs typeface="Times New Roman" pitchFamily="18" charset="0"/>
            </a:endParaRPr>
          </a:p>
        </p:txBody>
      </p:sp>
      <p:graphicFrame>
        <p:nvGraphicFramePr>
          <p:cNvPr id="349192" name="Object 8"/>
          <p:cNvGraphicFramePr>
            <a:graphicFrameLocks noChangeAspect="1"/>
          </p:cNvGraphicFramePr>
          <p:nvPr>
            <p:extLst>
              <p:ext uri="{D42A27DB-BD31-4B8C-83A1-F6EECF244321}">
                <p14:modId xmlns:p14="http://schemas.microsoft.com/office/powerpoint/2010/main" val="3834176185"/>
              </p:ext>
            </p:extLst>
          </p:nvPr>
        </p:nvGraphicFramePr>
        <p:xfrm>
          <a:off x="5353617" y="1067150"/>
          <a:ext cx="1720980" cy="582560"/>
        </p:xfrm>
        <a:graphic>
          <a:graphicData uri="http://schemas.openxmlformats.org/presentationml/2006/ole">
            <mc:AlternateContent xmlns:mc="http://schemas.openxmlformats.org/markup-compatibility/2006">
              <mc:Choice xmlns:v="urn:schemas-microsoft-com:vml" Requires="v">
                <p:oleObj spid="_x0000_s312381" name="数式" r:id="rId9" imgW="685800" imgH="228600" progId="Equation.3">
                  <p:embed/>
                </p:oleObj>
              </mc:Choice>
              <mc:Fallback>
                <p:oleObj name="数式" r:id="rId9" imgW="685800" imgH="2286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353617" y="1067150"/>
                        <a:ext cx="1720980" cy="582560"/>
                      </a:xfrm>
                      <a:prstGeom prst="rect">
                        <a:avLst/>
                      </a:prstGeom>
                      <a:noFill/>
                    </p:spPr>
                  </p:pic>
                </p:oleObj>
              </mc:Fallback>
            </mc:AlternateContent>
          </a:graphicData>
        </a:graphic>
      </p:graphicFrame>
      <p:sp>
        <p:nvSpPr>
          <p:cNvPr id="349202" name="Rectangle 18"/>
          <p:cNvSpPr>
            <a:spLocks noChangeArrowheads="1"/>
          </p:cNvSpPr>
          <p:nvPr/>
        </p:nvSpPr>
        <p:spPr bwMode="auto">
          <a:xfrm>
            <a:off x="6896362" y="1073288"/>
            <a:ext cx="41569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spcBef>
                <a:spcPct val="0"/>
              </a:spcBef>
            </a:pPr>
            <a:r>
              <a:rPr lang="ja-JP" altLang="en-US" dirty="0" err="1">
                <a:solidFill>
                  <a:srgbClr val="000000"/>
                </a:solidFill>
                <a:latin typeface="ＭＳ ゴシック" pitchFamily="49" charset="-128"/>
                <a:ea typeface="ＭＳ ゴシック" pitchFamily="49" charset="-128"/>
                <a:cs typeface="Times New Roman" pitchFamily="18" charset="0"/>
              </a:rPr>
              <a:t>、</a:t>
            </a:r>
            <a:endParaRPr lang="ja-JP" altLang="en-US" dirty="0">
              <a:solidFill>
                <a:srgbClr val="000000"/>
              </a:solidFill>
              <a:ea typeface="ＭＳ ゴシック" pitchFamily="49" charset="-128"/>
              <a:cs typeface="Times New Roman" pitchFamily="18" charset="0"/>
            </a:endParaRPr>
          </a:p>
        </p:txBody>
      </p:sp>
      <p:graphicFrame>
        <p:nvGraphicFramePr>
          <p:cNvPr id="349191" name="Object 7"/>
          <p:cNvGraphicFramePr>
            <a:graphicFrameLocks noChangeAspect="1"/>
          </p:cNvGraphicFramePr>
          <p:nvPr>
            <p:extLst>
              <p:ext uri="{D42A27DB-BD31-4B8C-83A1-F6EECF244321}">
                <p14:modId xmlns:p14="http://schemas.microsoft.com/office/powerpoint/2010/main" val="2879711072"/>
              </p:ext>
            </p:extLst>
          </p:nvPr>
        </p:nvGraphicFramePr>
        <p:xfrm>
          <a:off x="7132446" y="1187800"/>
          <a:ext cx="581256" cy="412646"/>
        </p:xfrm>
        <a:graphic>
          <a:graphicData uri="http://schemas.openxmlformats.org/presentationml/2006/ole">
            <mc:AlternateContent xmlns:mc="http://schemas.openxmlformats.org/markup-compatibility/2006">
              <mc:Choice xmlns:v="urn:schemas-microsoft-com:vml" Requires="v">
                <p:oleObj spid="_x0000_s312382" name="数式" r:id="rId11" imgW="291847" imgH="164957" progId="Equation.3">
                  <p:embed/>
                </p:oleObj>
              </mc:Choice>
              <mc:Fallback>
                <p:oleObj name="数式" r:id="rId11" imgW="291847" imgH="164957"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132446" y="1187800"/>
                        <a:ext cx="581256" cy="412646"/>
                      </a:xfrm>
                      <a:prstGeom prst="rect">
                        <a:avLst/>
                      </a:prstGeom>
                      <a:noFill/>
                    </p:spPr>
                  </p:pic>
                </p:oleObj>
              </mc:Fallback>
            </mc:AlternateContent>
          </a:graphicData>
        </a:graphic>
      </p:graphicFrame>
      <p:sp>
        <p:nvSpPr>
          <p:cNvPr id="349203" name="Rectangle 19"/>
          <p:cNvSpPr>
            <a:spLocks noChangeArrowheads="1"/>
          </p:cNvSpPr>
          <p:nvPr/>
        </p:nvSpPr>
        <p:spPr bwMode="auto">
          <a:xfrm>
            <a:off x="7703507" y="1083884"/>
            <a:ext cx="154070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spcBef>
                <a:spcPct val="0"/>
              </a:spcBef>
            </a:pPr>
            <a:r>
              <a:rPr lang="ja-JP" altLang="en-US" dirty="0">
                <a:solidFill>
                  <a:srgbClr val="000000"/>
                </a:solidFill>
                <a:latin typeface="ＭＳ ゴシック" pitchFamily="49" charset="-128"/>
                <a:ea typeface="ＭＳ ゴシック" pitchFamily="49" charset="-128"/>
                <a:cs typeface="Times New Roman" pitchFamily="18" charset="0"/>
              </a:rPr>
              <a:t>は定数</a:t>
            </a:r>
            <a:r>
              <a:rPr lang="en-US" altLang="ja-JP" dirty="0">
                <a:solidFill>
                  <a:srgbClr val="000000"/>
                </a:solidFill>
                <a:latin typeface="ＭＳ ゴシック" pitchFamily="49" charset="-128"/>
                <a:ea typeface="ＭＳ ゴシック" pitchFamily="49" charset="-128"/>
                <a:cs typeface="Times New Roman" pitchFamily="18" charset="0"/>
              </a:rPr>
              <a:t>)</a:t>
            </a:r>
            <a:endParaRPr lang="en-US" altLang="ja-JP" dirty="0">
              <a:solidFill>
                <a:srgbClr val="000000"/>
              </a:solidFill>
              <a:ea typeface="ＭＳ ゴシック" pitchFamily="49" charset="-128"/>
              <a:cs typeface="Times New Roman" pitchFamily="18" charset="0"/>
            </a:endParaRPr>
          </a:p>
        </p:txBody>
      </p:sp>
      <p:graphicFrame>
        <p:nvGraphicFramePr>
          <p:cNvPr id="349190" name="Object 6"/>
          <p:cNvGraphicFramePr>
            <a:graphicFrameLocks noChangeAspect="1"/>
          </p:cNvGraphicFramePr>
          <p:nvPr>
            <p:extLst>
              <p:ext uri="{D42A27DB-BD31-4B8C-83A1-F6EECF244321}">
                <p14:modId xmlns:p14="http://schemas.microsoft.com/office/powerpoint/2010/main" val="3921066933"/>
              </p:ext>
            </p:extLst>
          </p:nvPr>
        </p:nvGraphicFramePr>
        <p:xfrm>
          <a:off x="1749425" y="1590675"/>
          <a:ext cx="1847850" cy="582613"/>
        </p:xfrm>
        <a:graphic>
          <a:graphicData uri="http://schemas.openxmlformats.org/presentationml/2006/ole">
            <mc:AlternateContent xmlns:mc="http://schemas.openxmlformats.org/markup-compatibility/2006">
              <mc:Choice xmlns:v="urn:schemas-microsoft-com:vml" Requires="v">
                <p:oleObj spid="_x0000_s312383" name="Equation" r:id="rId13" imgW="736560" imgH="228600" progId="Equation.DSMT4">
                  <p:embed/>
                </p:oleObj>
              </mc:Choice>
              <mc:Fallback>
                <p:oleObj name="Equation" r:id="rId13" imgW="736560" imgH="228600" progId="Equation.DSMT4">
                  <p:embed/>
                  <p:pic>
                    <p:nvPicPr>
                      <p:cNvPr id="0" name=""/>
                      <p:cNvPicPr>
                        <a:picLocks noChangeAspect="1" noChangeArrowheads="1"/>
                      </p:cNvPicPr>
                      <p:nvPr/>
                    </p:nvPicPr>
                    <p:blipFill>
                      <a:blip r:embed="rId14"/>
                      <a:srcRect/>
                      <a:stretch>
                        <a:fillRect/>
                      </a:stretch>
                    </p:blipFill>
                    <p:spPr bwMode="auto">
                      <a:xfrm>
                        <a:off x="1749425" y="1590675"/>
                        <a:ext cx="1847850" cy="582613"/>
                      </a:xfrm>
                      <a:prstGeom prst="rect">
                        <a:avLst/>
                      </a:prstGeom>
                      <a:noFill/>
                    </p:spPr>
                  </p:pic>
                </p:oleObj>
              </mc:Fallback>
            </mc:AlternateContent>
          </a:graphicData>
        </a:graphic>
      </p:graphicFrame>
      <p:sp>
        <p:nvSpPr>
          <p:cNvPr id="349204" name="Rectangle 20"/>
          <p:cNvSpPr>
            <a:spLocks noChangeArrowheads="1"/>
          </p:cNvSpPr>
          <p:nvPr/>
        </p:nvSpPr>
        <p:spPr bwMode="auto">
          <a:xfrm>
            <a:off x="3714491" y="1623606"/>
            <a:ext cx="27843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spcBef>
                <a:spcPct val="0"/>
              </a:spcBef>
            </a:pPr>
            <a:r>
              <a:rPr lang="en-US" altLang="ja-JP" dirty="0">
                <a:solidFill>
                  <a:srgbClr val="000000"/>
                </a:solidFill>
                <a:latin typeface="ＭＳ ゴシック" pitchFamily="49" charset="-128"/>
                <a:ea typeface="ＭＳ ゴシック" pitchFamily="49" charset="-128"/>
                <a:cs typeface="Times New Roman" pitchFamily="18" charset="0"/>
              </a:rPr>
              <a:t>(</a:t>
            </a:r>
            <a:endParaRPr lang="en-US" altLang="ja-JP" dirty="0">
              <a:solidFill>
                <a:srgbClr val="000000"/>
              </a:solidFill>
              <a:ea typeface="ＭＳ ゴシック" pitchFamily="49" charset="-128"/>
              <a:cs typeface="Times New Roman" pitchFamily="18" charset="0"/>
            </a:endParaRPr>
          </a:p>
        </p:txBody>
      </p:sp>
      <p:graphicFrame>
        <p:nvGraphicFramePr>
          <p:cNvPr id="349189" name="Object 5"/>
          <p:cNvGraphicFramePr>
            <a:graphicFrameLocks noChangeAspect="1"/>
          </p:cNvGraphicFramePr>
          <p:nvPr>
            <p:extLst>
              <p:ext uri="{D42A27DB-BD31-4B8C-83A1-F6EECF244321}">
                <p14:modId xmlns:p14="http://schemas.microsoft.com/office/powerpoint/2010/main" val="340255256"/>
              </p:ext>
            </p:extLst>
          </p:nvPr>
        </p:nvGraphicFramePr>
        <p:xfrm>
          <a:off x="3871282" y="1675138"/>
          <a:ext cx="453912" cy="412648"/>
        </p:xfrm>
        <a:graphic>
          <a:graphicData uri="http://schemas.openxmlformats.org/presentationml/2006/ole">
            <mc:AlternateContent xmlns:mc="http://schemas.openxmlformats.org/markup-compatibility/2006">
              <mc:Choice xmlns:v="urn:schemas-microsoft-com:vml" Requires="v">
                <p:oleObj spid="_x0000_s312384" name="数式" r:id="rId15" imgW="177480" imgH="164880" progId="Equation.3">
                  <p:embed/>
                </p:oleObj>
              </mc:Choice>
              <mc:Fallback>
                <p:oleObj name="数式" r:id="rId15" imgW="177480" imgH="164880" progId="Equation.3">
                  <p:embed/>
                  <p:pic>
                    <p:nvPicPr>
                      <p:cNvPr id="0" name=""/>
                      <p:cNvPicPr>
                        <a:picLocks noChangeAspect="1" noChangeArrowheads="1"/>
                      </p:cNvPicPr>
                      <p:nvPr/>
                    </p:nvPicPr>
                    <p:blipFill>
                      <a:blip r:embed="rId16"/>
                      <a:srcRect/>
                      <a:stretch>
                        <a:fillRect/>
                      </a:stretch>
                    </p:blipFill>
                    <p:spPr bwMode="auto">
                      <a:xfrm>
                        <a:off x="3871282" y="1675138"/>
                        <a:ext cx="453912" cy="412648"/>
                      </a:xfrm>
                      <a:prstGeom prst="rect">
                        <a:avLst/>
                      </a:prstGeom>
                      <a:noFill/>
                    </p:spPr>
                  </p:pic>
                </p:oleObj>
              </mc:Fallback>
            </mc:AlternateContent>
          </a:graphicData>
        </a:graphic>
      </p:graphicFrame>
      <p:sp>
        <p:nvSpPr>
          <p:cNvPr id="349205" name="Rectangle 21"/>
          <p:cNvSpPr>
            <a:spLocks noChangeArrowheads="1"/>
          </p:cNvSpPr>
          <p:nvPr/>
        </p:nvSpPr>
        <p:spPr bwMode="auto">
          <a:xfrm>
            <a:off x="4204070" y="1632267"/>
            <a:ext cx="234704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spcBef>
                <a:spcPct val="0"/>
              </a:spcBef>
            </a:pPr>
            <a:r>
              <a:rPr lang="ja-JP" altLang="en-US" dirty="0">
                <a:solidFill>
                  <a:srgbClr val="000000"/>
                </a:solidFill>
                <a:latin typeface="ＭＳ ゴシック" pitchFamily="49" charset="-128"/>
                <a:ea typeface="ＭＳ ゴシック" pitchFamily="49" charset="-128"/>
                <a:cs typeface="Times New Roman" pitchFamily="18" charset="0"/>
              </a:rPr>
              <a:t>は垂直抗力、</a:t>
            </a:r>
            <a:endParaRPr lang="ja-JP" altLang="en-US" dirty="0">
              <a:solidFill>
                <a:srgbClr val="000000"/>
              </a:solidFill>
              <a:ea typeface="ＭＳ ゴシック" pitchFamily="49" charset="-128"/>
              <a:cs typeface="Times New Roman" pitchFamily="18" charset="0"/>
            </a:endParaRPr>
          </a:p>
        </p:txBody>
      </p:sp>
      <p:graphicFrame>
        <p:nvGraphicFramePr>
          <p:cNvPr id="349188" name="Object 4"/>
          <p:cNvGraphicFramePr>
            <a:graphicFrameLocks noChangeAspect="1"/>
          </p:cNvGraphicFramePr>
          <p:nvPr>
            <p:extLst>
              <p:ext uri="{D42A27DB-BD31-4B8C-83A1-F6EECF244321}">
                <p14:modId xmlns:p14="http://schemas.microsoft.com/office/powerpoint/2010/main" val="815153523"/>
              </p:ext>
            </p:extLst>
          </p:nvPr>
        </p:nvGraphicFramePr>
        <p:xfrm>
          <a:off x="6225067" y="1670225"/>
          <a:ext cx="501244" cy="582560"/>
        </p:xfrm>
        <a:graphic>
          <a:graphicData uri="http://schemas.openxmlformats.org/presentationml/2006/ole">
            <mc:AlternateContent xmlns:mc="http://schemas.openxmlformats.org/markup-compatibility/2006">
              <mc:Choice xmlns:v="urn:schemas-microsoft-com:vml" Requires="v">
                <p:oleObj spid="_x0000_s312385" name="数式" r:id="rId17" imgW="203112" imgH="228501" progId="Equation.3">
                  <p:embed/>
                </p:oleObj>
              </mc:Choice>
              <mc:Fallback>
                <p:oleObj name="数式" r:id="rId17" imgW="203112" imgH="228501"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225067" y="1670225"/>
                        <a:ext cx="501244" cy="582560"/>
                      </a:xfrm>
                      <a:prstGeom prst="rect">
                        <a:avLst/>
                      </a:prstGeom>
                      <a:noFill/>
                    </p:spPr>
                  </p:pic>
                </p:oleObj>
              </mc:Fallback>
            </mc:AlternateContent>
          </a:graphicData>
        </a:graphic>
      </p:graphicFrame>
      <p:sp>
        <p:nvSpPr>
          <p:cNvPr id="349206" name="Rectangle 22"/>
          <p:cNvSpPr>
            <a:spLocks noChangeArrowheads="1"/>
          </p:cNvSpPr>
          <p:nvPr/>
        </p:nvSpPr>
        <p:spPr bwMode="auto">
          <a:xfrm>
            <a:off x="6648908" y="1668431"/>
            <a:ext cx="249509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spcBef>
                <a:spcPct val="0"/>
              </a:spcBef>
            </a:pPr>
            <a:r>
              <a:rPr lang="ja-JP" altLang="en-US" dirty="0" err="1">
                <a:solidFill>
                  <a:srgbClr val="000000"/>
                </a:solidFill>
                <a:latin typeface="ＭＳ ゴシック" pitchFamily="49" charset="-128"/>
                <a:ea typeface="ＭＳ ゴシック" pitchFamily="49" charset="-128"/>
                <a:cs typeface="Times New Roman" pitchFamily="18" charset="0"/>
              </a:rPr>
              <a:t>は動</a:t>
            </a:r>
            <a:r>
              <a:rPr lang="ja-JP" altLang="en-US" dirty="0">
                <a:solidFill>
                  <a:srgbClr val="000000"/>
                </a:solidFill>
                <a:latin typeface="ＭＳ ゴシック" pitchFamily="49" charset="-128"/>
                <a:ea typeface="ＭＳ ゴシック" pitchFamily="49" charset="-128"/>
                <a:cs typeface="Times New Roman" pitchFamily="18" charset="0"/>
              </a:rPr>
              <a:t>摩擦係数</a:t>
            </a:r>
            <a:r>
              <a:rPr lang="en-US" altLang="ja-JP" dirty="0">
                <a:solidFill>
                  <a:srgbClr val="000000"/>
                </a:solidFill>
                <a:latin typeface="ＭＳ ゴシック" pitchFamily="49" charset="-128"/>
                <a:ea typeface="ＭＳ ゴシック" pitchFamily="49" charset="-128"/>
                <a:cs typeface="Times New Roman" pitchFamily="18" charset="0"/>
              </a:rPr>
              <a:t>)</a:t>
            </a:r>
            <a:endParaRPr lang="en-US" altLang="ja-JP" dirty="0">
              <a:solidFill>
                <a:srgbClr val="000000"/>
              </a:solidFill>
              <a:ea typeface="ＭＳ ゴシック" pitchFamily="49" charset="-128"/>
              <a:cs typeface="Times New Roman" pitchFamily="18" charset="0"/>
            </a:endParaRPr>
          </a:p>
        </p:txBody>
      </p:sp>
      <p:sp>
        <p:nvSpPr>
          <p:cNvPr id="349207" name="Rectangle 23"/>
          <p:cNvSpPr>
            <a:spLocks noChangeArrowheads="1"/>
          </p:cNvSpPr>
          <p:nvPr/>
        </p:nvSpPr>
        <p:spPr bwMode="auto">
          <a:xfrm>
            <a:off x="0" y="1573495"/>
            <a:ext cx="206679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r>
              <a:rPr lang="ja-JP" altLang="en-US" dirty="0">
                <a:solidFill>
                  <a:srgbClr val="008080"/>
                </a:solidFill>
              </a:rPr>
              <a:t>動摩擦力</a:t>
            </a:r>
          </a:p>
        </p:txBody>
      </p:sp>
      <p:sp>
        <p:nvSpPr>
          <p:cNvPr id="349208" name="Rectangle 24"/>
          <p:cNvSpPr>
            <a:spLocks noChangeArrowheads="1"/>
          </p:cNvSpPr>
          <p:nvPr/>
        </p:nvSpPr>
        <p:spPr bwMode="auto">
          <a:xfrm>
            <a:off x="1609987" y="0"/>
            <a:ext cx="427724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eaLnBrk="0" hangingPunct="0">
              <a:spcBef>
                <a:spcPct val="0"/>
              </a:spcBef>
            </a:pPr>
            <a:r>
              <a:rPr lang="en-US" altLang="ja-JP" dirty="0">
                <a:solidFill>
                  <a:srgbClr val="000000"/>
                </a:solidFill>
              </a:rPr>
              <a:t>(</a:t>
            </a:r>
            <a:r>
              <a:rPr lang="ja-JP" altLang="en-US" dirty="0">
                <a:solidFill>
                  <a:srgbClr val="000000"/>
                </a:solidFill>
              </a:rPr>
              <a:t>力学的エネルギーの散逸</a:t>
            </a:r>
            <a:r>
              <a:rPr lang="en-US" altLang="ja-JP" dirty="0">
                <a:solidFill>
                  <a:srgbClr val="000000"/>
                </a:solidFill>
              </a:rPr>
              <a:t>)</a:t>
            </a:r>
          </a:p>
        </p:txBody>
      </p:sp>
      <p:sp>
        <p:nvSpPr>
          <p:cNvPr id="349209" name="Rectangle 25"/>
          <p:cNvSpPr>
            <a:spLocks noChangeArrowheads="1"/>
          </p:cNvSpPr>
          <p:nvPr/>
        </p:nvSpPr>
        <p:spPr bwMode="auto">
          <a:xfrm>
            <a:off x="1436578" y="506390"/>
            <a:ext cx="555294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eaLnBrk="0" hangingPunct="0">
              <a:spcBef>
                <a:spcPct val="0"/>
              </a:spcBef>
            </a:pPr>
            <a:r>
              <a:rPr lang="ja-JP" altLang="en-US" dirty="0">
                <a:solidFill>
                  <a:srgbClr val="000000"/>
                </a:solidFill>
              </a:rPr>
              <a:t>＝－</a:t>
            </a:r>
            <a:r>
              <a:rPr lang="en-US" altLang="ja-JP" dirty="0">
                <a:solidFill>
                  <a:srgbClr val="000000"/>
                </a:solidFill>
              </a:rPr>
              <a:t>(</a:t>
            </a:r>
            <a:r>
              <a:rPr lang="ja-JP" altLang="en-US" dirty="0">
                <a:solidFill>
                  <a:srgbClr val="000000"/>
                </a:solidFill>
              </a:rPr>
              <a:t>非保存力による仕事</a:t>
            </a:r>
            <a:r>
              <a:rPr lang="en-US" altLang="ja-JP" dirty="0">
                <a:solidFill>
                  <a:srgbClr val="000000"/>
                </a:solidFill>
              </a:rPr>
              <a:t>)</a:t>
            </a:r>
          </a:p>
        </p:txBody>
      </p:sp>
      <p:graphicFrame>
        <p:nvGraphicFramePr>
          <p:cNvPr id="349218" name="Object 34"/>
          <p:cNvGraphicFramePr>
            <a:graphicFrameLocks noChangeAspect="1"/>
          </p:cNvGraphicFramePr>
          <p:nvPr>
            <p:extLst>
              <p:ext uri="{D42A27DB-BD31-4B8C-83A1-F6EECF244321}">
                <p14:modId xmlns:p14="http://schemas.microsoft.com/office/powerpoint/2010/main" val="1769415965"/>
              </p:ext>
            </p:extLst>
          </p:nvPr>
        </p:nvGraphicFramePr>
        <p:xfrm>
          <a:off x="377825" y="2132013"/>
          <a:ext cx="2201863" cy="735012"/>
        </p:xfrm>
        <a:graphic>
          <a:graphicData uri="http://schemas.openxmlformats.org/presentationml/2006/ole">
            <mc:AlternateContent xmlns:mc="http://schemas.openxmlformats.org/markup-compatibility/2006">
              <mc:Choice xmlns:v="urn:schemas-microsoft-com:vml" Requires="v">
                <p:oleObj spid="_x0000_s312386" name="数式" r:id="rId19" imgW="838080" imgH="279360" progId="Equation.3">
                  <p:embed/>
                </p:oleObj>
              </mc:Choice>
              <mc:Fallback>
                <p:oleObj name="数式" r:id="rId19" imgW="838080" imgH="279360" progId="Equation.3">
                  <p:embed/>
                  <p:pic>
                    <p:nvPicPr>
                      <p:cNvPr id="0" name=""/>
                      <p:cNvPicPr>
                        <a:picLocks noChangeAspect="1" noChangeArrowheads="1"/>
                      </p:cNvPicPr>
                      <p:nvPr/>
                    </p:nvPicPr>
                    <p:blipFill>
                      <a:blip r:embed="rId20"/>
                      <a:srcRect/>
                      <a:stretch>
                        <a:fillRect/>
                      </a:stretch>
                    </p:blipFill>
                    <p:spPr bwMode="auto">
                      <a:xfrm>
                        <a:off x="377825" y="2132013"/>
                        <a:ext cx="2201863" cy="735012"/>
                      </a:xfrm>
                      <a:prstGeom prst="rect">
                        <a:avLst/>
                      </a:prstGeom>
                      <a:noFill/>
                    </p:spPr>
                  </p:pic>
                </p:oleObj>
              </mc:Fallback>
            </mc:AlternateContent>
          </a:graphicData>
        </a:graphic>
      </p:graphicFrame>
      <p:graphicFrame>
        <p:nvGraphicFramePr>
          <p:cNvPr id="349219" name="Object 35"/>
          <p:cNvGraphicFramePr>
            <a:graphicFrameLocks noChangeAspect="1"/>
          </p:cNvGraphicFramePr>
          <p:nvPr>
            <p:extLst>
              <p:ext uri="{D42A27DB-BD31-4B8C-83A1-F6EECF244321}">
                <p14:modId xmlns:p14="http://schemas.microsoft.com/office/powerpoint/2010/main" val="2176237155"/>
              </p:ext>
            </p:extLst>
          </p:nvPr>
        </p:nvGraphicFramePr>
        <p:xfrm>
          <a:off x="2909237" y="2211323"/>
          <a:ext cx="224528" cy="481826"/>
        </p:xfrm>
        <a:graphic>
          <a:graphicData uri="http://schemas.openxmlformats.org/presentationml/2006/ole">
            <mc:AlternateContent xmlns:mc="http://schemas.openxmlformats.org/markup-compatibility/2006">
              <mc:Choice xmlns:v="urn:schemas-microsoft-com:vml" Requires="v">
                <p:oleObj spid="_x0000_s312387" name="数式" r:id="rId21" imgW="88669" imgH="177338" progId="Equation.3">
                  <p:embed/>
                </p:oleObj>
              </mc:Choice>
              <mc:Fallback>
                <p:oleObj name="数式" r:id="rId21" imgW="88669" imgH="177338" progId="Equation.3">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2909237" y="2211323"/>
                        <a:ext cx="224528" cy="481826"/>
                      </a:xfrm>
                      <a:prstGeom prst="rect">
                        <a:avLst/>
                      </a:prstGeom>
                      <a:noFill/>
                    </p:spPr>
                  </p:pic>
                </p:oleObj>
              </mc:Fallback>
            </mc:AlternateContent>
          </a:graphicData>
        </a:graphic>
      </p:graphicFrame>
      <p:sp>
        <p:nvSpPr>
          <p:cNvPr id="349220" name="Rectangle 36"/>
          <p:cNvSpPr>
            <a:spLocks noChangeArrowheads="1"/>
          </p:cNvSpPr>
          <p:nvPr/>
        </p:nvSpPr>
        <p:spPr bwMode="auto">
          <a:xfrm>
            <a:off x="3036541" y="2206725"/>
            <a:ext cx="227449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spcBef>
                <a:spcPct val="0"/>
              </a:spcBef>
            </a:pPr>
            <a:r>
              <a:rPr lang="ja-JP" altLang="en-US" dirty="0">
                <a:solidFill>
                  <a:srgbClr val="000000"/>
                </a:solidFill>
                <a:latin typeface="ＭＳ ゴシック" pitchFamily="49" charset="-128"/>
                <a:ea typeface="ＭＳ ゴシック" pitchFamily="49" charset="-128"/>
                <a:cs typeface="Times New Roman" pitchFamily="18" charset="0"/>
              </a:rPr>
              <a:t>は移動距離</a:t>
            </a:r>
            <a:endParaRPr lang="ja-JP" altLang="en-US" dirty="0">
              <a:solidFill>
                <a:srgbClr val="000000"/>
              </a:solidFill>
              <a:ea typeface="ＭＳ ゴシック" pitchFamily="49" charset="-128"/>
              <a:cs typeface="Times New Roman" pitchFamily="18" charset="0"/>
            </a:endParaRPr>
          </a:p>
        </p:txBody>
      </p:sp>
      <p:graphicFrame>
        <p:nvGraphicFramePr>
          <p:cNvPr id="349221" name="Object 37"/>
          <p:cNvGraphicFramePr>
            <a:graphicFrameLocks noChangeAspect="1"/>
          </p:cNvGraphicFramePr>
          <p:nvPr>
            <p:extLst>
              <p:ext uri="{D42A27DB-BD31-4B8C-83A1-F6EECF244321}">
                <p14:modId xmlns:p14="http://schemas.microsoft.com/office/powerpoint/2010/main" val="3369051650"/>
              </p:ext>
            </p:extLst>
          </p:nvPr>
        </p:nvGraphicFramePr>
        <p:xfrm>
          <a:off x="5205587" y="2272583"/>
          <a:ext cx="474543" cy="430851"/>
        </p:xfrm>
        <a:graphic>
          <a:graphicData uri="http://schemas.openxmlformats.org/presentationml/2006/ole">
            <mc:AlternateContent xmlns:mc="http://schemas.openxmlformats.org/markup-compatibility/2006">
              <mc:Choice xmlns:v="urn:schemas-microsoft-com:vml" Requires="v">
                <p:oleObj spid="_x0000_s312388" name="数式" r:id="rId23" imgW="177492" imgH="164814" progId="Equation.3">
                  <p:embed/>
                </p:oleObj>
              </mc:Choice>
              <mc:Fallback>
                <p:oleObj name="数式" r:id="rId23" imgW="177492" imgH="164814" progId="Equation.3">
                  <p:embed/>
                  <p:pic>
                    <p:nvPicPr>
                      <p:cNvPr id="0" nam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5205587" y="2272583"/>
                        <a:ext cx="474543" cy="430851"/>
                      </a:xfrm>
                      <a:prstGeom prst="rect">
                        <a:avLst/>
                      </a:prstGeom>
                      <a:noFill/>
                    </p:spPr>
                  </p:pic>
                </p:oleObj>
              </mc:Fallback>
            </mc:AlternateContent>
          </a:graphicData>
        </a:graphic>
      </p:graphicFrame>
      <p:sp>
        <p:nvSpPr>
          <p:cNvPr id="349222" name="Rectangle 38"/>
          <p:cNvSpPr>
            <a:spLocks noChangeArrowheads="1"/>
          </p:cNvSpPr>
          <p:nvPr/>
        </p:nvSpPr>
        <p:spPr bwMode="auto">
          <a:xfrm>
            <a:off x="5553924" y="2222267"/>
            <a:ext cx="213705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spcBef>
                <a:spcPct val="0"/>
              </a:spcBef>
            </a:pPr>
            <a:r>
              <a:rPr lang="ja-JP" altLang="en-US" dirty="0">
                <a:solidFill>
                  <a:srgbClr val="000000"/>
                </a:solidFill>
                <a:latin typeface="ＭＳ ゴシック" pitchFamily="49" charset="-128"/>
                <a:ea typeface="ＭＳ ゴシック" pitchFamily="49" charset="-128"/>
                <a:cs typeface="Times New Roman" pitchFamily="18" charset="0"/>
              </a:rPr>
              <a:t>一定なら　</a:t>
            </a:r>
            <a:endParaRPr lang="ja-JP" altLang="en-US" dirty="0">
              <a:solidFill>
                <a:srgbClr val="000000"/>
              </a:solidFill>
              <a:ea typeface="ＭＳ ゴシック" pitchFamily="49" charset="-128"/>
              <a:cs typeface="Times New Roman" pitchFamily="18" charset="0"/>
            </a:endParaRPr>
          </a:p>
        </p:txBody>
      </p:sp>
      <p:graphicFrame>
        <p:nvGraphicFramePr>
          <p:cNvPr id="349223" name="Object 39"/>
          <p:cNvGraphicFramePr>
            <a:graphicFrameLocks noChangeAspect="1"/>
          </p:cNvGraphicFramePr>
          <p:nvPr>
            <p:extLst>
              <p:ext uri="{D42A27DB-BD31-4B8C-83A1-F6EECF244321}">
                <p14:modId xmlns:p14="http://schemas.microsoft.com/office/powerpoint/2010/main" val="180039992"/>
              </p:ext>
            </p:extLst>
          </p:nvPr>
        </p:nvGraphicFramePr>
        <p:xfrm>
          <a:off x="7126135" y="2228482"/>
          <a:ext cx="1719766" cy="608046"/>
        </p:xfrm>
        <a:graphic>
          <a:graphicData uri="http://schemas.openxmlformats.org/presentationml/2006/ole">
            <mc:AlternateContent xmlns:mc="http://schemas.openxmlformats.org/markup-compatibility/2006">
              <mc:Choice xmlns:v="urn:schemas-microsoft-com:vml" Requires="v">
                <p:oleObj spid="_x0000_s312389" name="数式" r:id="rId25" imgW="660400" imgH="228600" progId="Equation.3">
                  <p:embed/>
                </p:oleObj>
              </mc:Choice>
              <mc:Fallback>
                <p:oleObj name="数式" r:id="rId25" imgW="660400" imgH="228600" progId="Equation.3">
                  <p:embed/>
                  <p:pic>
                    <p:nvPicPr>
                      <p:cNvPr id="0" name=""/>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7126135" y="2228482"/>
                        <a:ext cx="1719766" cy="608046"/>
                      </a:xfrm>
                      <a:prstGeom prst="rect">
                        <a:avLst/>
                      </a:prstGeom>
                      <a:noFill/>
                    </p:spPr>
                  </p:pic>
                </p:oleObj>
              </mc:Fallback>
            </mc:AlternateContent>
          </a:graphicData>
        </a:graphic>
      </p:graphicFrame>
      <p:sp>
        <p:nvSpPr>
          <p:cNvPr id="349224" name="Rectangle 40"/>
          <p:cNvSpPr>
            <a:spLocks noChangeArrowheads="1"/>
          </p:cNvSpPr>
          <p:nvPr/>
        </p:nvSpPr>
        <p:spPr bwMode="auto">
          <a:xfrm>
            <a:off x="0" y="2863128"/>
            <a:ext cx="439663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spcBef>
                <a:spcPct val="0"/>
              </a:spcBef>
            </a:pPr>
            <a:r>
              <a:rPr lang="ja-JP" altLang="en-US" sz="3200" dirty="0">
                <a:solidFill>
                  <a:srgbClr val="008080"/>
                </a:solidFill>
                <a:latin typeface="ＭＳ ゴシック" pitchFamily="49" charset="-128"/>
                <a:ea typeface="ＭＳ ゴシック" pitchFamily="49" charset="-128"/>
                <a:cs typeface="Times New Roman" pitchFamily="18" charset="0"/>
              </a:rPr>
              <a:t>静止摩擦力、垂直抗力</a:t>
            </a:r>
            <a:endParaRPr lang="ja-JP" altLang="en-US" sz="3200" dirty="0">
              <a:solidFill>
                <a:srgbClr val="008080"/>
              </a:solidFill>
              <a:ea typeface="ＭＳ ゴシック" pitchFamily="49" charset="-128"/>
              <a:cs typeface="Times New Roman" pitchFamily="18" charset="0"/>
            </a:endParaRPr>
          </a:p>
        </p:txBody>
      </p:sp>
      <p:sp>
        <p:nvSpPr>
          <p:cNvPr id="349225" name="Rectangle 41"/>
          <p:cNvSpPr>
            <a:spLocks noChangeArrowheads="1"/>
          </p:cNvSpPr>
          <p:nvPr/>
        </p:nvSpPr>
        <p:spPr bwMode="auto">
          <a:xfrm>
            <a:off x="4211616" y="2893578"/>
            <a:ext cx="422743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ja-JP" altLang="en-US" dirty="0">
                <a:solidFill>
                  <a:srgbClr val="000000"/>
                </a:solidFill>
              </a:rPr>
              <a:t>エネルギーの散逸はない。</a:t>
            </a:r>
          </a:p>
        </p:txBody>
      </p:sp>
      <p:sp>
        <p:nvSpPr>
          <p:cNvPr id="38" name="Rectangle 3"/>
          <p:cNvSpPr>
            <a:spLocks noChangeArrowheads="1"/>
          </p:cNvSpPr>
          <p:nvPr/>
        </p:nvSpPr>
        <p:spPr bwMode="auto">
          <a:xfrm>
            <a:off x="0" y="4771210"/>
            <a:ext cx="653573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r>
              <a:rPr lang="ja-JP" altLang="en-US" dirty="0">
                <a:solidFill>
                  <a:srgbClr val="CC00FF"/>
                </a:solidFill>
              </a:rPr>
              <a:t>全エネルギーの和は保存する。</a:t>
            </a:r>
            <a:endParaRPr lang="ja-JP" altLang="en-US" i="1" dirty="0">
              <a:solidFill>
                <a:srgbClr val="CC00FF"/>
              </a:solidFill>
            </a:endParaRPr>
          </a:p>
        </p:txBody>
      </p:sp>
      <p:sp>
        <p:nvSpPr>
          <p:cNvPr id="39" name="Rectangle 24"/>
          <p:cNvSpPr>
            <a:spLocks noChangeArrowheads="1"/>
          </p:cNvSpPr>
          <p:nvPr/>
        </p:nvSpPr>
        <p:spPr bwMode="auto">
          <a:xfrm>
            <a:off x="4935254" y="4775472"/>
            <a:ext cx="420874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r>
              <a:rPr lang="ja-JP" altLang="en-US" b="1" dirty="0">
                <a:solidFill>
                  <a:srgbClr val="3333CC"/>
                </a:solidFill>
              </a:rPr>
              <a:t>エネルギー保存の法則</a:t>
            </a:r>
            <a:r>
              <a:rPr lang="ja-JP" altLang="en-US" dirty="0">
                <a:solidFill>
                  <a:srgbClr val="3333CC"/>
                </a:solidFill>
              </a:rPr>
              <a:t>　</a:t>
            </a:r>
            <a:endParaRPr lang="ja-JP" altLang="en-US" dirty="0">
              <a:solidFill>
                <a:srgbClr val="000000"/>
              </a:solidFill>
            </a:endParaRPr>
          </a:p>
        </p:txBody>
      </p:sp>
      <p:sp>
        <p:nvSpPr>
          <p:cNvPr id="40" name="Rectangle 26"/>
          <p:cNvSpPr>
            <a:spLocks noChangeArrowheads="1"/>
          </p:cNvSpPr>
          <p:nvPr/>
        </p:nvSpPr>
        <p:spPr bwMode="auto">
          <a:xfrm>
            <a:off x="-1" y="5355117"/>
            <a:ext cx="948220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r>
              <a:rPr lang="ja-JP" altLang="en-US" dirty="0">
                <a:solidFill>
                  <a:srgbClr val="000000"/>
                </a:solidFill>
              </a:rPr>
              <a:t>他の形態のエネルギーも微視的に見れば力学的エネルギー</a:t>
            </a:r>
          </a:p>
        </p:txBody>
      </p:sp>
      <p:sp>
        <p:nvSpPr>
          <p:cNvPr id="41" name="Rectangle 27"/>
          <p:cNvSpPr>
            <a:spLocks noChangeArrowheads="1"/>
          </p:cNvSpPr>
          <p:nvPr/>
        </p:nvSpPr>
        <p:spPr bwMode="auto">
          <a:xfrm>
            <a:off x="0" y="3750784"/>
            <a:ext cx="9144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r>
              <a:rPr lang="ja-JP" altLang="en-US" dirty="0">
                <a:solidFill>
                  <a:srgbClr val="000000"/>
                </a:solidFill>
              </a:rPr>
              <a:t>力学的エネルギーは他の形態のエネルギーに変換される。</a:t>
            </a:r>
          </a:p>
        </p:txBody>
      </p:sp>
      <p:sp>
        <p:nvSpPr>
          <p:cNvPr id="42" name="Rectangle 28"/>
          <p:cNvSpPr>
            <a:spLocks noChangeArrowheads="1"/>
          </p:cNvSpPr>
          <p:nvPr/>
        </p:nvSpPr>
        <p:spPr bwMode="auto">
          <a:xfrm>
            <a:off x="0" y="5860804"/>
            <a:ext cx="9144000" cy="10402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r>
              <a:rPr lang="ja-JP" altLang="en-US" dirty="0">
                <a:solidFill>
                  <a:srgbClr val="CC00FF"/>
                </a:solidFill>
              </a:rPr>
              <a:t>全エネルギー保存の法則は</a:t>
            </a:r>
            <a:endParaRPr lang="en-US" altLang="ja-JP" dirty="0">
              <a:solidFill>
                <a:srgbClr val="CC00FF"/>
              </a:solidFill>
            </a:endParaRPr>
          </a:p>
          <a:p>
            <a:r>
              <a:rPr lang="ja-JP" altLang="en-US" dirty="0">
                <a:solidFill>
                  <a:srgbClr val="CC00FF"/>
                </a:solidFill>
              </a:rPr>
              <a:t>微視的な力学的エネルギー保存の法則の帰結である。</a:t>
            </a:r>
          </a:p>
        </p:txBody>
      </p:sp>
      <p:sp>
        <p:nvSpPr>
          <p:cNvPr id="43" name="Rectangle 29"/>
          <p:cNvSpPr>
            <a:spLocks noChangeArrowheads="1"/>
          </p:cNvSpPr>
          <p:nvPr/>
        </p:nvSpPr>
        <p:spPr bwMode="auto">
          <a:xfrm>
            <a:off x="719442" y="4241345"/>
            <a:ext cx="641508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lang="ja-JP" altLang="en-US" dirty="0">
                <a:solidFill>
                  <a:srgbClr val="000000"/>
                </a:solidFill>
              </a:rPr>
              <a:t>熱、電気、化学エネルギーなど</a:t>
            </a:r>
          </a:p>
        </p:txBody>
      </p:sp>
    </p:spTree>
    <p:extLst>
      <p:ext uri="{BB962C8B-B14F-4D97-AF65-F5344CB8AC3E}">
        <p14:creationId xmlns:p14="http://schemas.microsoft.com/office/powerpoint/2010/main" val="20475842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4919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9208"/>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9209"/>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4919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4919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4920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4919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4920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4919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49202"/>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4919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49203"/>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49205"/>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4919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49204"/>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49189"/>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49188"/>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49206"/>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49207"/>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nodeType="clickEffect">
                                  <p:stCondLst>
                                    <p:cond delay="0"/>
                                  </p:stCondLst>
                                  <p:childTnLst>
                                    <p:set>
                                      <p:cBhvr>
                                        <p:cTn id="52" dur="1" fill="hold">
                                          <p:stCondLst>
                                            <p:cond delay="0"/>
                                          </p:stCondLst>
                                        </p:cTn>
                                        <p:tgtEl>
                                          <p:spTgt spid="349218"/>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349219"/>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49220"/>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49221"/>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49222"/>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349223"/>
                                        </p:tgtEl>
                                        <p:attrNameLst>
                                          <p:attrName>style.visibility</p:attrName>
                                        </p:attrNameLst>
                                      </p:cBhvr>
                                      <p:to>
                                        <p:strVal val="visible"/>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49224"/>
                                        </p:tgtEl>
                                        <p:attrNameLst>
                                          <p:attrName>style.visibility</p:attrName>
                                        </p:attrNameLst>
                                      </p:cBhvr>
                                      <p:to>
                                        <p:strVal val="visible"/>
                                      </p:to>
                                    </p:set>
                                  </p:childTnLst>
                                </p:cTn>
                              </p:par>
                            </p:childTnLst>
                          </p:cTn>
                        </p:par>
                      </p:childTnLst>
                    </p:cTn>
                  </p:par>
                  <p:par>
                    <p:cTn id="67" fill="hold" nodeType="clickPar">
                      <p:stCondLst>
                        <p:cond delay="indefinite"/>
                      </p:stCondLst>
                      <p:childTnLst>
                        <p:par>
                          <p:cTn id="68" fill="hold" nodeType="withGroup">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49225"/>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41"/>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43"/>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38"/>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39"/>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40"/>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9198" grpId="0"/>
      <p:bldP spid="349200" grpId="0"/>
      <p:bldP spid="349201" grpId="0"/>
      <p:bldP spid="349202" grpId="0"/>
      <p:bldP spid="349203" grpId="0"/>
      <p:bldP spid="349204" grpId="0"/>
      <p:bldP spid="349205" grpId="0"/>
      <p:bldP spid="349206" grpId="0"/>
      <p:bldP spid="349207" grpId="0"/>
      <p:bldP spid="349208" grpId="0"/>
      <p:bldP spid="349209" grpId="0"/>
      <p:bldP spid="349220" grpId="0"/>
      <p:bldP spid="349222" grpId="0"/>
      <p:bldP spid="349224" grpId="0"/>
      <p:bldP spid="349225" grpId="0"/>
      <p:bldP spid="38" grpId="0"/>
      <p:bldP spid="39" grpId="0"/>
      <p:bldP spid="40" grpId="0"/>
      <p:bldP spid="41" grpId="0"/>
      <p:bldP spid="42" grpId="0"/>
      <p:bldP spid="4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8"/>
          <p:cNvSpPr>
            <a:spLocks noChangeArrowheads="1"/>
          </p:cNvSpPr>
          <p:nvPr/>
        </p:nvSpPr>
        <p:spPr bwMode="auto">
          <a:xfrm>
            <a:off x="0" y="0"/>
            <a:ext cx="291301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spcBef>
                <a:spcPct val="0"/>
              </a:spcBef>
            </a:pPr>
            <a:r>
              <a:rPr lang="ja-JP" altLang="en-US" b="1" dirty="0">
                <a:solidFill>
                  <a:srgbClr val="0000FF"/>
                </a:solidFill>
                <a:latin typeface="ＭＳ ゴシック" pitchFamily="49" charset="-128"/>
                <a:ea typeface="ＭＳ ゴシック" pitchFamily="49" charset="-128"/>
                <a:cs typeface="Times New Roman" pitchFamily="18" charset="0"/>
              </a:rPr>
              <a:t>熱エネルギー</a:t>
            </a:r>
            <a:endParaRPr lang="ja-JP" altLang="en-US" dirty="0">
              <a:solidFill>
                <a:srgbClr val="000000"/>
              </a:solidFill>
              <a:ea typeface="ＭＳ ゴシック" pitchFamily="49" charset="-128"/>
              <a:cs typeface="Times New Roman" pitchFamily="18" charset="0"/>
            </a:endParaRPr>
          </a:p>
        </p:txBody>
      </p:sp>
      <p:sp>
        <p:nvSpPr>
          <p:cNvPr id="32" name="Rectangle 8"/>
          <p:cNvSpPr>
            <a:spLocks noChangeArrowheads="1"/>
          </p:cNvSpPr>
          <p:nvPr/>
        </p:nvSpPr>
        <p:spPr bwMode="auto">
          <a:xfrm>
            <a:off x="731521" y="4001105"/>
            <a:ext cx="4715691"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ja-JP" altLang="en-US" dirty="0">
                <a:solidFill>
                  <a:srgbClr val="000000"/>
                </a:solidFill>
                <a:ea typeface="ＭＳ ゴシック" pitchFamily="49" charset="-128"/>
                <a:cs typeface="Times New Roman" pitchFamily="18" charset="0"/>
              </a:rPr>
              <a:t>物体の落下させその仕事で</a:t>
            </a:r>
            <a:endParaRPr lang="en-US" altLang="ja-JP" dirty="0">
              <a:solidFill>
                <a:srgbClr val="000000"/>
              </a:solidFill>
              <a:ea typeface="ＭＳ ゴシック" pitchFamily="49" charset="-128"/>
              <a:cs typeface="Times New Roman" pitchFamily="18" charset="0"/>
            </a:endParaRPr>
          </a:p>
          <a:p>
            <a:pPr>
              <a:spcBef>
                <a:spcPct val="0"/>
              </a:spcBef>
            </a:pPr>
            <a:r>
              <a:rPr lang="ja-JP" altLang="en-US" dirty="0">
                <a:solidFill>
                  <a:srgbClr val="000000"/>
                </a:solidFill>
                <a:ea typeface="ＭＳ ゴシック" pitchFamily="49" charset="-128"/>
                <a:cs typeface="Times New Roman" pitchFamily="18" charset="0"/>
              </a:rPr>
              <a:t>羽車で水を撹拌して熱を</a:t>
            </a:r>
            <a:endParaRPr lang="en-US" altLang="ja-JP" dirty="0">
              <a:solidFill>
                <a:srgbClr val="000000"/>
              </a:solidFill>
              <a:ea typeface="ＭＳ ゴシック" pitchFamily="49" charset="-128"/>
              <a:cs typeface="Times New Roman" pitchFamily="18" charset="0"/>
            </a:endParaRPr>
          </a:p>
          <a:p>
            <a:pPr>
              <a:spcBef>
                <a:spcPct val="0"/>
              </a:spcBef>
            </a:pPr>
            <a:r>
              <a:rPr lang="ja-JP" altLang="en-US" dirty="0">
                <a:solidFill>
                  <a:srgbClr val="000000"/>
                </a:solidFill>
                <a:ea typeface="ＭＳ ゴシック" pitchFamily="49" charset="-128"/>
                <a:cs typeface="Times New Roman" pitchFamily="18" charset="0"/>
              </a:rPr>
              <a:t>発生させる</a:t>
            </a:r>
          </a:p>
        </p:txBody>
      </p:sp>
      <p:sp>
        <p:nvSpPr>
          <p:cNvPr id="33" name="Rectangle 8"/>
          <p:cNvSpPr>
            <a:spLocks noChangeArrowheads="1"/>
          </p:cNvSpPr>
          <p:nvPr/>
        </p:nvSpPr>
        <p:spPr bwMode="auto">
          <a:xfrm>
            <a:off x="352697" y="3487781"/>
            <a:ext cx="336499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spcBef>
                <a:spcPct val="0"/>
              </a:spcBef>
            </a:pPr>
            <a:r>
              <a:rPr lang="ja-JP" altLang="en-US" dirty="0">
                <a:solidFill>
                  <a:srgbClr val="000000"/>
                </a:solidFill>
                <a:ea typeface="ＭＳ ゴシック" pitchFamily="49" charset="-128"/>
                <a:cs typeface="Times New Roman" pitchFamily="18" charset="0"/>
              </a:rPr>
              <a:t>ジュールの実験</a:t>
            </a:r>
          </a:p>
        </p:txBody>
      </p:sp>
      <p:grpSp>
        <p:nvGrpSpPr>
          <p:cNvPr id="56" name="グループ化 55"/>
          <p:cNvGrpSpPr/>
          <p:nvPr/>
        </p:nvGrpSpPr>
        <p:grpSpPr>
          <a:xfrm>
            <a:off x="5310487" y="3805327"/>
            <a:ext cx="3486912" cy="2572512"/>
            <a:chOff x="5205984" y="914400"/>
            <a:chExt cx="3486912" cy="2572512"/>
          </a:xfrm>
        </p:grpSpPr>
        <p:sp>
          <p:nvSpPr>
            <p:cNvPr id="52" name="正方形/長方形 51"/>
            <p:cNvSpPr/>
            <p:nvPr/>
          </p:nvSpPr>
          <p:spPr bwMode="auto">
            <a:xfrm>
              <a:off x="6437376" y="1487424"/>
              <a:ext cx="2255520" cy="1999488"/>
            </a:xfrm>
            <a:prstGeom prst="rect">
              <a:avLst/>
            </a:prstGeom>
            <a:solidFill>
              <a:schemeClr val="accent1">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endParaRPr lang="ja-JP" altLang="en-US" b="1">
                <a:solidFill>
                  <a:srgbClr val="000000"/>
                </a:solidFill>
                <a:ea typeface="ＭＳ Ｐゴシック" pitchFamily="50" charset="-128"/>
              </a:endParaRPr>
            </a:p>
          </p:txBody>
        </p:sp>
        <p:sp>
          <p:nvSpPr>
            <p:cNvPr id="38" name="正方形/長方形 37"/>
            <p:cNvSpPr/>
            <p:nvPr/>
          </p:nvSpPr>
          <p:spPr bwMode="auto">
            <a:xfrm>
              <a:off x="6412992" y="1353312"/>
              <a:ext cx="2243328" cy="2084832"/>
            </a:xfrm>
            <a:custGeom>
              <a:avLst/>
              <a:gdLst>
                <a:gd name="connsiteX0" fmla="*/ 0 w 2243328"/>
                <a:gd name="connsiteY0" fmla="*/ 0 h 2084832"/>
                <a:gd name="connsiteX1" fmla="*/ 2243328 w 2243328"/>
                <a:gd name="connsiteY1" fmla="*/ 0 h 2084832"/>
                <a:gd name="connsiteX2" fmla="*/ 2243328 w 2243328"/>
                <a:gd name="connsiteY2" fmla="*/ 2084832 h 2084832"/>
                <a:gd name="connsiteX3" fmla="*/ 0 w 2243328"/>
                <a:gd name="connsiteY3" fmla="*/ 2084832 h 2084832"/>
                <a:gd name="connsiteX4" fmla="*/ 0 w 2243328"/>
                <a:gd name="connsiteY4" fmla="*/ 0 h 2084832"/>
                <a:gd name="connsiteX0" fmla="*/ 2243328 w 2334768"/>
                <a:gd name="connsiteY0" fmla="*/ 0 h 2084832"/>
                <a:gd name="connsiteX1" fmla="*/ 2243328 w 2334768"/>
                <a:gd name="connsiteY1" fmla="*/ 2084832 h 2084832"/>
                <a:gd name="connsiteX2" fmla="*/ 0 w 2334768"/>
                <a:gd name="connsiteY2" fmla="*/ 2084832 h 2084832"/>
                <a:gd name="connsiteX3" fmla="*/ 0 w 2334768"/>
                <a:gd name="connsiteY3" fmla="*/ 0 h 2084832"/>
                <a:gd name="connsiteX4" fmla="*/ 2334768 w 2334768"/>
                <a:gd name="connsiteY4" fmla="*/ 91440 h 2084832"/>
                <a:gd name="connsiteX0" fmla="*/ 2243328 w 2334768"/>
                <a:gd name="connsiteY0" fmla="*/ 0 h 2084832"/>
                <a:gd name="connsiteX1" fmla="*/ 2243328 w 2334768"/>
                <a:gd name="connsiteY1" fmla="*/ 2084832 h 2084832"/>
                <a:gd name="connsiteX2" fmla="*/ 0 w 2334768"/>
                <a:gd name="connsiteY2" fmla="*/ 2084832 h 2084832"/>
                <a:gd name="connsiteX3" fmla="*/ 0 w 2334768"/>
                <a:gd name="connsiteY3" fmla="*/ 0 h 2084832"/>
                <a:gd name="connsiteX4" fmla="*/ 2334768 w 2334768"/>
                <a:gd name="connsiteY4" fmla="*/ 91440 h 2084832"/>
                <a:gd name="connsiteX0" fmla="*/ 2243328 w 2243328"/>
                <a:gd name="connsiteY0" fmla="*/ 0 h 2084832"/>
                <a:gd name="connsiteX1" fmla="*/ 2243328 w 2243328"/>
                <a:gd name="connsiteY1" fmla="*/ 2084832 h 2084832"/>
                <a:gd name="connsiteX2" fmla="*/ 0 w 2243328"/>
                <a:gd name="connsiteY2" fmla="*/ 2084832 h 2084832"/>
                <a:gd name="connsiteX3" fmla="*/ 0 w 2243328"/>
                <a:gd name="connsiteY3" fmla="*/ 0 h 2084832"/>
              </a:gdLst>
              <a:ahLst/>
              <a:cxnLst>
                <a:cxn ang="0">
                  <a:pos x="connsiteX0" y="connsiteY0"/>
                </a:cxn>
                <a:cxn ang="0">
                  <a:pos x="connsiteX1" y="connsiteY1"/>
                </a:cxn>
                <a:cxn ang="0">
                  <a:pos x="connsiteX2" y="connsiteY2"/>
                </a:cxn>
                <a:cxn ang="0">
                  <a:pos x="connsiteX3" y="connsiteY3"/>
                </a:cxn>
              </a:cxnLst>
              <a:rect l="l" t="t" r="r" b="b"/>
              <a:pathLst>
                <a:path w="2243328" h="2084832">
                  <a:moveTo>
                    <a:pt x="2243328" y="0"/>
                  </a:moveTo>
                  <a:lnTo>
                    <a:pt x="2243328" y="2084832"/>
                  </a:lnTo>
                  <a:lnTo>
                    <a:pt x="0" y="2084832"/>
                  </a:lnTo>
                  <a:lnTo>
                    <a:pt x="0" y="0"/>
                  </a:lnTo>
                </a:path>
              </a:pathLst>
            </a:custGeom>
            <a:noFill/>
            <a:ln w="762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spAutoFit/>
            </a:bodyPr>
            <a:lstStyle/>
            <a:p>
              <a:endParaRPr lang="ja-JP" altLang="en-US" b="1">
                <a:solidFill>
                  <a:srgbClr val="000000"/>
                </a:solidFill>
                <a:ea typeface="ＭＳ Ｐゴシック" pitchFamily="50" charset="-128"/>
              </a:endParaRPr>
            </a:p>
          </p:txBody>
        </p:sp>
        <p:sp>
          <p:nvSpPr>
            <p:cNvPr id="41" name="正方形/長方形 40"/>
            <p:cNvSpPr/>
            <p:nvPr/>
          </p:nvSpPr>
          <p:spPr bwMode="auto">
            <a:xfrm>
              <a:off x="7412736" y="914400"/>
              <a:ext cx="195072" cy="21336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endParaRPr lang="ja-JP" altLang="en-US" b="1">
                <a:solidFill>
                  <a:srgbClr val="000000"/>
                </a:solidFill>
                <a:ea typeface="ＭＳ Ｐゴシック" pitchFamily="50" charset="-128"/>
              </a:endParaRPr>
            </a:p>
          </p:txBody>
        </p:sp>
        <p:cxnSp>
          <p:nvCxnSpPr>
            <p:cNvPr id="43" name="直線コネクタ 42"/>
            <p:cNvCxnSpPr/>
            <p:nvPr/>
          </p:nvCxnSpPr>
          <p:spPr bwMode="auto">
            <a:xfrm flipV="1">
              <a:off x="5620512" y="1219200"/>
              <a:ext cx="1975104" cy="12192"/>
            </a:xfrm>
            <a:prstGeom prst="line">
              <a:avLst/>
            </a:prstGeom>
            <a:noFill/>
            <a:ln w="9525" cap="flat" cmpd="sng" algn="ctr">
              <a:solidFill>
                <a:schemeClr val="tx1"/>
              </a:solidFill>
              <a:prstDash val="solid"/>
              <a:round/>
              <a:headEnd type="none" w="med" len="med"/>
              <a:tailEnd type="none" w="med" len="med"/>
            </a:ln>
            <a:effectLst/>
          </p:spPr>
        </p:cxnSp>
        <p:sp>
          <p:nvSpPr>
            <p:cNvPr id="44" name="円/楕円 43"/>
            <p:cNvSpPr/>
            <p:nvPr/>
          </p:nvSpPr>
          <p:spPr bwMode="auto">
            <a:xfrm>
              <a:off x="5486400" y="1243584"/>
              <a:ext cx="268224" cy="280416"/>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endParaRPr lang="ja-JP" altLang="en-US" b="1">
                <a:solidFill>
                  <a:srgbClr val="000000"/>
                </a:solidFill>
                <a:ea typeface="ＭＳ Ｐゴシック" pitchFamily="50" charset="-128"/>
              </a:endParaRPr>
            </a:p>
          </p:txBody>
        </p:sp>
        <p:cxnSp>
          <p:nvCxnSpPr>
            <p:cNvPr id="47" name="直線コネクタ 46"/>
            <p:cNvCxnSpPr>
              <a:endCxn id="44" idx="2"/>
            </p:cNvCxnSpPr>
            <p:nvPr/>
          </p:nvCxnSpPr>
          <p:spPr bwMode="auto">
            <a:xfrm flipH="1" flipV="1">
              <a:off x="5486400" y="1383792"/>
              <a:ext cx="24384" cy="1530096"/>
            </a:xfrm>
            <a:prstGeom prst="line">
              <a:avLst/>
            </a:prstGeom>
            <a:noFill/>
            <a:ln w="9525" cap="flat" cmpd="sng" algn="ctr">
              <a:solidFill>
                <a:schemeClr val="tx1"/>
              </a:solidFill>
              <a:prstDash val="solid"/>
              <a:round/>
              <a:headEnd type="none" w="med" len="med"/>
              <a:tailEnd type="none" w="med" len="med"/>
            </a:ln>
            <a:effectLst/>
          </p:spPr>
        </p:cxnSp>
        <p:sp>
          <p:nvSpPr>
            <p:cNvPr id="49" name="角丸四角形 48"/>
            <p:cNvSpPr/>
            <p:nvPr/>
          </p:nvSpPr>
          <p:spPr bwMode="auto">
            <a:xfrm>
              <a:off x="5205984" y="2926080"/>
              <a:ext cx="621792" cy="268224"/>
            </a:xfrm>
            <a:prstGeom prst="roundRect">
              <a:avLst/>
            </a:prstGeom>
            <a:solidFill>
              <a:schemeClr val="accent2"/>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spAutoFit/>
            </a:bodyPr>
            <a:lstStyle/>
            <a:p>
              <a:endParaRPr lang="ja-JP" altLang="en-US" b="1">
                <a:solidFill>
                  <a:srgbClr val="000000"/>
                </a:solidFill>
                <a:ea typeface="ＭＳ Ｐゴシック" pitchFamily="50" charset="-128"/>
              </a:endParaRPr>
            </a:p>
          </p:txBody>
        </p:sp>
        <p:sp>
          <p:nvSpPr>
            <p:cNvPr id="51" name="フリーフォーム 50"/>
            <p:cNvSpPr/>
            <p:nvPr/>
          </p:nvSpPr>
          <p:spPr bwMode="auto">
            <a:xfrm>
              <a:off x="6693409" y="1543660"/>
              <a:ext cx="1581398" cy="364550"/>
            </a:xfrm>
            <a:custGeom>
              <a:avLst/>
              <a:gdLst>
                <a:gd name="connsiteX0" fmla="*/ 0 w 1627943"/>
                <a:gd name="connsiteY0" fmla="*/ 451183 h 697565"/>
                <a:gd name="connsiteX1" fmla="*/ 316992 w 1627943"/>
                <a:gd name="connsiteY1" fmla="*/ 134191 h 697565"/>
                <a:gd name="connsiteX2" fmla="*/ 1511808 w 1627943"/>
                <a:gd name="connsiteY2" fmla="*/ 634063 h 697565"/>
                <a:gd name="connsiteX3" fmla="*/ 1450848 w 1627943"/>
                <a:gd name="connsiteY3" fmla="*/ 79 h 697565"/>
                <a:gd name="connsiteX4" fmla="*/ 353568 w 1627943"/>
                <a:gd name="connsiteY4" fmla="*/ 682831 h 697565"/>
                <a:gd name="connsiteX5" fmla="*/ 36576 w 1627943"/>
                <a:gd name="connsiteY5" fmla="*/ 402415 h 697565"/>
                <a:gd name="connsiteX0" fmla="*/ 0 w 1622480"/>
                <a:gd name="connsiteY0" fmla="*/ 320494 h 558952"/>
                <a:gd name="connsiteX1" fmla="*/ 316992 w 1622480"/>
                <a:gd name="connsiteY1" fmla="*/ 3502 h 558952"/>
                <a:gd name="connsiteX2" fmla="*/ 1511808 w 1622480"/>
                <a:gd name="connsiteY2" fmla="*/ 503374 h 558952"/>
                <a:gd name="connsiteX3" fmla="*/ 1438656 w 1622480"/>
                <a:gd name="connsiteY3" fmla="*/ 27886 h 558952"/>
                <a:gd name="connsiteX4" fmla="*/ 353568 w 1622480"/>
                <a:gd name="connsiteY4" fmla="*/ 552142 h 558952"/>
                <a:gd name="connsiteX5" fmla="*/ 36576 w 1622480"/>
                <a:gd name="connsiteY5" fmla="*/ 271726 h 558952"/>
                <a:gd name="connsiteX0" fmla="*/ 0 w 1438656"/>
                <a:gd name="connsiteY0" fmla="*/ 317003 h 555461"/>
                <a:gd name="connsiteX1" fmla="*/ 316992 w 1438656"/>
                <a:gd name="connsiteY1" fmla="*/ 11 h 555461"/>
                <a:gd name="connsiteX2" fmla="*/ 1426464 w 1438656"/>
                <a:gd name="connsiteY2" fmla="*/ 304811 h 555461"/>
                <a:gd name="connsiteX3" fmla="*/ 1438656 w 1438656"/>
                <a:gd name="connsiteY3" fmla="*/ 24395 h 555461"/>
                <a:gd name="connsiteX4" fmla="*/ 353568 w 1438656"/>
                <a:gd name="connsiteY4" fmla="*/ 548651 h 555461"/>
                <a:gd name="connsiteX5" fmla="*/ 36576 w 1438656"/>
                <a:gd name="connsiteY5" fmla="*/ 268235 h 555461"/>
                <a:gd name="connsiteX0" fmla="*/ 0 w 1438656"/>
                <a:gd name="connsiteY0" fmla="*/ 317003 h 406963"/>
                <a:gd name="connsiteX1" fmla="*/ 316992 w 1438656"/>
                <a:gd name="connsiteY1" fmla="*/ 11 h 406963"/>
                <a:gd name="connsiteX2" fmla="*/ 1426464 w 1438656"/>
                <a:gd name="connsiteY2" fmla="*/ 304811 h 406963"/>
                <a:gd name="connsiteX3" fmla="*/ 1438656 w 1438656"/>
                <a:gd name="connsiteY3" fmla="*/ 24395 h 406963"/>
                <a:gd name="connsiteX4" fmla="*/ 353568 w 1438656"/>
                <a:gd name="connsiteY4" fmla="*/ 377963 h 406963"/>
                <a:gd name="connsiteX5" fmla="*/ 36576 w 1438656"/>
                <a:gd name="connsiteY5" fmla="*/ 268235 h 406963"/>
                <a:gd name="connsiteX0" fmla="*/ 0 w 1575055"/>
                <a:gd name="connsiteY0" fmla="*/ 292989 h 382949"/>
                <a:gd name="connsiteX1" fmla="*/ 231648 w 1575055"/>
                <a:gd name="connsiteY1" fmla="*/ 49149 h 382949"/>
                <a:gd name="connsiteX2" fmla="*/ 1426464 w 1575055"/>
                <a:gd name="connsiteY2" fmla="*/ 280797 h 382949"/>
                <a:gd name="connsiteX3" fmla="*/ 1438656 w 1575055"/>
                <a:gd name="connsiteY3" fmla="*/ 381 h 382949"/>
                <a:gd name="connsiteX4" fmla="*/ 353568 w 1575055"/>
                <a:gd name="connsiteY4" fmla="*/ 353949 h 382949"/>
                <a:gd name="connsiteX5" fmla="*/ 36576 w 1575055"/>
                <a:gd name="connsiteY5" fmla="*/ 244221 h 382949"/>
                <a:gd name="connsiteX0" fmla="*/ 0 w 1613026"/>
                <a:gd name="connsiteY0" fmla="*/ 297332 h 387292"/>
                <a:gd name="connsiteX1" fmla="*/ 231648 w 1613026"/>
                <a:gd name="connsiteY1" fmla="*/ 53492 h 387292"/>
                <a:gd name="connsiteX2" fmla="*/ 1426464 w 1613026"/>
                <a:gd name="connsiteY2" fmla="*/ 285140 h 387292"/>
                <a:gd name="connsiteX3" fmla="*/ 1609344 w 1613026"/>
                <a:gd name="connsiteY3" fmla="*/ 163219 h 387292"/>
                <a:gd name="connsiteX4" fmla="*/ 1438656 w 1613026"/>
                <a:gd name="connsiteY4" fmla="*/ 4724 h 387292"/>
                <a:gd name="connsiteX5" fmla="*/ 353568 w 1613026"/>
                <a:gd name="connsiteY5" fmla="*/ 358292 h 387292"/>
                <a:gd name="connsiteX6" fmla="*/ 36576 w 1613026"/>
                <a:gd name="connsiteY6" fmla="*/ 248564 h 387292"/>
                <a:gd name="connsiteX0" fmla="*/ 0 w 1613026"/>
                <a:gd name="connsiteY0" fmla="*/ 297332 h 387292"/>
                <a:gd name="connsiteX1" fmla="*/ 231648 w 1613026"/>
                <a:gd name="connsiteY1" fmla="*/ 53492 h 387292"/>
                <a:gd name="connsiteX2" fmla="*/ 1426464 w 1613026"/>
                <a:gd name="connsiteY2" fmla="*/ 285140 h 387292"/>
                <a:gd name="connsiteX3" fmla="*/ 1609344 w 1613026"/>
                <a:gd name="connsiteY3" fmla="*/ 163219 h 387292"/>
                <a:gd name="connsiteX4" fmla="*/ 1438656 w 1613026"/>
                <a:gd name="connsiteY4" fmla="*/ 4724 h 387292"/>
                <a:gd name="connsiteX5" fmla="*/ 353568 w 1613026"/>
                <a:gd name="connsiteY5" fmla="*/ 358292 h 387292"/>
                <a:gd name="connsiteX6" fmla="*/ 36576 w 1613026"/>
                <a:gd name="connsiteY6" fmla="*/ 248564 h 387292"/>
                <a:gd name="connsiteX0" fmla="*/ 0 w 1613026"/>
                <a:gd name="connsiteY0" fmla="*/ 297332 h 382579"/>
                <a:gd name="connsiteX1" fmla="*/ 231648 w 1613026"/>
                <a:gd name="connsiteY1" fmla="*/ 53492 h 382579"/>
                <a:gd name="connsiteX2" fmla="*/ 1426464 w 1613026"/>
                <a:gd name="connsiteY2" fmla="*/ 285140 h 382579"/>
                <a:gd name="connsiteX3" fmla="*/ 1609344 w 1613026"/>
                <a:gd name="connsiteY3" fmla="*/ 163219 h 382579"/>
                <a:gd name="connsiteX4" fmla="*/ 1438656 w 1613026"/>
                <a:gd name="connsiteY4" fmla="*/ 4724 h 382579"/>
                <a:gd name="connsiteX5" fmla="*/ 353568 w 1613026"/>
                <a:gd name="connsiteY5" fmla="*/ 358292 h 382579"/>
                <a:gd name="connsiteX6" fmla="*/ 12192 w 1613026"/>
                <a:gd name="connsiteY6" fmla="*/ 236372 h 382579"/>
                <a:gd name="connsiteX0" fmla="*/ 0 w 1613026"/>
                <a:gd name="connsiteY0" fmla="*/ 297332 h 382579"/>
                <a:gd name="connsiteX1" fmla="*/ 231648 w 1613026"/>
                <a:gd name="connsiteY1" fmla="*/ 53492 h 382579"/>
                <a:gd name="connsiteX2" fmla="*/ 1426464 w 1613026"/>
                <a:gd name="connsiteY2" fmla="*/ 285140 h 382579"/>
                <a:gd name="connsiteX3" fmla="*/ 1609344 w 1613026"/>
                <a:gd name="connsiteY3" fmla="*/ 163219 h 382579"/>
                <a:gd name="connsiteX4" fmla="*/ 1438656 w 1613026"/>
                <a:gd name="connsiteY4" fmla="*/ 4724 h 382579"/>
                <a:gd name="connsiteX5" fmla="*/ 353568 w 1613026"/>
                <a:gd name="connsiteY5" fmla="*/ 358292 h 382579"/>
                <a:gd name="connsiteX6" fmla="*/ 12192 w 1613026"/>
                <a:gd name="connsiteY6" fmla="*/ 236372 h 382579"/>
                <a:gd name="connsiteX0" fmla="*/ 60960 w 1673986"/>
                <a:gd name="connsiteY0" fmla="*/ 297332 h 360656"/>
                <a:gd name="connsiteX1" fmla="*/ 292608 w 1673986"/>
                <a:gd name="connsiteY1" fmla="*/ 53492 h 360656"/>
                <a:gd name="connsiteX2" fmla="*/ 1487424 w 1673986"/>
                <a:gd name="connsiteY2" fmla="*/ 285140 h 360656"/>
                <a:gd name="connsiteX3" fmla="*/ 1670304 w 1673986"/>
                <a:gd name="connsiteY3" fmla="*/ 163219 h 360656"/>
                <a:gd name="connsiteX4" fmla="*/ 1499616 w 1673986"/>
                <a:gd name="connsiteY4" fmla="*/ 4724 h 360656"/>
                <a:gd name="connsiteX5" fmla="*/ 414528 w 1673986"/>
                <a:gd name="connsiteY5" fmla="*/ 358292 h 360656"/>
                <a:gd name="connsiteX6" fmla="*/ 0 w 1673986"/>
                <a:gd name="connsiteY6" fmla="*/ 114452 h 360656"/>
                <a:gd name="connsiteX0" fmla="*/ 0 w 1613026"/>
                <a:gd name="connsiteY0" fmla="*/ 297332 h 358292"/>
                <a:gd name="connsiteX1" fmla="*/ 231648 w 1613026"/>
                <a:gd name="connsiteY1" fmla="*/ 53492 h 358292"/>
                <a:gd name="connsiteX2" fmla="*/ 1426464 w 1613026"/>
                <a:gd name="connsiteY2" fmla="*/ 285140 h 358292"/>
                <a:gd name="connsiteX3" fmla="*/ 1609344 w 1613026"/>
                <a:gd name="connsiteY3" fmla="*/ 163219 h 358292"/>
                <a:gd name="connsiteX4" fmla="*/ 1438656 w 1613026"/>
                <a:gd name="connsiteY4" fmla="*/ 4724 h 358292"/>
                <a:gd name="connsiteX5" fmla="*/ 353568 w 1613026"/>
                <a:gd name="connsiteY5" fmla="*/ 358292 h 358292"/>
                <a:gd name="connsiteX0" fmla="*/ 0 w 1600834"/>
                <a:gd name="connsiteY0" fmla="*/ 175412 h 358292"/>
                <a:gd name="connsiteX1" fmla="*/ 219456 w 1600834"/>
                <a:gd name="connsiteY1" fmla="*/ 53492 h 358292"/>
                <a:gd name="connsiteX2" fmla="*/ 1414272 w 1600834"/>
                <a:gd name="connsiteY2" fmla="*/ 285140 h 358292"/>
                <a:gd name="connsiteX3" fmla="*/ 1597152 w 1600834"/>
                <a:gd name="connsiteY3" fmla="*/ 163219 h 358292"/>
                <a:gd name="connsiteX4" fmla="*/ 1426464 w 1600834"/>
                <a:gd name="connsiteY4" fmla="*/ 4724 h 358292"/>
                <a:gd name="connsiteX5" fmla="*/ 341376 w 1600834"/>
                <a:gd name="connsiteY5" fmla="*/ 358292 h 358292"/>
                <a:gd name="connsiteX0" fmla="*/ 0 w 1588642"/>
                <a:gd name="connsiteY0" fmla="*/ 260756 h 358292"/>
                <a:gd name="connsiteX1" fmla="*/ 207264 w 1588642"/>
                <a:gd name="connsiteY1" fmla="*/ 53492 h 358292"/>
                <a:gd name="connsiteX2" fmla="*/ 1402080 w 1588642"/>
                <a:gd name="connsiteY2" fmla="*/ 285140 h 358292"/>
                <a:gd name="connsiteX3" fmla="*/ 1584960 w 1588642"/>
                <a:gd name="connsiteY3" fmla="*/ 163219 h 358292"/>
                <a:gd name="connsiteX4" fmla="*/ 1414272 w 1588642"/>
                <a:gd name="connsiteY4" fmla="*/ 4724 h 358292"/>
                <a:gd name="connsiteX5" fmla="*/ 329184 w 1588642"/>
                <a:gd name="connsiteY5" fmla="*/ 358292 h 358292"/>
                <a:gd name="connsiteX0" fmla="*/ 0 w 1600079"/>
                <a:gd name="connsiteY0" fmla="*/ 258141 h 284864"/>
                <a:gd name="connsiteX1" fmla="*/ 207264 w 1600079"/>
                <a:gd name="connsiteY1" fmla="*/ 50877 h 284864"/>
                <a:gd name="connsiteX2" fmla="*/ 1402080 w 1600079"/>
                <a:gd name="connsiteY2" fmla="*/ 282525 h 284864"/>
                <a:gd name="connsiteX3" fmla="*/ 1584960 w 1600079"/>
                <a:gd name="connsiteY3" fmla="*/ 160604 h 284864"/>
                <a:gd name="connsiteX4" fmla="*/ 1414272 w 1600079"/>
                <a:gd name="connsiteY4" fmla="*/ 2109 h 284864"/>
                <a:gd name="connsiteX5" fmla="*/ 36576 w 1600079"/>
                <a:gd name="connsiteY5" fmla="*/ 282525 h 284864"/>
                <a:gd name="connsiteX0" fmla="*/ 0 w 1600079"/>
                <a:gd name="connsiteY0" fmla="*/ 258141 h 284864"/>
                <a:gd name="connsiteX1" fmla="*/ 207264 w 1600079"/>
                <a:gd name="connsiteY1" fmla="*/ 50877 h 284864"/>
                <a:gd name="connsiteX2" fmla="*/ 1402080 w 1600079"/>
                <a:gd name="connsiteY2" fmla="*/ 282525 h 284864"/>
                <a:gd name="connsiteX3" fmla="*/ 1584960 w 1600079"/>
                <a:gd name="connsiteY3" fmla="*/ 160604 h 284864"/>
                <a:gd name="connsiteX4" fmla="*/ 1414272 w 1600079"/>
                <a:gd name="connsiteY4" fmla="*/ 2109 h 284864"/>
                <a:gd name="connsiteX5" fmla="*/ 36576 w 1600079"/>
                <a:gd name="connsiteY5" fmla="*/ 282525 h 284864"/>
                <a:gd name="connsiteX6" fmla="*/ 0 w 1600079"/>
                <a:gd name="connsiteY6" fmla="*/ 258141 h 284864"/>
                <a:gd name="connsiteX0" fmla="*/ 0 w 1600079"/>
                <a:gd name="connsiteY0" fmla="*/ 258141 h 284864"/>
                <a:gd name="connsiteX1" fmla="*/ 207264 w 1600079"/>
                <a:gd name="connsiteY1" fmla="*/ 50877 h 284864"/>
                <a:gd name="connsiteX2" fmla="*/ 1402080 w 1600079"/>
                <a:gd name="connsiteY2" fmla="*/ 282525 h 284864"/>
                <a:gd name="connsiteX3" fmla="*/ 1584960 w 1600079"/>
                <a:gd name="connsiteY3" fmla="*/ 160604 h 284864"/>
                <a:gd name="connsiteX4" fmla="*/ 1414272 w 1600079"/>
                <a:gd name="connsiteY4" fmla="*/ 2109 h 284864"/>
                <a:gd name="connsiteX5" fmla="*/ 36576 w 1600079"/>
                <a:gd name="connsiteY5" fmla="*/ 282525 h 284864"/>
                <a:gd name="connsiteX6" fmla="*/ 0 w 1600079"/>
                <a:gd name="connsiteY6" fmla="*/ 258141 h 284864"/>
                <a:gd name="connsiteX0" fmla="*/ 0 w 1592642"/>
                <a:gd name="connsiteY0" fmla="*/ 260272 h 345616"/>
                <a:gd name="connsiteX1" fmla="*/ 207264 w 1592642"/>
                <a:gd name="connsiteY1" fmla="*/ 53008 h 345616"/>
                <a:gd name="connsiteX2" fmla="*/ 1402080 w 1592642"/>
                <a:gd name="connsiteY2" fmla="*/ 284656 h 345616"/>
                <a:gd name="connsiteX3" fmla="*/ 1584960 w 1592642"/>
                <a:gd name="connsiteY3" fmla="*/ 162735 h 345616"/>
                <a:gd name="connsiteX4" fmla="*/ 1414272 w 1592642"/>
                <a:gd name="connsiteY4" fmla="*/ 4240 h 345616"/>
                <a:gd name="connsiteX5" fmla="*/ 207264 w 1592642"/>
                <a:gd name="connsiteY5" fmla="*/ 345616 h 345616"/>
                <a:gd name="connsiteX6" fmla="*/ 0 w 1592642"/>
                <a:gd name="connsiteY6" fmla="*/ 260272 h 345616"/>
                <a:gd name="connsiteX0" fmla="*/ 0 w 1593590"/>
                <a:gd name="connsiteY0" fmla="*/ 260756 h 358292"/>
                <a:gd name="connsiteX1" fmla="*/ 207264 w 1593590"/>
                <a:gd name="connsiteY1" fmla="*/ 53492 h 358292"/>
                <a:gd name="connsiteX2" fmla="*/ 1402080 w 1593590"/>
                <a:gd name="connsiteY2" fmla="*/ 285140 h 358292"/>
                <a:gd name="connsiteX3" fmla="*/ 1584960 w 1593590"/>
                <a:gd name="connsiteY3" fmla="*/ 163219 h 358292"/>
                <a:gd name="connsiteX4" fmla="*/ 1414272 w 1593590"/>
                <a:gd name="connsiteY4" fmla="*/ 4724 h 358292"/>
                <a:gd name="connsiteX5" fmla="*/ 182880 w 1593590"/>
                <a:gd name="connsiteY5" fmla="*/ 358292 h 358292"/>
                <a:gd name="connsiteX6" fmla="*/ 0 w 1593590"/>
                <a:gd name="connsiteY6" fmla="*/ 260756 h 358292"/>
                <a:gd name="connsiteX0" fmla="*/ 15996 w 1536434"/>
                <a:gd name="connsiteY0" fmla="*/ 248564 h 366939"/>
                <a:gd name="connsiteX1" fmla="*/ 150108 w 1536434"/>
                <a:gd name="connsiteY1" fmla="*/ 53492 h 366939"/>
                <a:gd name="connsiteX2" fmla="*/ 1344924 w 1536434"/>
                <a:gd name="connsiteY2" fmla="*/ 285140 h 366939"/>
                <a:gd name="connsiteX3" fmla="*/ 1527804 w 1536434"/>
                <a:gd name="connsiteY3" fmla="*/ 163219 h 366939"/>
                <a:gd name="connsiteX4" fmla="*/ 1357116 w 1536434"/>
                <a:gd name="connsiteY4" fmla="*/ 4724 h 366939"/>
                <a:gd name="connsiteX5" fmla="*/ 125724 w 1536434"/>
                <a:gd name="connsiteY5" fmla="*/ 358292 h 366939"/>
                <a:gd name="connsiteX6" fmla="*/ 15996 w 1536434"/>
                <a:gd name="connsiteY6" fmla="*/ 248564 h 366939"/>
                <a:gd name="connsiteX0" fmla="*/ 0 w 1581398"/>
                <a:gd name="connsiteY0" fmla="*/ 224180 h 364550"/>
                <a:gd name="connsiteX1" fmla="*/ 195072 w 1581398"/>
                <a:gd name="connsiteY1" fmla="*/ 53492 h 364550"/>
                <a:gd name="connsiteX2" fmla="*/ 1389888 w 1581398"/>
                <a:gd name="connsiteY2" fmla="*/ 285140 h 364550"/>
                <a:gd name="connsiteX3" fmla="*/ 1572768 w 1581398"/>
                <a:gd name="connsiteY3" fmla="*/ 163219 h 364550"/>
                <a:gd name="connsiteX4" fmla="*/ 1402080 w 1581398"/>
                <a:gd name="connsiteY4" fmla="*/ 4724 h 364550"/>
                <a:gd name="connsiteX5" fmla="*/ 170688 w 1581398"/>
                <a:gd name="connsiteY5" fmla="*/ 358292 h 364550"/>
                <a:gd name="connsiteX6" fmla="*/ 0 w 1581398"/>
                <a:gd name="connsiteY6" fmla="*/ 224180 h 36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81398" h="364550">
                  <a:moveTo>
                    <a:pt x="0" y="224180"/>
                  </a:moveTo>
                  <a:cubicBezTo>
                    <a:pt x="32512" y="50444"/>
                    <a:pt x="-36576" y="43332"/>
                    <a:pt x="195072" y="53492"/>
                  </a:cubicBezTo>
                  <a:cubicBezTo>
                    <a:pt x="426720" y="63652"/>
                    <a:pt x="1160272" y="266852"/>
                    <a:pt x="1389888" y="285140"/>
                  </a:cubicBezTo>
                  <a:cubicBezTo>
                    <a:pt x="1619504" y="303428"/>
                    <a:pt x="1570736" y="209955"/>
                    <a:pt x="1572768" y="163219"/>
                  </a:cubicBezTo>
                  <a:cubicBezTo>
                    <a:pt x="1574800" y="116483"/>
                    <a:pt x="1635760" y="-27788"/>
                    <a:pt x="1402080" y="4724"/>
                  </a:cubicBezTo>
                  <a:cubicBezTo>
                    <a:pt x="1168400" y="37236"/>
                    <a:pt x="404368" y="321716"/>
                    <a:pt x="170688" y="358292"/>
                  </a:cubicBezTo>
                  <a:cubicBezTo>
                    <a:pt x="-62992" y="394868"/>
                    <a:pt x="36576" y="260756"/>
                    <a:pt x="0" y="224180"/>
                  </a:cubicBezTo>
                  <a:close/>
                </a:path>
              </a:pathLst>
            </a:custGeom>
            <a:solidFill>
              <a:schemeClr val="accent2"/>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spAutoFit/>
            </a:bodyPr>
            <a:lstStyle/>
            <a:p>
              <a:endParaRPr lang="ja-JP" altLang="en-US" b="1">
                <a:solidFill>
                  <a:srgbClr val="000000"/>
                </a:solidFill>
                <a:ea typeface="ＭＳ Ｐゴシック" pitchFamily="50" charset="-128"/>
              </a:endParaRPr>
            </a:p>
          </p:txBody>
        </p:sp>
        <p:sp>
          <p:nvSpPr>
            <p:cNvPr id="53" name="フリーフォーム 52"/>
            <p:cNvSpPr/>
            <p:nvPr/>
          </p:nvSpPr>
          <p:spPr bwMode="auto">
            <a:xfrm>
              <a:off x="6693409" y="1933804"/>
              <a:ext cx="1581398" cy="364550"/>
            </a:xfrm>
            <a:custGeom>
              <a:avLst/>
              <a:gdLst>
                <a:gd name="connsiteX0" fmla="*/ 0 w 1627943"/>
                <a:gd name="connsiteY0" fmla="*/ 451183 h 697565"/>
                <a:gd name="connsiteX1" fmla="*/ 316992 w 1627943"/>
                <a:gd name="connsiteY1" fmla="*/ 134191 h 697565"/>
                <a:gd name="connsiteX2" fmla="*/ 1511808 w 1627943"/>
                <a:gd name="connsiteY2" fmla="*/ 634063 h 697565"/>
                <a:gd name="connsiteX3" fmla="*/ 1450848 w 1627943"/>
                <a:gd name="connsiteY3" fmla="*/ 79 h 697565"/>
                <a:gd name="connsiteX4" fmla="*/ 353568 w 1627943"/>
                <a:gd name="connsiteY4" fmla="*/ 682831 h 697565"/>
                <a:gd name="connsiteX5" fmla="*/ 36576 w 1627943"/>
                <a:gd name="connsiteY5" fmla="*/ 402415 h 697565"/>
                <a:gd name="connsiteX0" fmla="*/ 0 w 1622480"/>
                <a:gd name="connsiteY0" fmla="*/ 320494 h 558952"/>
                <a:gd name="connsiteX1" fmla="*/ 316992 w 1622480"/>
                <a:gd name="connsiteY1" fmla="*/ 3502 h 558952"/>
                <a:gd name="connsiteX2" fmla="*/ 1511808 w 1622480"/>
                <a:gd name="connsiteY2" fmla="*/ 503374 h 558952"/>
                <a:gd name="connsiteX3" fmla="*/ 1438656 w 1622480"/>
                <a:gd name="connsiteY3" fmla="*/ 27886 h 558952"/>
                <a:gd name="connsiteX4" fmla="*/ 353568 w 1622480"/>
                <a:gd name="connsiteY4" fmla="*/ 552142 h 558952"/>
                <a:gd name="connsiteX5" fmla="*/ 36576 w 1622480"/>
                <a:gd name="connsiteY5" fmla="*/ 271726 h 558952"/>
                <a:gd name="connsiteX0" fmla="*/ 0 w 1438656"/>
                <a:gd name="connsiteY0" fmla="*/ 317003 h 555461"/>
                <a:gd name="connsiteX1" fmla="*/ 316992 w 1438656"/>
                <a:gd name="connsiteY1" fmla="*/ 11 h 555461"/>
                <a:gd name="connsiteX2" fmla="*/ 1426464 w 1438656"/>
                <a:gd name="connsiteY2" fmla="*/ 304811 h 555461"/>
                <a:gd name="connsiteX3" fmla="*/ 1438656 w 1438656"/>
                <a:gd name="connsiteY3" fmla="*/ 24395 h 555461"/>
                <a:gd name="connsiteX4" fmla="*/ 353568 w 1438656"/>
                <a:gd name="connsiteY4" fmla="*/ 548651 h 555461"/>
                <a:gd name="connsiteX5" fmla="*/ 36576 w 1438656"/>
                <a:gd name="connsiteY5" fmla="*/ 268235 h 555461"/>
                <a:gd name="connsiteX0" fmla="*/ 0 w 1438656"/>
                <a:gd name="connsiteY0" fmla="*/ 317003 h 406963"/>
                <a:gd name="connsiteX1" fmla="*/ 316992 w 1438656"/>
                <a:gd name="connsiteY1" fmla="*/ 11 h 406963"/>
                <a:gd name="connsiteX2" fmla="*/ 1426464 w 1438656"/>
                <a:gd name="connsiteY2" fmla="*/ 304811 h 406963"/>
                <a:gd name="connsiteX3" fmla="*/ 1438656 w 1438656"/>
                <a:gd name="connsiteY3" fmla="*/ 24395 h 406963"/>
                <a:gd name="connsiteX4" fmla="*/ 353568 w 1438656"/>
                <a:gd name="connsiteY4" fmla="*/ 377963 h 406963"/>
                <a:gd name="connsiteX5" fmla="*/ 36576 w 1438656"/>
                <a:gd name="connsiteY5" fmla="*/ 268235 h 406963"/>
                <a:gd name="connsiteX0" fmla="*/ 0 w 1575055"/>
                <a:gd name="connsiteY0" fmla="*/ 292989 h 382949"/>
                <a:gd name="connsiteX1" fmla="*/ 231648 w 1575055"/>
                <a:gd name="connsiteY1" fmla="*/ 49149 h 382949"/>
                <a:gd name="connsiteX2" fmla="*/ 1426464 w 1575055"/>
                <a:gd name="connsiteY2" fmla="*/ 280797 h 382949"/>
                <a:gd name="connsiteX3" fmla="*/ 1438656 w 1575055"/>
                <a:gd name="connsiteY3" fmla="*/ 381 h 382949"/>
                <a:gd name="connsiteX4" fmla="*/ 353568 w 1575055"/>
                <a:gd name="connsiteY4" fmla="*/ 353949 h 382949"/>
                <a:gd name="connsiteX5" fmla="*/ 36576 w 1575055"/>
                <a:gd name="connsiteY5" fmla="*/ 244221 h 382949"/>
                <a:gd name="connsiteX0" fmla="*/ 0 w 1613026"/>
                <a:gd name="connsiteY0" fmla="*/ 297332 h 387292"/>
                <a:gd name="connsiteX1" fmla="*/ 231648 w 1613026"/>
                <a:gd name="connsiteY1" fmla="*/ 53492 h 387292"/>
                <a:gd name="connsiteX2" fmla="*/ 1426464 w 1613026"/>
                <a:gd name="connsiteY2" fmla="*/ 285140 h 387292"/>
                <a:gd name="connsiteX3" fmla="*/ 1609344 w 1613026"/>
                <a:gd name="connsiteY3" fmla="*/ 163219 h 387292"/>
                <a:gd name="connsiteX4" fmla="*/ 1438656 w 1613026"/>
                <a:gd name="connsiteY4" fmla="*/ 4724 h 387292"/>
                <a:gd name="connsiteX5" fmla="*/ 353568 w 1613026"/>
                <a:gd name="connsiteY5" fmla="*/ 358292 h 387292"/>
                <a:gd name="connsiteX6" fmla="*/ 36576 w 1613026"/>
                <a:gd name="connsiteY6" fmla="*/ 248564 h 387292"/>
                <a:gd name="connsiteX0" fmla="*/ 0 w 1613026"/>
                <a:gd name="connsiteY0" fmla="*/ 297332 h 387292"/>
                <a:gd name="connsiteX1" fmla="*/ 231648 w 1613026"/>
                <a:gd name="connsiteY1" fmla="*/ 53492 h 387292"/>
                <a:gd name="connsiteX2" fmla="*/ 1426464 w 1613026"/>
                <a:gd name="connsiteY2" fmla="*/ 285140 h 387292"/>
                <a:gd name="connsiteX3" fmla="*/ 1609344 w 1613026"/>
                <a:gd name="connsiteY3" fmla="*/ 163219 h 387292"/>
                <a:gd name="connsiteX4" fmla="*/ 1438656 w 1613026"/>
                <a:gd name="connsiteY4" fmla="*/ 4724 h 387292"/>
                <a:gd name="connsiteX5" fmla="*/ 353568 w 1613026"/>
                <a:gd name="connsiteY5" fmla="*/ 358292 h 387292"/>
                <a:gd name="connsiteX6" fmla="*/ 36576 w 1613026"/>
                <a:gd name="connsiteY6" fmla="*/ 248564 h 387292"/>
                <a:gd name="connsiteX0" fmla="*/ 0 w 1613026"/>
                <a:gd name="connsiteY0" fmla="*/ 297332 h 382579"/>
                <a:gd name="connsiteX1" fmla="*/ 231648 w 1613026"/>
                <a:gd name="connsiteY1" fmla="*/ 53492 h 382579"/>
                <a:gd name="connsiteX2" fmla="*/ 1426464 w 1613026"/>
                <a:gd name="connsiteY2" fmla="*/ 285140 h 382579"/>
                <a:gd name="connsiteX3" fmla="*/ 1609344 w 1613026"/>
                <a:gd name="connsiteY3" fmla="*/ 163219 h 382579"/>
                <a:gd name="connsiteX4" fmla="*/ 1438656 w 1613026"/>
                <a:gd name="connsiteY4" fmla="*/ 4724 h 382579"/>
                <a:gd name="connsiteX5" fmla="*/ 353568 w 1613026"/>
                <a:gd name="connsiteY5" fmla="*/ 358292 h 382579"/>
                <a:gd name="connsiteX6" fmla="*/ 12192 w 1613026"/>
                <a:gd name="connsiteY6" fmla="*/ 236372 h 382579"/>
                <a:gd name="connsiteX0" fmla="*/ 0 w 1613026"/>
                <a:gd name="connsiteY0" fmla="*/ 297332 h 382579"/>
                <a:gd name="connsiteX1" fmla="*/ 231648 w 1613026"/>
                <a:gd name="connsiteY1" fmla="*/ 53492 h 382579"/>
                <a:gd name="connsiteX2" fmla="*/ 1426464 w 1613026"/>
                <a:gd name="connsiteY2" fmla="*/ 285140 h 382579"/>
                <a:gd name="connsiteX3" fmla="*/ 1609344 w 1613026"/>
                <a:gd name="connsiteY3" fmla="*/ 163219 h 382579"/>
                <a:gd name="connsiteX4" fmla="*/ 1438656 w 1613026"/>
                <a:gd name="connsiteY4" fmla="*/ 4724 h 382579"/>
                <a:gd name="connsiteX5" fmla="*/ 353568 w 1613026"/>
                <a:gd name="connsiteY5" fmla="*/ 358292 h 382579"/>
                <a:gd name="connsiteX6" fmla="*/ 12192 w 1613026"/>
                <a:gd name="connsiteY6" fmla="*/ 236372 h 382579"/>
                <a:gd name="connsiteX0" fmla="*/ 60960 w 1673986"/>
                <a:gd name="connsiteY0" fmla="*/ 297332 h 360656"/>
                <a:gd name="connsiteX1" fmla="*/ 292608 w 1673986"/>
                <a:gd name="connsiteY1" fmla="*/ 53492 h 360656"/>
                <a:gd name="connsiteX2" fmla="*/ 1487424 w 1673986"/>
                <a:gd name="connsiteY2" fmla="*/ 285140 h 360656"/>
                <a:gd name="connsiteX3" fmla="*/ 1670304 w 1673986"/>
                <a:gd name="connsiteY3" fmla="*/ 163219 h 360656"/>
                <a:gd name="connsiteX4" fmla="*/ 1499616 w 1673986"/>
                <a:gd name="connsiteY4" fmla="*/ 4724 h 360656"/>
                <a:gd name="connsiteX5" fmla="*/ 414528 w 1673986"/>
                <a:gd name="connsiteY5" fmla="*/ 358292 h 360656"/>
                <a:gd name="connsiteX6" fmla="*/ 0 w 1673986"/>
                <a:gd name="connsiteY6" fmla="*/ 114452 h 360656"/>
                <a:gd name="connsiteX0" fmla="*/ 0 w 1613026"/>
                <a:gd name="connsiteY0" fmla="*/ 297332 h 358292"/>
                <a:gd name="connsiteX1" fmla="*/ 231648 w 1613026"/>
                <a:gd name="connsiteY1" fmla="*/ 53492 h 358292"/>
                <a:gd name="connsiteX2" fmla="*/ 1426464 w 1613026"/>
                <a:gd name="connsiteY2" fmla="*/ 285140 h 358292"/>
                <a:gd name="connsiteX3" fmla="*/ 1609344 w 1613026"/>
                <a:gd name="connsiteY3" fmla="*/ 163219 h 358292"/>
                <a:gd name="connsiteX4" fmla="*/ 1438656 w 1613026"/>
                <a:gd name="connsiteY4" fmla="*/ 4724 h 358292"/>
                <a:gd name="connsiteX5" fmla="*/ 353568 w 1613026"/>
                <a:gd name="connsiteY5" fmla="*/ 358292 h 358292"/>
                <a:gd name="connsiteX0" fmla="*/ 0 w 1600834"/>
                <a:gd name="connsiteY0" fmla="*/ 175412 h 358292"/>
                <a:gd name="connsiteX1" fmla="*/ 219456 w 1600834"/>
                <a:gd name="connsiteY1" fmla="*/ 53492 h 358292"/>
                <a:gd name="connsiteX2" fmla="*/ 1414272 w 1600834"/>
                <a:gd name="connsiteY2" fmla="*/ 285140 h 358292"/>
                <a:gd name="connsiteX3" fmla="*/ 1597152 w 1600834"/>
                <a:gd name="connsiteY3" fmla="*/ 163219 h 358292"/>
                <a:gd name="connsiteX4" fmla="*/ 1426464 w 1600834"/>
                <a:gd name="connsiteY4" fmla="*/ 4724 h 358292"/>
                <a:gd name="connsiteX5" fmla="*/ 341376 w 1600834"/>
                <a:gd name="connsiteY5" fmla="*/ 358292 h 358292"/>
                <a:gd name="connsiteX0" fmla="*/ 0 w 1588642"/>
                <a:gd name="connsiteY0" fmla="*/ 260756 h 358292"/>
                <a:gd name="connsiteX1" fmla="*/ 207264 w 1588642"/>
                <a:gd name="connsiteY1" fmla="*/ 53492 h 358292"/>
                <a:gd name="connsiteX2" fmla="*/ 1402080 w 1588642"/>
                <a:gd name="connsiteY2" fmla="*/ 285140 h 358292"/>
                <a:gd name="connsiteX3" fmla="*/ 1584960 w 1588642"/>
                <a:gd name="connsiteY3" fmla="*/ 163219 h 358292"/>
                <a:gd name="connsiteX4" fmla="*/ 1414272 w 1588642"/>
                <a:gd name="connsiteY4" fmla="*/ 4724 h 358292"/>
                <a:gd name="connsiteX5" fmla="*/ 329184 w 1588642"/>
                <a:gd name="connsiteY5" fmla="*/ 358292 h 358292"/>
                <a:gd name="connsiteX0" fmla="*/ 0 w 1600079"/>
                <a:gd name="connsiteY0" fmla="*/ 258141 h 284864"/>
                <a:gd name="connsiteX1" fmla="*/ 207264 w 1600079"/>
                <a:gd name="connsiteY1" fmla="*/ 50877 h 284864"/>
                <a:gd name="connsiteX2" fmla="*/ 1402080 w 1600079"/>
                <a:gd name="connsiteY2" fmla="*/ 282525 h 284864"/>
                <a:gd name="connsiteX3" fmla="*/ 1584960 w 1600079"/>
                <a:gd name="connsiteY3" fmla="*/ 160604 h 284864"/>
                <a:gd name="connsiteX4" fmla="*/ 1414272 w 1600079"/>
                <a:gd name="connsiteY4" fmla="*/ 2109 h 284864"/>
                <a:gd name="connsiteX5" fmla="*/ 36576 w 1600079"/>
                <a:gd name="connsiteY5" fmla="*/ 282525 h 284864"/>
                <a:gd name="connsiteX0" fmla="*/ 0 w 1600079"/>
                <a:gd name="connsiteY0" fmla="*/ 258141 h 284864"/>
                <a:gd name="connsiteX1" fmla="*/ 207264 w 1600079"/>
                <a:gd name="connsiteY1" fmla="*/ 50877 h 284864"/>
                <a:gd name="connsiteX2" fmla="*/ 1402080 w 1600079"/>
                <a:gd name="connsiteY2" fmla="*/ 282525 h 284864"/>
                <a:gd name="connsiteX3" fmla="*/ 1584960 w 1600079"/>
                <a:gd name="connsiteY3" fmla="*/ 160604 h 284864"/>
                <a:gd name="connsiteX4" fmla="*/ 1414272 w 1600079"/>
                <a:gd name="connsiteY4" fmla="*/ 2109 h 284864"/>
                <a:gd name="connsiteX5" fmla="*/ 36576 w 1600079"/>
                <a:gd name="connsiteY5" fmla="*/ 282525 h 284864"/>
                <a:gd name="connsiteX6" fmla="*/ 0 w 1600079"/>
                <a:gd name="connsiteY6" fmla="*/ 258141 h 284864"/>
                <a:gd name="connsiteX0" fmla="*/ 0 w 1600079"/>
                <a:gd name="connsiteY0" fmla="*/ 258141 h 284864"/>
                <a:gd name="connsiteX1" fmla="*/ 207264 w 1600079"/>
                <a:gd name="connsiteY1" fmla="*/ 50877 h 284864"/>
                <a:gd name="connsiteX2" fmla="*/ 1402080 w 1600079"/>
                <a:gd name="connsiteY2" fmla="*/ 282525 h 284864"/>
                <a:gd name="connsiteX3" fmla="*/ 1584960 w 1600079"/>
                <a:gd name="connsiteY3" fmla="*/ 160604 h 284864"/>
                <a:gd name="connsiteX4" fmla="*/ 1414272 w 1600079"/>
                <a:gd name="connsiteY4" fmla="*/ 2109 h 284864"/>
                <a:gd name="connsiteX5" fmla="*/ 36576 w 1600079"/>
                <a:gd name="connsiteY5" fmla="*/ 282525 h 284864"/>
                <a:gd name="connsiteX6" fmla="*/ 0 w 1600079"/>
                <a:gd name="connsiteY6" fmla="*/ 258141 h 284864"/>
                <a:gd name="connsiteX0" fmla="*/ 0 w 1592642"/>
                <a:gd name="connsiteY0" fmla="*/ 260272 h 345616"/>
                <a:gd name="connsiteX1" fmla="*/ 207264 w 1592642"/>
                <a:gd name="connsiteY1" fmla="*/ 53008 h 345616"/>
                <a:gd name="connsiteX2" fmla="*/ 1402080 w 1592642"/>
                <a:gd name="connsiteY2" fmla="*/ 284656 h 345616"/>
                <a:gd name="connsiteX3" fmla="*/ 1584960 w 1592642"/>
                <a:gd name="connsiteY3" fmla="*/ 162735 h 345616"/>
                <a:gd name="connsiteX4" fmla="*/ 1414272 w 1592642"/>
                <a:gd name="connsiteY4" fmla="*/ 4240 h 345616"/>
                <a:gd name="connsiteX5" fmla="*/ 207264 w 1592642"/>
                <a:gd name="connsiteY5" fmla="*/ 345616 h 345616"/>
                <a:gd name="connsiteX6" fmla="*/ 0 w 1592642"/>
                <a:gd name="connsiteY6" fmla="*/ 260272 h 345616"/>
                <a:gd name="connsiteX0" fmla="*/ 0 w 1593590"/>
                <a:gd name="connsiteY0" fmla="*/ 260756 h 358292"/>
                <a:gd name="connsiteX1" fmla="*/ 207264 w 1593590"/>
                <a:gd name="connsiteY1" fmla="*/ 53492 h 358292"/>
                <a:gd name="connsiteX2" fmla="*/ 1402080 w 1593590"/>
                <a:gd name="connsiteY2" fmla="*/ 285140 h 358292"/>
                <a:gd name="connsiteX3" fmla="*/ 1584960 w 1593590"/>
                <a:gd name="connsiteY3" fmla="*/ 163219 h 358292"/>
                <a:gd name="connsiteX4" fmla="*/ 1414272 w 1593590"/>
                <a:gd name="connsiteY4" fmla="*/ 4724 h 358292"/>
                <a:gd name="connsiteX5" fmla="*/ 182880 w 1593590"/>
                <a:gd name="connsiteY5" fmla="*/ 358292 h 358292"/>
                <a:gd name="connsiteX6" fmla="*/ 0 w 1593590"/>
                <a:gd name="connsiteY6" fmla="*/ 260756 h 358292"/>
                <a:gd name="connsiteX0" fmla="*/ 15996 w 1536434"/>
                <a:gd name="connsiteY0" fmla="*/ 248564 h 366939"/>
                <a:gd name="connsiteX1" fmla="*/ 150108 w 1536434"/>
                <a:gd name="connsiteY1" fmla="*/ 53492 h 366939"/>
                <a:gd name="connsiteX2" fmla="*/ 1344924 w 1536434"/>
                <a:gd name="connsiteY2" fmla="*/ 285140 h 366939"/>
                <a:gd name="connsiteX3" fmla="*/ 1527804 w 1536434"/>
                <a:gd name="connsiteY3" fmla="*/ 163219 h 366939"/>
                <a:gd name="connsiteX4" fmla="*/ 1357116 w 1536434"/>
                <a:gd name="connsiteY4" fmla="*/ 4724 h 366939"/>
                <a:gd name="connsiteX5" fmla="*/ 125724 w 1536434"/>
                <a:gd name="connsiteY5" fmla="*/ 358292 h 366939"/>
                <a:gd name="connsiteX6" fmla="*/ 15996 w 1536434"/>
                <a:gd name="connsiteY6" fmla="*/ 248564 h 366939"/>
                <a:gd name="connsiteX0" fmla="*/ 0 w 1581398"/>
                <a:gd name="connsiteY0" fmla="*/ 224180 h 364550"/>
                <a:gd name="connsiteX1" fmla="*/ 195072 w 1581398"/>
                <a:gd name="connsiteY1" fmla="*/ 53492 h 364550"/>
                <a:gd name="connsiteX2" fmla="*/ 1389888 w 1581398"/>
                <a:gd name="connsiteY2" fmla="*/ 285140 h 364550"/>
                <a:gd name="connsiteX3" fmla="*/ 1572768 w 1581398"/>
                <a:gd name="connsiteY3" fmla="*/ 163219 h 364550"/>
                <a:gd name="connsiteX4" fmla="*/ 1402080 w 1581398"/>
                <a:gd name="connsiteY4" fmla="*/ 4724 h 364550"/>
                <a:gd name="connsiteX5" fmla="*/ 170688 w 1581398"/>
                <a:gd name="connsiteY5" fmla="*/ 358292 h 364550"/>
                <a:gd name="connsiteX6" fmla="*/ 0 w 1581398"/>
                <a:gd name="connsiteY6" fmla="*/ 224180 h 36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81398" h="364550">
                  <a:moveTo>
                    <a:pt x="0" y="224180"/>
                  </a:moveTo>
                  <a:cubicBezTo>
                    <a:pt x="32512" y="50444"/>
                    <a:pt x="-36576" y="43332"/>
                    <a:pt x="195072" y="53492"/>
                  </a:cubicBezTo>
                  <a:cubicBezTo>
                    <a:pt x="426720" y="63652"/>
                    <a:pt x="1160272" y="266852"/>
                    <a:pt x="1389888" y="285140"/>
                  </a:cubicBezTo>
                  <a:cubicBezTo>
                    <a:pt x="1619504" y="303428"/>
                    <a:pt x="1570736" y="209955"/>
                    <a:pt x="1572768" y="163219"/>
                  </a:cubicBezTo>
                  <a:cubicBezTo>
                    <a:pt x="1574800" y="116483"/>
                    <a:pt x="1635760" y="-27788"/>
                    <a:pt x="1402080" y="4724"/>
                  </a:cubicBezTo>
                  <a:cubicBezTo>
                    <a:pt x="1168400" y="37236"/>
                    <a:pt x="404368" y="321716"/>
                    <a:pt x="170688" y="358292"/>
                  </a:cubicBezTo>
                  <a:cubicBezTo>
                    <a:pt x="-62992" y="394868"/>
                    <a:pt x="36576" y="260756"/>
                    <a:pt x="0" y="224180"/>
                  </a:cubicBezTo>
                  <a:close/>
                </a:path>
              </a:pathLst>
            </a:custGeom>
            <a:solidFill>
              <a:schemeClr val="accent2"/>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spAutoFit/>
            </a:bodyPr>
            <a:lstStyle/>
            <a:p>
              <a:endParaRPr lang="ja-JP" altLang="en-US" b="1">
                <a:solidFill>
                  <a:srgbClr val="000000"/>
                </a:solidFill>
                <a:ea typeface="ＭＳ Ｐゴシック" pitchFamily="50" charset="-128"/>
              </a:endParaRPr>
            </a:p>
          </p:txBody>
        </p:sp>
        <p:sp>
          <p:nvSpPr>
            <p:cNvPr id="54" name="フリーフォーム 53"/>
            <p:cNvSpPr/>
            <p:nvPr/>
          </p:nvSpPr>
          <p:spPr bwMode="auto">
            <a:xfrm>
              <a:off x="6705601" y="2336140"/>
              <a:ext cx="1581398" cy="364550"/>
            </a:xfrm>
            <a:custGeom>
              <a:avLst/>
              <a:gdLst>
                <a:gd name="connsiteX0" fmla="*/ 0 w 1627943"/>
                <a:gd name="connsiteY0" fmla="*/ 451183 h 697565"/>
                <a:gd name="connsiteX1" fmla="*/ 316992 w 1627943"/>
                <a:gd name="connsiteY1" fmla="*/ 134191 h 697565"/>
                <a:gd name="connsiteX2" fmla="*/ 1511808 w 1627943"/>
                <a:gd name="connsiteY2" fmla="*/ 634063 h 697565"/>
                <a:gd name="connsiteX3" fmla="*/ 1450848 w 1627943"/>
                <a:gd name="connsiteY3" fmla="*/ 79 h 697565"/>
                <a:gd name="connsiteX4" fmla="*/ 353568 w 1627943"/>
                <a:gd name="connsiteY4" fmla="*/ 682831 h 697565"/>
                <a:gd name="connsiteX5" fmla="*/ 36576 w 1627943"/>
                <a:gd name="connsiteY5" fmla="*/ 402415 h 697565"/>
                <a:gd name="connsiteX0" fmla="*/ 0 w 1622480"/>
                <a:gd name="connsiteY0" fmla="*/ 320494 h 558952"/>
                <a:gd name="connsiteX1" fmla="*/ 316992 w 1622480"/>
                <a:gd name="connsiteY1" fmla="*/ 3502 h 558952"/>
                <a:gd name="connsiteX2" fmla="*/ 1511808 w 1622480"/>
                <a:gd name="connsiteY2" fmla="*/ 503374 h 558952"/>
                <a:gd name="connsiteX3" fmla="*/ 1438656 w 1622480"/>
                <a:gd name="connsiteY3" fmla="*/ 27886 h 558952"/>
                <a:gd name="connsiteX4" fmla="*/ 353568 w 1622480"/>
                <a:gd name="connsiteY4" fmla="*/ 552142 h 558952"/>
                <a:gd name="connsiteX5" fmla="*/ 36576 w 1622480"/>
                <a:gd name="connsiteY5" fmla="*/ 271726 h 558952"/>
                <a:gd name="connsiteX0" fmla="*/ 0 w 1438656"/>
                <a:gd name="connsiteY0" fmla="*/ 317003 h 555461"/>
                <a:gd name="connsiteX1" fmla="*/ 316992 w 1438656"/>
                <a:gd name="connsiteY1" fmla="*/ 11 h 555461"/>
                <a:gd name="connsiteX2" fmla="*/ 1426464 w 1438656"/>
                <a:gd name="connsiteY2" fmla="*/ 304811 h 555461"/>
                <a:gd name="connsiteX3" fmla="*/ 1438656 w 1438656"/>
                <a:gd name="connsiteY3" fmla="*/ 24395 h 555461"/>
                <a:gd name="connsiteX4" fmla="*/ 353568 w 1438656"/>
                <a:gd name="connsiteY4" fmla="*/ 548651 h 555461"/>
                <a:gd name="connsiteX5" fmla="*/ 36576 w 1438656"/>
                <a:gd name="connsiteY5" fmla="*/ 268235 h 555461"/>
                <a:gd name="connsiteX0" fmla="*/ 0 w 1438656"/>
                <a:gd name="connsiteY0" fmla="*/ 317003 h 406963"/>
                <a:gd name="connsiteX1" fmla="*/ 316992 w 1438656"/>
                <a:gd name="connsiteY1" fmla="*/ 11 h 406963"/>
                <a:gd name="connsiteX2" fmla="*/ 1426464 w 1438656"/>
                <a:gd name="connsiteY2" fmla="*/ 304811 h 406963"/>
                <a:gd name="connsiteX3" fmla="*/ 1438656 w 1438656"/>
                <a:gd name="connsiteY3" fmla="*/ 24395 h 406963"/>
                <a:gd name="connsiteX4" fmla="*/ 353568 w 1438656"/>
                <a:gd name="connsiteY4" fmla="*/ 377963 h 406963"/>
                <a:gd name="connsiteX5" fmla="*/ 36576 w 1438656"/>
                <a:gd name="connsiteY5" fmla="*/ 268235 h 406963"/>
                <a:gd name="connsiteX0" fmla="*/ 0 w 1575055"/>
                <a:gd name="connsiteY0" fmla="*/ 292989 h 382949"/>
                <a:gd name="connsiteX1" fmla="*/ 231648 w 1575055"/>
                <a:gd name="connsiteY1" fmla="*/ 49149 h 382949"/>
                <a:gd name="connsiteX2" fmla="*/ 1426464 w 1575055"/>
                <a:gd name="connsiteY2" fmla="*/ 280797 h 382949"/>
                <a:gd name="connsiteX3" fmla="*/ 1438656 w 1575055"/>
                <a:gd name="connsiteY3" fmla="*/ 381 h 382949"/>
                <a:gd name="connsiteX4" fmla="*/ 353568 w 1575055"/>
                <a:gd name="connsiteY4" fmla="*/ 353949 h 382949"/>
                <a:gd name="connsiteX5" fmla="*/ 36576 w 1575055"/>
                <a:gd name="connsiteY5" fmla="*/ 244221 h 382949"/>
                <a:gd name="connsiteX0" fmla="*/ 0 w 1613026"/>
                <a:gd name="connsiteY0" fmla="*/ 297332 h 387292"/>
                <a:gd name="connsiteX1" fmla="*/ 231648 w 1613026"/>
                <a:gd name="connsiteY1" fmla="*/ 53492 h 387292"/>
                <a:gd name="connsiteX2" fmla="*/ 1426464 w 1613026"/>
                <a:gd name="connsiteY2" fmla="*/ 285140 h 387292"/>
                <a:gd name="connsiteX3" fmla="*/ 1609344 w 1613026"/>
                <a:gd name="connsiteY3" fmla="*/ 163219 h 387292"/>
                <a:gd name="connsiteX4" fmla="*/ 1438656 w 1613026"/>
                <a:gd name="connsiteY4" fmla="*/ 4724 h 387292"/>
                <a:gd name="connsiteX5" fmla="*/ 353568 w 1613026"/>
                <a:gd name="connsiteY5" fmla="*/ 358292 h 387292"/>
                <a:gd name="connsiteX6" fmla="*/ 36576 w 1613026"/>
                <a:gd name="connsiteY6" fmla="*/ 248564 h 387292"/>
                <a:gd name="connsiteX0" fmla="*/ 0 w 1613026"/>
                <a:gd name="connsiteY0" fmla="*/ 297332 h 387292"/>
                <a:gd name="connsiteX1" fmla="*/ 231648 w 1613026"/>
                <a:gd name="connsiteY1" fmla="*/ 53492 h 387292"/>
                <a:gd name="connsiteX2" fmla="*/ 1426464 w 1613026"/>
                <a:gd name="connsiteY2" fmla="*/ 285140 h 387292"/>
                <a:gd name="connsiteX3" fmla="*/ 1609344 w 1613026"/>
                <a:gd name="connsiteY3" fmla="*/ 163219 h 387292"/>
                <a:gd name="connsiteX4" fmla="*/ 1438656 w 1613026"/>
                <a:gd name="connsiteY4" fmla="*/ 4724 h 387292"/>
                <a:gd name="connsiteX5" fmla="*/ 353568 w 1613026"/>
                <a:gd name="connsiteY5" fmla="*/ 358292 h 387292"/>
                <a:gd name="connsiteX6" fmla="*/ 36576 w 1613026"/>
                <a:gd name="connsiteY6" fmla="*/ 248564 h 387292"/>
                <a:gd name="connsiteX0" fmla="*/ 0 w 1613026"/>
                <a:gd name="connsiteY0" fmla="*/ 297332 h 382579"/>
                <a:gd name="connsiteX1" fmla="*/ 231648 w 1613026"/>
                <a:gd name="connsiteY1" fmla="*/ 53492 h 382579"/>
                <a:gd name="connsiteX2" fmla="*/ 1426464 w 1613026"/>
                <a:gd name="connsiteY2" fmla="*/ 285140 h 382579"/>
                <a:gd name="connsiteX3" fmla="*/ 1609344 w 1613026"/>
                <a:gd name="connsiteY3" fmla="*/ 163219 h 382579"/>
                <a:gd name="connsiteX4" fmla="*/ 1438656 w 1613026"/>
                <a:gd name="connsiteY4" fmla="*/ 4724 h 382579"/>
                <a:gd name="connsiteX5" fmla="*/ 353568 w 1613026"/>
                <a:gd name="connsiteY5" fmla="*/ 358292 h 382579"/>
                <a:gd name="connsiteX6" fmla="*/ 12192 w 1613026"/>
                <a:gd name="connsiteY6" fmla="*/ 236372 h 382579"/>
                <a:gd name="connsiteX0" fmla="*/ 0 w 1613026"/>
                <a:gd name="connsiteY0" fmla="*/ 297332 h 382579"/>
                <a:gd name="connsiteX1" fmla="*/ 231648 w 1613026"/>
                <a:gd name="connsiteY1" fmla="*/ 53492 h 382579"/>
                <a:gd name="connsiteX2" fmla="*/ 1426464 w 1613026"/>
                <a:gd name="connsiteY2" fmla="*/ 285140 h 382579"/>
                <a:gd name="connsiteX3" fmla="*/ 1609344 w 1613026"/>
                <a:gd name="connsiteY3" fmla="*/ 163219 h 382579"/>
                <a:gd name="connsiteX4" fmla="*/ 1438656 w 1613026"/>
                <a:gd name="connsiteY4" fmla="*/ 4724 h 382579"/>
                <a:gd name="connsiteX5" fmla="*/ 353568 w 1613026"/>
                <a:gd name="connsiteY5" fmla="*/ 358292 h 382579"/>
                <a:gd name="connsiteX6" fmla="*/ 12192 w 1613026"/>
                <a:gd name="connsiteY6" fmla="*/ 236372 h 382579"/>
                <a:gd name="connsiteX0" fmla="*/ 60960 w 1673986"/>
                <a:gd name="connsiteY0" fmla="*/ 297332 h 360656"/>
                <a:gd name="connsiteX1" fmla="*/ 292608 w 1673986"/>
                <a:gd name="connsiteY1" fmla="*/ 53492 h 360656"/>
                <a:gd name="connsiteX2" fmla="*/ 1487424 w 1673986"/>
                <a:gd name="connsiteY2" fmla="*/ 285140 h 360656"/>
                <a:gd name="connsiteX3" fmla="*/ 1670304 w 1673986"/>
                <a:gd name="connsiteY3" fmla="*/ 163219 h 360656"/>
                <a:gd name="connsiteX4" fmla="*/ 1499616 w 1673986"/>
                <a:gd name="connsiteY4" fmla="*/ 4724 h 360656"/>
                <a:gd name="connsiteX5" fmla="*/ 414528 w 1673986"/>
                <a:gd name="connsiteY5" fmla="*/ 358292 h 360656"/>
                <a:gd name="connsiteX6" fmla="*/ 0 w 1673986"/>
                <a:gd name="connsiteY6" fmla="*/ 114452 h 360656"/>
                <a:gd name="connsiteX0" fmla="*/ 0 w 1613026"/>
                <a:gd name="connsiteY0" fmla="*/ 297332 h 358292"/>
                <a:gd name="connsiteX1" fmla="*/ 231648 w 1613026"/>
                <a:gd name="connsiteY1" fmla="*/ 53492 h 358292"/>
                <a:gd name="connsiteX2" fmla="*/ 1426464 w 1613026"/>
                <a:gd name="connsiteY2" fmla="*/ 285140 h 358292"/>
                <a:gd name="connsiteX3" fmla="*/ 1609344 w 1613026"/>
                <a:gd name="connsiteY3" fmla="*/ 163219 h 358292"/>
                <a:gd name="connsiteX4" fmla="*/ 1438656 w 1613026"/>
                <a:gd name="connsiteY4" fmla="*/ 4724 h 358292"/>
                <a:gd name="connsiteX5" fmla="*/ 353568 w 1613026"/>
                <a:gd name="connsiteY5" fmla="*/ 358292 h 358292"/>
                <a:gd name="connsiteX0" fmla="*/ 0 w 1600834"/>
                <a:gd name="connsiteY0" fmla="*/ 175412 h 358292"/>
                <a:gd name="connsiteX1" fmla="*/ 219456 w 1600834"/>
                <a:gd name="connsiteY1" fmla="*/ 53492 h 358292"/>
                <a:gd name="connsiteX2" fmla="*/ 1414272 w 1600834"/>
                <a:gd name="connsiteY2" fmla="*/ 285140 h 358292"/>
                <a:gd name="connsiteX3" fmla="*/ 1597152 w 1600834"/>
                <a:gd name="connsiteY3" fmla="*/ 163219 h 358292"/>
                <a:gd name="connsiteX4" fmla="*/ 1426464 w 1600834"/>
                <a:gd name="connsiteY4" fmla="*/ 4724 h 358292"/>
                <a:gd name="connsiteX5" fmla="*/ 341376 w 1600834"/>
                <a:gd name="connsiteY5" fmla="*/ 358292 h 358292"/>
                <a:gd name="connsiteX0" fmla="*/ 0 w 1588642"/>
                <a:gd name="connsiteY0" fmla="*/ 260756 h 358292"/>
                <a:gd name="connsiteX1" fmla="*/ 207264 w 1588642"/>
                <a:gd name="connsiteY1" fmla="*/ 53492 h 358292"/>
                <a:gd name="connsiteX2" fmla="*/ 1402080 w 1588642"/>
                <a:gd name="connsiteY2" fmla="*/ 285140 h 358292"/>
                <a:gd name="connsiteX3" fmla="*/ 1584960 w 1588642"/>
                <a:gd name="connsiteY3" fmla="*/ 163219 h 358292"/>
                <a:gd name="connsiteX4" fmla="*/ 1414272 w 1588642"/>
                <a:gd name="connsiteY4" fmla="*/ 4724 h 358292"/>
                <a:gd name="connsiteX5" fmla="*/ 329184 w 1588642"/>
                <a:gd name="connsiteY5" fmla="*/ 358292 h 358292"/>
                <a:gd name="connsiteX0" fmla="*/ 0 w 1600079"/>
                <a:gd name="connsiteY0" fmla="*/ 258141 h 284864"/>
                <a:gd name="connsiteX1" fmla="*/ 207264 w 1600079"/>
                <a:gd name="connsiteY1" fmla="*/ 50877 h 284864"/>
                <a:gd name="connsiteX2" fmla="*/ 1402080 w 1600079"/>
                <a:gd name="connsiteY2" fmla="*/ 282525 h 284864"/>
                <a:gd name="connsiteX3" fmla="*/ 1584960 w 1600079"/>
                <a:gd name="connsiteY3" fmla="*/ 160604 h 284864"/>
                <a:gd name="connsiteX4" fmla="*/ 1414272 w 1600079"/>
                <a:gd name="connsiteY4" fmla="*/ 2109 h 284864"/>
                <a:gd name="connsiteX5" fmla="*/ 36576 w 1600079"/>
                <a:gd name="connsiteY5" fmla="*/ 282525 h 284864"/>
                <a:gd name="connsiteX0" fmla="*/ 0 w 1600079"/>
                <a:gd name="connsiteY0" fmla="*/ 258141 h 284864"/>
                <a:gd name="connsiteX1" fmla="*/ 207264 w 1600079"/>
                <a:gd name="connsiteY1" fmla="*/ 50877 h 284864"/>
                <a:gd name="connsiteX2" fmla="*/ 1402080 w 1600079"/>
                <a:gd name="connsiteY2" fmla="*/ 282525 h 284864"/>
                <a:gd name="connsiteX3" fmla="*/ 1584960 w 1600079"/>
                <a:gd name="connsiteY3" fmla="*/ 160604 h 284864"/>
                <a:gd name="connsiteX4" fmla="*/ 1414272 w 1600079"/>
                <a:gd name="connsiteY4" fmla="*/ 2109 h 284864"/>
                <a:gd name="connsiteX5" fmla="*/ 36576 w 1600079"/>
                <a:gd name="connsiteY5" fmla="*/ 282525 h 284864"/>
                <a:gd name="connsiteX6" fmla="*/ 0 w 1600079"/>
                <a:gd name="connsiteY6" fmla="*/ 258141 h 284864"/>
                <a:gd name="connsiteX0" fmla="*/ 0 w 1600079"/>
                <a:gd name="connsiteY0" fmla="*/ 258141 h 284864"/>
                <a:gd name="connsiteX1" fmla="*/ 207264 w 1600079"/>
                <a:gd name="connsiteY1" fmla="*/ 50877 h 284864"/>
                <a:gd name="connsiteX2" fmla="*/ 1402080 w 1600079"/>
                <a:gd name="connsiteY2" fmla="*/ 282525 h 284864"/>
                <a:gd name="connsiteX3" fmla="*/ 1584960 w 1600079"/>
                <a:gd name="connsiteY3" fmla="*/ 160604 h 284864"/>
                <a:gd name="connsiteX4" fmla="*/ 1414272 w 1600079"/>
                <a:gd name="connsiteY4" fmla="*/ 2109 h 284864"/>
                <a:gd name="connsiteX5" fmla="*/ 36576 w 1600079"/>
                <a:gd name="connsiteY5" fmla="*/ 282525 h 284864"/>
                <a:gd name="connsiteX6" fmla="*/ 0 w 1600079"/>
                <a:gd name="connsiteY6" fmla="*/ 258141 h 284864"/>
                <a:gd name="connsiteX0" fmla="*/ 0 w 1592642"/>
                <a:gd name="connsiteY0" fmla="*/ 260272 h 345616"/>
                <a:gd name="connsiteX1" fmla="*/ 207264 w 1592642"/>
                <a:gd name="connsiteY1" fmla="*/ 53008 h 345616"/>
                <a:gd name="connsiteX2" fmla="*/ 1402080 w 1592642"/>
                <a:gd name="connsiteY2" fmla="*/ 284656 h 345616"/>
                <a:gd name="connsiteX3" fmla="*/ 1584960 w 1592642"/>
                <a:gd name="connsiteY3" fmla="*/ 162735 h 345616"/>
                <a:gd name="connsiteX4" fmla="*/ 1414272 w 1592642"/>
                <a:gd name="connsiteY4" fmla="*/ 4240 h 345616"/>
                <a:gd name="connsiteX5" fmla="*/ 207264 w 1592642"/>
                <a:gd name="connsiteY5" fmla="*/ 345616 h 345616"/>
                <a:gd name="connsiteX6" fmla="*/ 0 w 1592642"/>
                <a:gd name="connsiteY6" fmla="*/ 260272 h 345616"/>
                <a:gd name="connsiteX0" fmla="*/ 0 w 1593590"/>
                <a:gd name="connsiteY0" fmla="*/ 260756 h 358292"/>
                <a:gd name="connsiteX1" fmla="*/ 207264 w 1593590"/>
                <a:gd name="connsiteY1" fmla="*/ 53492 h 358292"/>
                <a:gd name="connsiteX2" fmla="*/ 1402080 w 1593590"/>
                <a:gd name="connsiteY2" fmla="*/ 285140 h 358292"/>
                <a:gd name="connsiteX3" fmla="*/ 1584960 w 1593590"/>
                <a:gd name="connsiteY3" fmla="*/ 163219 h 358292"/>
                <a:gd name="connsiteX4" fmla="*/ 1414272 w 1593590"/>
                <a:gd name="connsiteY4" fmla="*/ 4724 h 358292"/>
                <a:gd name="connsiteX5" fmla="*/ 182880 w 1593590"/>
                <a:gd name="connsiteY5" fmla="*/ 358292 h 358292"/>
                <a:gd name="connsiteX6" fmla="*/ 0 w 1593590"/>
                <a:gd name="connsiteY6" fmla="*/ 260756 h 358292"/>
                <a:gd name="connsiteX0" fmla="*/ 15996 w 1536434"/>
                <a:gd name="connsiteY0" fmla="*/ 248564 h 366939"/>
                <a:gd name="connsiteX1" fmla="*/ 150108 w 1536434"/>
                <a:gd name="connsiteY1" fmla="*/ 53492 h 366939"/>
                <a:gd name="connsiteX2" fmla="*/ 1344924 w 1536434"/>
                <a:gd name="connsiteY2" fmla="*/ 285140 h 366939"/>
                <a:gd name="connsiteX3" fmla="*/ 1527804 w 1536434"/>
                <a:gd name="connsiteY3" fmla="*/ 163219 h 366939"/>
                <a:gd name="connsiteX4" fmla="*/ 1357116 w 1536434"/>
                <a:gd name="connsiteY4" fmla="*/ 4724 h 366939"/>
                <a:gd name="connsiteX5" fmla="*/ 125724 w 1536434"/>
                <a:gd name="connsiteY5" fmla="*/ 358292 h 366939"/>
                <a:gd name="connsiteX6" fmla="*/ 15996 w 1536434"/>
                <a:gd name="connsiteY6" fmla="*/ 248564 h 366939"/>
                <a:gd name="connsiteX0" fmla="*/ 0 w 1581398"/>
                <a:gd name="connsiteY0" fmla="*/ 224180 h 364550"/>
                <a:gd name="connsiteX1" fmla="*/ 195072 w 1581398"/>
                <a:gd name="connsiteY1" fmla="*/ 53492 h 364550"/>
                <a:gd name="connsiteX2" fmla="*/ 1389888 w 1581398"/>
                <a:gd name="connsiteY2" fmla="*/ 285140 h 364550"/>
                <a:gd name="connsiteX3" fmla="*/ 1572768 w 1581398"/>
                <a:gd name="connsiteY3" fmla="*/ 163219 h 364550"/>
                <a:gd name="connsiteX4" fmla="*/ 1402080 w 1581398"/>
                <a:gd name="connsiteY4" fmla="*/ 4724 h 364550"/>
                <a:gd name="connsiteX5" fmla="*/ 170688 w 1581398"/>
                <a:gd name="connsiteY5" fmla="*/ 358292 h 364550"/>
                <a:gd name="connsiteX6" fmla="*/ 0 w 1581398"/>
                <a:gd name="connsiteY6" fmla="*/ 224180 h 36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81398" h="364550">
                  <a:moveTo>
                    <a:pt x="0" y="224180"/>
                  </a:moveTo>
                  <a:cubicBezTo>
                    <a:pt x="32512" y="50444"/>
                    <a:pt x="-36576" y="43332"/>
                    <a:pt x="195072" y="53492"/>
                  </a:cubicBezTo>
                  <a:cubicBezTo>
                    <a:pt x="426720" y="63652"/>
                    <a:pt x="1160272" y="266852"/>
                    <a:pt x="1389888" y="285140"/>
                  </a:cubicBezTo>
                  <a:cubicBezTo>
                    <a:pt x="1619504" y="303428"/>
                    <a:pt x="1570736" y="209955"/>
                    <a:pt x="1572768" y="163219"/>
                  </a:cubicBezTo>
                  <a:cubicBezTo>
                    <a:pt x="1574800" y="116483"/>
                    <a:pt x="1635760" y="-27788"/>
                    <a:pt x="1402080" y="4724"/>
                  </a:cubicBezTo>
                  <a:cubicBezTo>
                    <a:pt x="1168400" y="37236"/>
                    <a:pt x="404368" y="321716"/>
                    <a:pt x="170688" y="358292"/>
                  </a:cubicBezTo>
                  <a:cubicBezTo>
                    <a:pt x="-62992" y="394868"/>
                    <a:pt x="36576" y="260756"/>
                    <a:pt x="0" y="224180"/>
                  </a:cubicBezTo>
                  <a:close/>
                </a:path>
              </a:pathLst>
            </a:custGeom>
            <a:solidFill>
              <a:schemeClr val="accent2"/>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spAutoFit/>
            </a:bodyPr>
            <a:lstStyle/>
            <a:p>
              <a:endParaRPr lang="ja-JP" altLang="en-US" b="1">
                <a:solidFill>
                  <a:srgbClr val="000000"/>
                </a:solidFill>
                <a:ea typeface="ＭＳ Ｐゴシック" pitchFamily="50" charset="-128"/>
              </a:endParaRPr>
            </a:p>
          </p:txBody>
        </p:sp>
        <p:sp>
          <p:nvSpPr>
            <p:cNvPr id="55" name="フリーフォーム 54"/>
            <p:cNvSpPr/>
            <p:nvPr/>
          </p:nvSpPr>
          <p:spPr bwMode="auto">
            <a:xfrm>
              <a:off x="6693409" y="2714092"/>
              <a:ext cx="1581398" cy="364550"/>
            </a:xfrm>
            <a:custGeom>
              <a:avLst/>
              <a:gdLst>
                <a:gd name="connsiteX0" fmla="*/ 0 w 1627943"/>
                <a:gd name="connsiteY0" fmla="*/ 451183 h 697565"/>
                <a:gd name="connsiteX1" fmla="*/ 316992 w 1627943"/>
                <a:gd name="connsiteY1" fmla="*/ 134191 h 697565"/>
                <a:gd name="connsiteX2" fmla="*/ 1511808 w 1627943"/>
                <a:gd name="connsiteY2" fmla="*/ 634063 h 697565"/>
                <a:gd name="connsiteX3" fmla="*/ 1450848 w 1627943"/>
                <a:gd name="connsiteY3" fmla="*/ 79 h 697565"/>
                <a:gd name="connsiteX4" fmla="*/ 353568 w 1627943"/>
                <a:gd name="connsiteY4" fmla="*/ 682831 h 697565"/>
                <a:gd name="connsiteX5" fmla="*/ 36576 w 1627943"/>
                <a:gd name="connsiteY5" fmla="*/ 402415 h 697565"/>
                <a:gd name="connsiteX0" fmla="*/ 0 w 1622480"/>
                <a:gd name="connsiteY0" fmla="*/ 320494 h 558952"/>
                <a:gd name="connsiteX1" fmla="*/ 316992 w 1622480"/>
                <a:gd name="connsiteY1" fmla="*/ 3502 h 558952"/>
                <a:gd name="connsiteX2" fmla="*/ 1511808 w 1622480"/>
                <a:gd name="connsiteY2" fmla="*/ 503374 h 558952"/>
                <a:gd name="connsiteX3" fmla="*/ 1438656 w 1622480"/>
                <a:gd name="connsiteY3" fmla="*/ 27886 h 558952"/>
                <a:gd name="connsiteX4" fmla="*/ 353568 w 1622480"/>
                <a:gd name="connsiteY4" fmla="*/ 552142 h 558952"/>
                <a:gd name="connsiteX5" fmla="*/ 36576 w 1622480"/>
                <a:gd name="connsiteY5" fmla="*/ 271726 h 558952"/>
                <a:gd name="connsiteX0" fmla="*/ 0 w 1438656"/>
                <a:gd name="connsiteY0" fmla="*/ 317003 h 555461"/>
                <a:gd name="connsiteX1" fmla="*/ 316992 w 1438656"/>
                <a:gd name="connsiteY1" fmla="*/ 11 h 555461"/>
                <a:gd name="connsiteX2" fmla="*/ 1426464 w 1438656"/>
                <a:gd name="connsiteY2" fmla="*/ 304811 h 555461"/>
                <a:gd name="connsiteX3" fmla="*/ 1438656 w 1438656"/>
                <a:gd name="connsiteY3" fmla="*/ 24395 h 555461"/>
                <a:gd name="connsiteX4" fmla="*/ 353568 w 1438656"/>
                <a:gd name="connsiteY4" fmla="*/ 548651 h 555461"/>
                <a:gd name="connsiteX5" fmla="*/ 36576 w 1438656"/>
                <a:gd name="connsiteY5" fmla="*/ 268235 h 555461"/>
                <a:gd name="connsiteX0" fmla="*/ 0 w 1438656"/>
                <a:gd name="connsiteY0" fmla="*/ 317003 h 406963"/>
                <a:gd name="connsiteX1" fmla="*/ 316992 w 1438656"/>
                <a:gd name="connsiteY1" fmla="*/ 11 h 406963"/>
                <a:gd name="connsiteX2" fmla="*/ 1426464 w 1438656"/>
                <a:gd name="connsiteY2" fmla="*/ 304811 h 406963"/>
                <a:gd name="connsiteX3" fmla="*/ 1438656 w 1438656"/>
                <a:gd name="connsiteY3" fmla="*/ 24395 h 406963"/>
                <a:gd name="connsiteX4" fmla="*/ 353568 w 1438656"/>
                <a:gd name="connsiteY4" fmla="*/ 377963 h 406963"/>
                <a:gd name="connsiteX5" fmla="*/ 36576 w 1438656"/>
                <a:gd name="connsiteY5" fmla="*/ 268235 h 406963"/>
                <a:gd name="connsiteX0" fmla="*/ 0 w 1575055"/>
                <a:gd name="connsiteY0" fmla="*/ 292989 h 382949"/>
                <a:gd name="connsiteX1" fmla="*/ 231648 w 1575055"/>
                <a:gd name="connsiteY1" fmla="*/ 49149 h 382949"/>
                <a:gd name="connsiteX2" fmla="*/ 1426464 w 1575055"/>
                <a:gd name="connsiteY2" fmla="*/ 280797 h 382949"/>
                <a:gd name="connsiteX3" fmla="*/ 1438656 w 1575055"/>
                <a:gd name="connsiteY3" fmla="*/ 381 h 382949"/>
                <a:gd name="connsiteX4" fmla="*/ 353568 w 1575055"/>
                <a:gd name="connsiteY4" fmla="*/ 353949 h 382949"/>
                <a:gd name="connsiteX5" fmla="*/ 36576 w 1575055"/>
                <a:gd name="connsiteY5" fmla="*/ 244221 h 382949"/>
                <a:gd name="connsiteX0" fmla="*/ 0 w 1613026"/>
                <a:gd name="connsiteY0" fmla="*/ 297332 h 387292"/>
                <a:gd name="connsiteX1" fmla="*/ 231648 w 1613026"/>
                <a:gd name="connsiteY1" fmla="*/ 53492 h 387292"/>
                <a:gd name="connsiteX2" fmla="*/ 1426464 w 1613026"/>
                <a:gd name="connsiteY2" fmla="*/ 285140 h 387292"/>
                <a:gd name="connsiteX3" fmla="*/ 1609344 w 1613026"/>
                <a:gd name="connsiteY3" fmla="*/ 163219 h 387292"/>
                <a:gd name="connsiteX4" fmla="*/ 1438656 w 1613026"/>
                <a:gd name="connsiteY4" fmla="*/ 4724 h 387292"/>
                <a:gd name="connsiteX5" fmla="*/ 353568 w 1613026"/>
                <a:gd name="connsiteY5" fmla="*/ 358292 h 387292"/>
                <a:gd name="connsiteX6" fmla="*/ 36576 w 1613026"/>
                <a:gd name="connsiteY6" fmla="*/ 248564 h 387292"/>
                <a:gd name="connsiteX0" fmla="*/ 0 w 1613026"/>
                <a:gd name="connsiteY0" fmla="*/ 297332 h 387292"/>
                <a:gd name="connsiteX1" fmla="*/ 231648 w 1613026"/>
                <a:gd name="connsiteY1" fmla="*/ 53492 h 387292"/>
                <a:gd name="connsiteX2" fmla="*/ 1426464 w 1613026"/>
                <a:gd name="connsiteY2" fmla="*/ 285140 h 387292"/>
                <a:gd name="connsiteX3" fmla="*/ 1609344 w 1613026"/>
                <a:gd name="connsiteY3" fmla="*/ 163219 h 387292"/>
                <a:gd name="connsiteX4" fmla="*/ 1438656 w 1613026"/>
                <a:gd name="connsiteY4" fmla="*/ 4724 h 387292"/>
                <a:gd name="connsiteX5" fmla="*/ 353568 w 1613026"/>
                <a:gd name="connsiteY5" fmla="*/ 358292 h 387292"/>
                <a:gd name="connsiteX6" fmla="*/ 36576 w 1613026"/>
                <a:gd name="connsiteY6" fmla="*/ 248564 h 387292"/>
                <a:gd name="connsiteX0" fmla="*/ 0 w 1613026"/>
                <a:gd name="connsiteY0" fmla="*/ 297332 h 382579"/>
                <a:gd name="connsiteX1" fmla="*/ 231648 w 1613026"/>
                <a:gd name="connsiteY1" fmla="*/ 53492 h 382579"/>
                <a:gd name="connsiteX2" fmla="*/ 1426464 w 1613026"/>
                <a:gd name="connsiteY2" fmla="*/ 285140 h 382579"/>
                <a:gd name="connsiteX3" fmla="*/ 1609344 w 1613026"/>
                <a:gd name="connsiteY3" fmla="*/ 163219 h 382579"/>
                <a:gd name="connsiteX4" fmla="*/ 1438656 w 1613026"/>
                <a:gd name="connsiteY4" fmla="*/ 4724 h 382579"/>
                <a:gd name="connsiteX5" fmla="*/ 353568 w 1613026"/>
                <a:gd name="connsiteY5" fmla="*/ 358292 h 382579"/>
                <a:gd name="connsiteX6" fmla="*/ 12192 w 1613026"/>
                <a:gd name="connsiteY6" fmla="*/ 236372 h 382579"/>
                <a:gd name="connsiteX0" fmla="*/ 0 w 1613026"/>
                <a:gd name="connsiteY0" fmla="*/ 297332 h 382579"/>
                <a:gd name="connsiteX1" fmla="*/ 231648 w 1613026"/>
                <a:gd name="connsiteY1" fmla="*/ 53492 h 382579"/>
                <a:gd name="connsiteX2" fmla="*/ 1426464 w 1613026"/>
                <a:gd name="connsiteY2" fmla="*/ 285140 h 382579"/>
                <a:gd name="connsiteX3" fmla="*/ 1609344 w 1613026"/>
                <a:gd name="connsiteY3" fmla="*/ 163219 h 382579"/>
                <a:gd name="connsiteX4" fmla="*/ 1438656 w 1613026"/>
                <a:gd name="connsiteY4" fmla="*/ 4724 h 382579"/>
                <a:gd name="connsiteX5" fmla="*/ 353568 w 1613026"/>
                <a:gd name="connsiteY5" fmla="*/ 358292 h 382579"/>
                <a:gd name="connsiteX6" fmla="*/ 12192 w 1613026"/>
                <a:gd name="connsiteY6" fmla="*/ 236372 h 382579"/>
                <a:gd name="connsiteX0" fmla="*/ 60960 w 1673986"/>
                <a:gd name="connsiteY0" fmla="*/ 297332 h 360656"/>
                <a:gd name="connsiteX1" fmla="*/ 292608 w 1673986"/>
                <a:gd name="connsiteY1" fmla="*/ 53492 h 360656"/>
                <a:gd name="connsiteX2" fmla="*/ 1487424 w 1673986"/>
                <a:gd name="connsiteY2" fmla="*/ 285140 h 360656"/>
                <a:gd name="connsiteX3" fmla="*/ 1670304 w 1673986"/>
                <a:gd name="connsiteY3" fmla="*/ 163219 h 360656"/>
                <a:gd name="connsiteX4" fmla="*/ 1499616 w 1673986"/>
                <a:gd name="connsiteY4" fmla="*/ 4724 h 360656"/>
                <a:gd name="connsiteX5" fmla="*/ 414528 w 1673986"/>
                <a:gd name="connsiteY5" fmla="*/ 358292 h 360656"/>
                <a:gd name="connsiteX6" fmla="*/ 0 w 1673986"/>
                <a:gd name="connsiteY6" fmla="*/ 114452 h 360656"/>
                <a:gd name="connsiteX0" fmla="*/ 0 w 1613026"/>
                <a:gd name="connsiteY0" fmla="*/ 297332 h 358292"/>
                <a:gd name="connsiteX1" fmla="*/ 231648 w 1613026"/>
                <a:gd name="connsiteY1" fmla="*/ 53492 h 358292"/>
                <a:gd name="connsiteX2" fmla="*/ 1426464 w 1613026"/>
                <a:gd name="connsiteY2" fmla="*/ 285140 h 358292"/>
                <a:gd name="connsiteX3" fmla="*/ 1609344 w 1613026"/>
                <a:gd name="connsiteY3" fmla="*/ 163219 h 358292"/>
                <a:gd name="connsiteX4" fmla="*/ 1438656 w 1613026"/>
                <a:gd name="connsiteY4" fmla="*/ 4724 h 358292"/>
                <a:gd name="connsiteX5" fmla="*/ 353568 w 1613026"/>
                <a:gd name="connsiteY5" fmla="*/ 358292 h 358292"/>
                <a:gd name="connsiteX0" fmla="*/ 0 w 1600834"/>
                <a:gd name="connsiteY0" fmla="*/ 175412 h 358292"/>
                <a:gd name="connsiteX1" fmla="*/ 219456 w 1600834"/>
                <a:gd name="connsiteY1" fmla="*/ 53492 h 358292"/>
                <a:gd name="connsiteX2" fmla="*/ 1414272 w 1600834"/>
                <a:gd name="connsiteY2" fmla="*/ 285140 h 358292"/>
                <a:gd name="connsiteX3" fmla="*/ 1597152 w 1600834"/>
                <a:gd name="connsiteY3" fmla="*/ 163219 h 358292"/>
                <a:gd name="connsiteX4" fmla="*/ 1426464 w 1600834"/>
                <a:gd name="connsiteY4" fmla="*/ 4724 h 358292"/>
                <a:gd name="connsiteX5" fmla="*/ 341376 w 1600834"/>
                <a:gd name="connsiteY5" fmla="*/ 358292 h 358292"/>
                <a:gd name="connsiteX0" fmla="*/ 0 w 1588642"/>
                <a:gd name="connsiteY0" fmla="*/ 260756 h 358292"/>
                <a:gd name="connsiteX1" fmla="*/ 207264 w 1588642"/>
                <a:gd name="connsiteY1" fmla="*/ 53492 h 358292"/>
                <a:gd name="connsiteX2" fmla="*/ 1402080 w 1588642"/>
                <a:gd name="connsiteY2" fmla="*/ 285140 h 358292"/>
                <a:gd name="connsiteX3" fmla="*/ 1584960 w 1588642"/>
                <a:gd name="connsiteY3" fmla="*/ 163219 h 358292"/>
                <a:gd name="connsiteX4" fmla="*/ 1414272 w 1588642"/>
                <a:gd name="connsiteY4" fmla="*/ 4724 h 358292"/>
                <a:gd name="connsiteX5" fmla="*/ 329184 w 1588642"/>
                <a:gd name="connsiteY5" fmla="*/ 358292 h 358292"/>
                <a:gd name="connsiteX0" fmla="*/ 0 w 1600079"/>
                <a:gd name="connsiteY0" fmla="*/ 258141 h 284864"/>
                <a:gd name="connsiteX1" fmla="*/ 207264 w 1600079"/>
                <a:gd name="connsiteY1" fmla="*/ 50877 h 284864"/>
                <a:gd name="connsiteX2" fmla="*/ 1402080 w 1600079"/>
                <a:gd name="connsiteY2" fmla="*/ 282525 h 284864"/>
                <a:gd name="connsiteX3" fmla="*/ 1584960 w 1600079"/>
                <a:gd name="connsiteY3" fmla="*/ 160604 h 284864"/>
                <a:gd name="connsiteX4" fmla="*/ 1414272 w 1600079"/>
                <a:gd name="connsiteY4" fmla="*/ 2109 h 284864"/>
                <a:gd name="connsiteX5" fmla="*/ 36576 w 1600079"/>
                <a:gd name="connsiteY5" fmla="*/ 282525 h 284864"/>
                <a:gd name="connsiteX0" fmla="*/ 0 w 1600079"/>
                <a:gd name="connsiteY0" fmla="*/ 258141 h 284864"/>
                <a:gd name="connsiteX1" fmla="*/ 207264 w 1600079"/>
                <a:gd name="connsiteY1" fmla="*/ 50877 h 284864"/>
                <a:gd name="connsiteX2" fmla="*/ 1402080 w 1600079"/>
                <a:gd name="connsiteY2" fmla="*/ 282525 h 284864"/>
                <a:gd name="connsiteX3" fmla="*/ 1584960 w 1600079"/>
                <a:gd name="connsiteY3" fmla="*/ 160604 h 284864"/>
                <a:gd name="connsiteX4" fmla="*/ 1414272 w 1600079"/>
                <a:gd name="connsiteY4" fmla="*/ 2109 h 284864"/>
                <a:gd name="connsiteX5" fmla="*/ 36576 w 1600079"/>
                <a:gd name="connsiteY5" fmla="*/ 282525 h 284864"/>
                <a:gd name="connsiteX6" fmla="*/ 0 w 1600079"/>
                <a:gd name="connsiteY6" fmla="*/ 258141 h 284864"/>
                <a:gd name="connsiteX0" fmla="*/ 0 w 1600079"/>
                <a:gd name="connsiteY0" fmla="*/ 258141 h 284864"/>
                <a:gd name="connsiteX1" fmla="*/ 207264 w 1600079"/>
                <a:gd name="connsiteY1" fmla="*/ 50877 h 284864"/>
                <a:gd name="connsiteX2" fmla="*/ 1402080 w 1600079"/>
                <a:gd name="connsiteY2" fmla="*/ 282525 h 284864"/>
                <a:gd name="connsiteX3" fmla="*/ 1584960 w 1600079"/>
                <a:gd name="connsiteY3" fmla="*/ 160604 h 284864"/>
                <a:gd name="connsiteX4" fmla="*/ 1414272 w 1600079"/>
                <a:gd name="connsiteY4" fmla="*/ 2109 h 284864"/>
                <a:gd name="connsiteX5" fmla="*/ 36576 w 1600079"/>
                <a:gd name="connsiteY5" fmla="*/ 282525 h 284864"/>
                <a:gd name="connsiteX6" fmla="*/ 0 w 1600079"/>
                <a:gd name="connsiteY6" fmla="*/ 258141 h 284864"/>
                <a:gd name="connsiteX0" fmla="*/ 0 w 1592642"/>
                <a:gd name="connsiteY0" fmla="*/ 260272 h 345616"/>
                <a:gd name="connsiteX1" fmla="*/ 207264 w 1592642"/>
                <a:gd name="connsiteY1" fmla="*/ 53008 h 345616"/>
                <a:gd name="connsiteX2" fmla="*/ 1402080 w 1592642"/>
                <a:gd name="connsiteY2" fmla="*/ 284656 h 345616"/>
                <a:gd name="connsiteX3" fmla="*/ 1584960 w 1592642"/>
                <a:gd name="connsiteY3" fmla="*/ 162735 h 345616"/>
                <a:gd name="connsiteX4" fmla="*/ 1414272 w 1592642"/>
                <a:gd name="connsiteY4" fmla="*/ 4240 h 345616"/>
                <a:gd name="connsiteX5" fmla="*/ 207264 w 1592642"/>
                <a:gd name="connsiteY5" fmla="*/ 345616 h 345616"/>
                <a:gd name="connsiteX6" fmla="*/ 0 w 1592642"/>
                <a:gd name="connsiteY6" fmla="*/ 260272 h 345616"/>
                <a:gd name="connsiteX0" fmla="*/ 0 w 1593590"/>
                <a:gd name="connsiteY0" fmla="*/ 260756 h 358292"/>
                <a:gd name="connsiteX1" fmla="*/ 207264 w 1593590"/>
                <a:gd name="connsiteY1" fmla="*/ 53492 h 358292"/>
                <a:gd name="connsiteX2" fmla="*/ 1402080 w 1593590"/>
                <a:gd name="connsiteY2" fmla="*/ 285140 h 358292"/>
                <a:gd name="connsiteX3" fmla="*/ 1584960 w 1593590"/>
                <a:gd name="connsiteY3" fmla="*/ 163219 h 358292"/>
                <a:gd name="connsiteX4" fmla="*/ 1414272 w 1593590"/>
                <a:gd name="connsiteY4" fmla="*/ 4724 h 358292"/>
                <a:gd name="connsiteX5" fmla="*/ 182880 w 1593590"/>
                <a:gd name="connsiteY5" fmla="*/ 358292 h 358292"/>
                <a:gd name="connsiteX6" fmla="*/ 0 w 1593590"/>
                <a:gd name="connsiteY6" fmla="*/ 260756 h 358292"/>
                <a:gd name="connsiteX0" fmla="*/ 15996 w 1536434"/>
                <a:gd name="connsiteY0" fmla="*/ 248564 h 366939"/>
                <a:gd name="connsiteX1" fmla="*/ 150108 w 1536434"/>
                <a:gd name="connsiteY1" fmla="*/ 53492 h 366939"/>
                <a:gd name="connsiteX2" fmla="*/ 1344924 w 1536434"/>
                <a:gd name="connsiteY2" fmla="*/ 285140 h 366939"/>
                <a:gd name="connsiteX3" fmla="*/ 1527804 w 1536434"/>
                <a:gd name="connsiteY3" fmla="*/ 163219 h 366939"/>
                <a:gd name="connsiteX4" fmla="*/ 1357116 w 1536434"/>
                <a:gd name="connsiteY4" fmla="*/ 4724 h 366939"/>
                <a:gd name="connsiteX5" fmla="*/ 125724 w 1536434"/>
                <a:gd name="connsiteY5" fmla="*/ 358292 h 366939"/>
                <a:gd name="connsiteX6" fmla="*/ 15996 w 1536434"/>
                <a:gd name="connsiteY6" fmla="*/ 248564 h 366939"/>
                <a:gd name="connsiteX0" fmla="*/ 0 w 1581398"/>
                <a:gd name="connsiteY0" fmla="*/ 224180 h 364550"/>
                <a:gd name="connsiteX1" fmla="*/ 195072 w 1581398"/>
                <a:gd name="connsiteY1" fmla="*/ 53492 h 364550"/>
                <a:gd name="connsiteX2" fmla="*/ 1389888 w 1581398"/>
                <a:gd name="connsiteY2" fmla="*/ 285140 h 364550"/>
                <a:gd name="connsiteX3" fmla="*/ 1572768 w 1581398"/>
                <a:gd name="connsiteY3" fmla="*/ 163219 h 364550"/>
                <a:gd name="connsiteX4" fmla="*/ 1402080 w 1581398"/>
                <a:gd name="connsiteY4" fmla="*/ 4724 h 364550"/>
                <a:gd name="connsiteX5" fmla="*/ 170688 w 1581398"/>
                <a:gd name="connsiteY5" fmla="*/ 358292 h 364550"/>
                <a:gd name="connsiteX6" fmla="*/ 0 w 1581398"/>
                <a:gd name="connsiteY6" fmla="*/ 224180 h 36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81398" h="364550">
                  <a:moveTo>
                    <a:pt x="0" y="224180"/>
                  </a:moveTo>
                  <a:cubicBezTo>
                    <a:pt x="32512" y="50444"/>
                    <a:pt x="-36576" y="43332"/>
                    <a:pt x="195072" y="53492"/>
                  </a:cubicBezTo>
                  <a:cubicBezTo>
                    <a:pt x="426720" y="63652"/>
                    <a:pt x="1160272" y="266852"/>
                    <a:pt x="1389888" y="285140"/>
                  </a:cubicBezTo>
                  <a:cubicBezTo>
                    <a:pt x="1619504" y="303428"/>
                    <a:pt x="1570736" y="209955"/>
                    <a:pt x="1572768" y="163219"/>
                  </a:cubicBezTo>
                  <a:cubicBezTo>
                    <a:pt x="1574800" y="116483"/>
                    <a:pt x="1635760" y="-27788"/>
                    <a:pt x="1402080" y="4724"/>
                  </a:cubicBezTo>
                  <a:cubicBezTo>
                    <a:pt x="1168400" y="37236"/>
                    <a:pt x="404368" y="321716"/>
                    <a:pt x="170688" y="358292"/>
                  </a:cubicBezTo>
                  <a:cubicBezTo>
                    <a:pt x="-62992" y="394868"/>
                    <a:pt x="36576" y="260756"/>
                    <a:pt x="0" y="224180"/>
                  </a:cubicBezTo>
                  <a:close/>
                </a:path>
              </a:pathLst>
            </a:custGeom>
            <a:solidFill>
              <a:schemeClr val="accent2"/>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spAutoFit/>
            </a:bodyPr>
            <a:lstStyle/>
            <a:p>
              <a:endParaRPr lang="ja-JP" altLang="en-US" b="1">
                <a:solidFill>
                  <a:srgbClr val="000000"/>
                </a:solidFill>
                <a:ea typeface="ＭＳ Ｐゴシック" pitchFamily="50" charset="-128"/>
              </a:endParaRPr>
            </a:p>
          </p:txBody>
        </p:sp>
      </p:grpSp>
      <p:sp>
        <p:nvSpPr>
          <p:cNvPr id="57" name="Rectangle 8"/>
          <p:cNvSpPr>
            <a:spLocks noChangeArrowheads="1"/>
          </p:cNvSpPr>
          <p:nvPr/>
        </p:nvSpPr>
        <p:spPr bwMode="auto">
          <a:xfrm>
            <a:off x="3056709" y="600186"/>
            <a:ext cx="608729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ja-JP" altLang="en-US" dirty="0">
                <a:solidFill>
                  <a:srgbClr val="000000"/>
                </a:solidFill>
                <a:ea typeface="ＭＳ ゴシック" pitchFamily="49" charset="-128"/>
                <a:cs typeface="Times New Roman" pitchFamily="18" charset="0"/>
              </a:rPr>
              <a:t>水</a:t>
            </a:r>
            <a:r>
              <a:rPr lang="en-US" altLang="ja-JP" dirty="0">
                <a:solidFill>
                  <a:srgbClr val="000000"/>
                </a:solidFill>
                <a:ea typeface="ＭＳ ゴシック" pitchFamily="49" charset="-128"/>
                <a:cs typeface="Times New Roman" pitchFamily="18" charset="0"/>
              </a:rPr>
              <a:t>1g</a:t>
            </a:r>
            <a:r>
              <a:rPr lang="ja-JP" altLang="en-US" dirty="0">
                <a:solidFill>
                  <a:srgbClr val="000000"/>
                </a:solidFill>
                <a:ea typeface="ＭＳ ゴシック" pitchFamily="49" charset="-128"/>
                <a:cs typeface="Times New Roman" pitchFamily="18" charset="0"/>
              </a:rPr>
              <a:t>の温度１℃上げるに要する熱量</a:t>
            </a:r>
            <a:endParaRPr lang="en-US" altLang="ja-JP" dirty="0">
              <a:solidFill>
                <a:srgbClr val="000000"/>
              </a:solidFill>
              <a:ea typeface="ＭＳ ゴシック" pitchFamily="49" charset="-128"/>
              <a:cs typeface="Times New Roman" pitchFamily="18" charset="0"/>
            </a:endParaRPr>
          </a:p>
        </p:txBody>
      </p:sp>
      <p:sp>
        <p:nvSpPr>
          <p:cNvPr id="58" name="Rectangle 8"/>
          <p:cNvSpPr>
            <a:spLocks noChangeArrowheads="1"/>
          </p:cNvSpPr>
          <p:nvPr/>
        </p:nvSpPr>
        <p:spPr bwMode="auto">
          <a:xfrm>
            <a:off x="209006" y="547934"/>
            <a:ext cx="3048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spcBef>
                <a:spcPct val="0"/>
              </a:spcBef>
            </a:pPr>
            <a:r>
              <a:rPr lang="ja-JP" altLang="en-US" dirty="0">
                <a:solidFill>
                  <a:srgbClr val="000000"/>
                </a:solidFill>
                <a:ea typeface="ＭＳ ゴシック" pitchFamily="49" charset="-128"/>
                <a:cs typeface="Times New Roman" pitchFamily="18" charset="0"/>
              </a:rPr>
              <a:t>熱量の単位  </a:t>
            </a:r>
            <a:r>
              <a:rPr lang="en-US" altLang="ja-JP" dirty="0" err="1">
                <a:solidFill>
                  <a:srgbClr val="000000"/>
                </a:solidFill>
                <a:ea typeface="ＭＳ ゴシック" pitchFamily="49" charset="-128"/>
                <a:cs typeface="Times New Roman" pitchFamily="18" charset="0"/>
              </a:rPr>
              <a:t>cal</a:t>
            </a:r>
            <a:r>
              <a:rPr lang="ja-JP" altLang="en-US" dirty="0">
                <a:solidFill>
                  <a:srgbClr val="000000"/>
                </a:solidFill>
                <a:ea typeface="ＭＳ ゴシック" pitchFamily="49" charset="-128"/>
                <a:cs typeface="Times New Roman" pitchFamily="18" charset="0"/>
              </a:rPr>
              <a:t>　</a:t>
            </a:r>
          </a:p>
        </p:txBody>
      </p:sp>
      <p:sp>
        <p:nvSpPr>
          <p:cNvPr id="59" name="Rectangle 8"/>
          <p:cNvSpPr>
            <a:spLocks noChangeArrowheads="1"/>
          </p:cNvSpPr>
          <p:nvPr/>
        </p:nvSpPr>
        <p:spPr bwMode="auto">
          <a:xfrm>
            <a:off x="1079862" y="6004559"/>
            <a:ext cx="271881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spcBef>
                <a:spcPct val="0"/>
              </a:spcBef>
            </a:pPr>
            <a:r>
              <a:rPr lang="ja-JP" altLang="en-US" dirty="0">
                <a:solidFill>
                  <a:srgbClr val="000000"/>
                </a:solidFill>
                <a:ea typeface="ＭＳ ゴシック" pitchFamily="49" charset="-128"/>
                <a:cs typeface="Times New Roman" pitchFamily="18" charset="0"/>
              </a:rPr>
              <a:t>熱の仕事当量</a:t>
            </a:r>
          </a:p>
        </p:txBody>
      </p:sp>
      <p:sp>
        <p:nvSpPr>
          <p:cNvPr id="60" name="Rectangle 8"/>
          <p:cNvSpPr>
            <a:spLocks noChangeArrowheads="1"/>
          </p:cNvSpPr>
          <p:nvPr/>
        </p:nvSpPr>
        <p:spPr bwMode="auto">
          <a:xfrm>
            <a:off x="3327545" y="6017622"/>
            <a:ext cx="187756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spcBef>
                <a:spcPct val="0"/>
              </a:spcBef>
            </a:pPr>
            <a:r>
              <a:rPr lang="en-US" altLang="ja-JP" dirty="0">
                <a:solidFill>
                  <a:srgbClr val="000000"/>
                </a:solidFill>
                <a:ea typeface="ＭＳ ゴシック" pitchFamily="49" charset="-128"/>
                <a:cs typeface="Times New Roman" pitchFamily="18" charset="0"/>
              </a:rPr>
              <a:t>1cal=4.2J</a:t>
            </a:r>
            <a:endParaRPr lang="ja-JP" altLang="en-US" dirty="0">
              <a:solidFill>
                <a:srgbClr val="000000"/>
              </a:solidFill>
              <a:ea typeface="ＭＳ ゴシック" pitchFamily="49" charset="-128"/>
              <a:cs typeface="Times New Roman" pitchFamily="18" charset="0"/>
            </a:endParaRPr>
          </a:p>
        </p:txBody>
      </p:sp>
      <p:sp>
        <p:nvSpPr>
          <p:cNvPr id="62" name="Rectangle 8"/>
          <p:cNvSpPr>
            <a:spLocks noChangeArrowheads="1"/>
          </p:cNvSpPr>
          <p:nvPr/>
        </p:nvSpPr>
        <p:spPr bwMode="auto">
          <a:xfrm>
            <a:off x="235130" y="1795684"/>
            <a:ext cx="890886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ja-JP" altLang="en-US" dirty="0">
                <a:solidFill>
                  <a:srgbClr val="000000"/>
                </a:solidFill>
                <a:ea typeface="ＭＳ ゴシック" pitchFamily="49" charset="-128"/>
                <a:cs typeface="Times New Roman" pitchFamily="18" charset="0"/>
              </a:rPr>
              <a:t>質量</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m</a:t>
            </a:r>
            <a:r>
              <a:rPr lang="ja-JP" altLang="en-US" dirty="0">
                <a:solidFill>
                  <a:srgbClr val="000000"/>
                </a:solidFill>
                <a:ea typeface="ＭＳ ゴシック" pitchFamily="49" charset="-128"/>
                <a:cs typeface="Times New Roman" pitchFamily="18" charset="0"/>
              </a:rPr>
              <a:t>の物質の温度を</a:t>
            </a:r>
            <a:r>
              <a:rPr lang="en-US" altLang="ja-JP" dirty="0">
                <a:solidFill>
                  <a:srgbClr val="000000"/>
                </a:solidFill>
                <a:latin typeface="Symbol" panose="05050102010706020507" pitchFamily="18" charset="2"/>
                <a:ea typeface="ＭＳ ゴシック" pitchFamily="49" charset="-128"/>
                <a:cs typeface="Times New Roman" panose="02020603050405020304" pitchFamily="18" charset="0"/>
              </a:rPr>
              <a:t>D</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T</a:t>
            </a:r>
            <a:r>
              <a:rPr lang="ja-JP" altLang="en-US" dirty="0">
                <a:solidFill>
                  <a:srgbClr val="000000"/>
                </a:solidFill>
                <a:ea typeface="ＭＳ ゴシック" pitchFamily="49" charset="-128"/>
                <a:cs typeface="Times New Roman" pitchFamily="18" charset="0"/>
              </a:rPr>
              <a:t>上げるに要する熱量</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Q</a:t>
            </a:r>
            <a:endParaRPr lang="en-US" altLang="ja-JP" dirty="0">
              <a:solidFill>
                <a:srgbClr val="000000"/>
              </a:solidFill>
              <a:ea typeface="ＭＳ ゴシック" pitchFamily="49" charset="-128"/>
              <a:cs typeface="Times New Roman" pitchFamily="18" charset="0"/>
            </a:endParaRPr>
          </a:p>
        </p:txBody>
      </p:sp>
      <p:sp>
        <p:nvSpPr>
          <p:cNvPr id="63" name="Rectangle 8"/>
          <p:cNvSpPr>
            <a:spLocks noChangeArrowheads="1"/>
          </p:cNvSpPr>
          <p:nvPr/>
        </p:nvSpPr>
        <p:spPr bwMode="auto">
          <a:xfrm>
            <a:off x="711489" y="2334742"/>
            <a:ext cx="227990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Q</a:t>
            </a:r>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en-US" altLang="ja-JP" i="1" dirty="0" err="1">
                <a:solidFill>
                  <a:srgbClr val="000000"/>
                </a:solidFill>
                <a:latin typeface="Bookman Old Style" panose="02050604050505020204" pitchFamily="18" charset="0"/>
                <a:ea typeface="ＭＳ ゴシック" pitchFamily="49" charset="-128"/>
                <a:cs typeface="Times New Roman" pitchFamily="18" charset="0"/>
              </a:rPr>
              <a:t>mc</a:t>
            </a:r>
            <a:r>
              <a:rPr lang="en-US" altLang="ja-JP" dirty="0" err="1">
                <a:solidFill>
                  <a:srgbClr val="000000"/>
                </a:solidFill>
                <a:latin typeface="Symbol" panose="05050102010706020507" pitchFamily="18" charset="2"/>
                <a:ea typeface="ＭＳ ゴシック" pitchFamily="49" charset="-128"/>
                <a:cs typeface="Times New Roman" panose="02020603050405020304" pitchFamily="18" charset="0"/>
              </a:rPr>
              <a:t>D</a:t>
            </a:r>
            <a:r>
              <a:rPr lang="en-US" altLang="ja-JP" i="1" dirty="0" err="1">
                <a:solidFill>
                  <a:srgbClr val="000000"/>
                </a:solidFill>
                <a:latin typeface="Bookman Old Style" panose="02050604050505020204" pitchFamily="18" charset="0"/>
                <a:ea typeface="ＭＳ ゴシック" pitchFamily="49" charset="-128"/>
                <a:cs typeface="Times New Roman" pitchFamily="18" charset="0"/>
              </a:rPr>
              <a:t>T</a:t>
            </a:r>
            <a:endParaRPr lang="en-US" altLang="ja-JP" dirty="0">
              <a:solidFill>
                <a:srgbClr val="000000"/>
              </a:solidFill>
              <a:ea typeface="ＭＳ ゴシック" pitchFamily="49" charset="-128"/>
              <a:cs typeface="Times New Roman" pitchFamily="18" charset="0"/>
            </a:endParaRPr>
          </a:p>
        </p:txBody>
      </p:sp>
      <p:sp>
        <p:nvSpPr>
          <p:cNvPr id="64" name="Rectangle 8"/>
          <p:cNvSpPr>
            <a:spLocks noChangeArrowheads="1"/>
          </p:cNvSpPr>
          <p:nvPr/>
        </p:nvSpPr>
        <p:spPr bwMode="auto">
          <a:xfrm>
            <a:off x="2625634" y="2333874"/>
            <a:ext cx="164592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c</a:t>
            </a:r>
            <a:r>
              <a:rPr lang="en-US" altLang="ja-JP" dirty="0">
                <a:solidFill>
                  <a:srgbClr val="000000"/>
                </a:solidFill>
                <a:latin typeface="Symbol" panose="05050102010706020507" pitchFamily="18" charset="2"/>
                <a:ea typeface="ＭＳ ゴシック" pitchFamily="49" charset="-128"/>
                <a:cs typeface="Times New Roman" panose="02020603050405020304" pitchFamily="18" charset="0"/>
              </a:rPr>
              <a:t> </a:t>
            </a:r>
            <a:r>
              <a:rPr lang="ja-JP" altLang="en-US" dirty="0">
                <a:solidFill>
                  <a:srgbClr val="000000"/>
                </a:solidFill>
                <a:latin typeface="Symbol" panose="05050102010706020507" pitchFamily="18" charset="2"/>
                <a:ea typeface="ＭＳ ゴシック" pitchFamily="49" charset="-128"/>
                <a:cs typeface="Times New Roman" panose="02020603050405020304" pitchFamily="18" charset="0"/>
              </a:rPr>
              <a:t>比熱</a:t>
            </a:r>
            <a:endParaRPr lang="en-US" altLang="ja-JP" dirty="0">
              <a:solidFill>
                <a:srgbClr val="000000"/>
              </a:solidFill>
              <a:ea typeface="ＭＳ ゴシック" pitchFamily="49" charset="-128"/>
              <a:cs typeface="Times New Roman" pitchFamily="18" charset="0"/>
            </a:endParaRPr>
          </a:p>
        </p:txBody>
      </p:sp>
      <p:sp>
        <p:nvSpPr>
          <p:cNvPr id="65" name="Rectangle 8"/>
          <p:cNvSpPr>
            <a:spLocks noChangeArrowheads="1"/>
          </p:cNvSpPr>
          <p:nvPr/>
        </p:nvSpPr>
        <p:spPr bwMode="auto">
          <a:xfrm>
            <a:off x="4422213" y="2349548"/>
            <a:ext cx="227990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ja-JP" altLang="en-US" dirty="0">
                <a:solidFill>
                  <a:srgbClr val="000000"/>
                </a:solidFill>
                <a:latin typeface="Symbol" panose="05050102010706020507" pitchFamily="18" charset="2"/>
                <a:ea typeface="ＭＳ ゴシック" pitchFamily="49" charset="-128"/>
                <a:cs typeface="Times New Roman" panose="02020603050405020304" pitchFamily="18" charset="0"/>
              </a:rPr>
              <a:t>水の比熱</a:t>
            </a:r>
            <a:endParaRPr lang="en-US" altLang="ja-JP" dirty="0">
              <a:solidFill>
                <a:srgbClr val="000000"/>
              </a:solidFill>
              <a:ea typeface="ＭＳ ゴシック" pitchFamily="49" charset="-128"/>
              <a:cs typeface="Times New Roman" pitchFamily="18" charset="0"/>
            </a:endParaRPr>
          </a:p>
        </p:txBody>
      </p:sp>
      <p:sp>
        <p:nvSpPr>
          <p:cNvPr id="66" name="Rectangle 8"/>
          <p:cNvSpPr>
            <a:spLocks noChangeArrowheads="1"/>
          </p:cNvSpPr>
          <p:nvPr/>
        </p:nvSpPr>
        <p:spPr bwMode="auto">
          <a:xfrm>
            <a:off x="6096000" y="2343795"/>
            <a:ext cx="187756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spcBef>
                <a:spcPct val="0"/>
              </a:spcBef>
            </a:pPr>
            <a:r>
              <a:rPr lang="en-US" altLang="ja-JP" dirty="0">
                <a:solidFill>
                  <a:srgbClr val="000000"/>
                </a:solidFill>
                <a:ea typeface="ＭＳ ゴシック" pitchFamily="49" charset="-128"/>
                <a:cs typeface="Times New Roman" pitchFamily="18" charset="0"/>
              </a:rPr>
              <a:t>4.2J/</a:t>
            </a:r>
            <a:r>
              <a:rPr lang="en-US" altLang="ja-JP" dirty="0" err="1">
                <a:solidFill>
                  <a:srgbClr val="000000"/>
                </a:solidFill>
                <a:ea typeface="ＭＳ ゴシック" pitchFamily="49" charset="-128"/>
                <a:cs typeface="Times New Roman" pitchFamily="18" charset="0"/>
              </a:rPr>
              <a:t>gK</a:t>
            </a:r>
            <a:endParaRPr lang="ja-JP" altLang="en-US" dirty="0">
              <a:solidFill>
                <a:srgbClr val="000000"/>
              </a:solidFill>
              <a:ea typeface="ＭＳ ゴシック" pitchFamily="49" charset="-128"/>
              <a:cs typeface="Times New Roman" pitchFamily="18" charset="0"/>
            </a:endParaRPr>
          </a:p>
        </p:txBody>
      </p:sp>
      <p:sp>
        <p:nvSpPr>
          <p:cNvPr id="67" name="Rectangle 8"/>
          <p:cNvSpPr>
            <a:spLocks noChangeArrowheads="1"/>
          </p:cNvSpPr>
          <p:nvPr/>
        </p:nvSpPr>
        <p:spPr bwMode="auto">
          <a:xfrm>
            <a:off x="2233749" y="1162041"/>
            <a:ext cx="224071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spcBef>
                <a:spcPct val="0"/>
              </a:spcBef>
            </a:pPr>
            <a:r>
              <a:rPr lang="ja-JP" altLang="en-US" dirty="0">
                <a:solidFill>
                  <a:srgbClr val="000000"/>
                </a:solidFill>
                <a:latin typeface="Symbol" panose="05050102010706020507" pitchFamily="18" charset="2"/>
                <a:ea typeface="ＭＳ ゴシック" pitchFamily="49" charset="-128"/>
                <a:cs typeface="Times New Roman" panose="02020603050405020304" pitchFamily="18" charset="0"/>
              </a:rPr>
              <a:t>単位　</a:t>
            </a:r>
            <a:r>
              <a:rPr lang="en-US" altLang="ja-JP" dirty="0">
                <a:solidFill>
                  <a:srgbClr val="000000"/>
                </a:solidFill>
                <a:ea typeface="ＭＳ ゴシック" pitchFamily="49" charset="-128"/>
                <a:cs typeface="Times New Roman" pitchFamily="18" charset="0"/>
              </a:rPr>
              <a:t>K</a:t>
            </a:r>
            <a:endParaRPr lang="ja-JP" altLang="en-US" dirty="0">
              <a:solidFill>
                <a:srgbClr val="000000"/>
              </a:solidFill>
              <a:ea typeface="ＭＳ ゴシック" pitchFamily="49" charset="-128"/>
              <a:cs typeface="Times New Roman" pitchFamily="18" charset="0"/>
            </a:endParaRPr>
          </a:p>
        </p:txBody>
      </p:sp>
      <p:sp>
        <p:nvSpPr>
          <p:cNvPr id="68" name="Rectangle 8"/>
          <p:cNvSpPr>
            <a:spLocks noChangeArrowheads="1"/>
          </p:cNvSpPr>
          <p:nvPr/>
        </p:nvSpPr>
        <p:spPr bwMode="auto">
          <a:xfrm>
            <a:off x="238615" y="1125994"/>
            <a:ext cx="277977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ja-JP" altLang="en-US" dirty="0">
                <a:solidFill>
                  <a:srgbClr val="000000"/>
                </a:solidFill>
                <a:latin typeface="Symbol" panose="05050102010706020507" pitchFamily="18" charset="2"/>
                <a:ea typeface="ＭＳ ゴシック" pitchFamily="49" charset="-128"/>
                <a:cs typeface="Times New Roman" panose="02020603050405020304" pitchFamily="18" charset="0"/>
              </a:rPr>
              <a:t>絶対温度　</a:t>
            </a:r>
            <a:endParaRPr lang="en-US" altLang="ja-JP" dirty="0">
              <a:solidFill>
                <a:srgbClr val="000000"/>
              </a:solidFill>
              <a:ea typeface="ＭＳ ゴシック" pitchFamily="49" charset="-128"/>
              <a:cs typeface="Times New Roman" pitchFamily="18" charset="0"/>
            </a:endParaRPr>
          </a:p>
        </p:txBody>
      </p:sp>
      <p:sp>
        <p:nvSpPr>
          <p:cNvPr id="69" name="Rectangle 8"/>
          <p:cNvSpPr>
            <a:spLocks noChangeArrowheads="1"/>
          </p:cNvSpPr>
          <p:nvPr/>
        </p:nvSpPr>
        <p:spPr bwMode="auto">
          <a:xfrm>
            <a:off x="3898828" y="1174232"/>
            <a:ext cx="263347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spcBef>
                <a:spcPct val="0"/>
              </a:spcBef>
            </a:pPr>
            <a:r>
              <a:rPr lang="en-US" altLang="ja-JP" dirty="0">
                <a:solidFill>
                  <a:srgbClr val="000000"/>
                </a:solidFill>
                <a:ea typeface="ＭＳ ゴシック" pitchFamily="49" charset="-128"/>
                <a:cs typeface="Times New Roman" pitchFamily="18" charset="0"/>
              </a:rPr>
              <a:t>0K</a:t>
            </a:r>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en-US" altLang="ja-JP" dirty="0">
                <a:solidFill>
                  <a:srgbClr val="000000"/>
                </a:solidFill>
                <a:ea typeface="ＭＳ ゴシック" pitchFamily="49" charset="-128"/>
                <a:cs typeface="Times New Roman" pitchFamily="18" charset="0"/>
              </a:rPr>
              <a:t>273</a:t>
            </a:r>
            <a:r>
              <a:rPr lang="ja-JP" altLang="en-US" dirty="0">
                <a:solidFill>
                  <a:srgbClr val="000000"/>
                </a:solidFill>
                <a:ea typeface="ＭＳ ゴシック" pitchFamily="49" charset="-128"/>
                <a:cs typeface="Times New Roman" pitchFamily="18" charset="0"/>
              </a:rPr>
              <a:t>℃</a:t>
            </a:r>
          </a:p>
        </p:txBody>
      </p:sp>
      <p:sp>
        <p:nvSpPr>
          <p:cNvPr id="70" name="Rectangle 8"/>
          <p:cNvSpPr>
            <a:spLocks noChangeArrowheads="1"/>
          </p:cNvSpPr>
          <p:nvPr/>
        </p:nvSpPr>
        <p:spPr bwMode="auto">
          <a:xfrm>
            <a:off x="6093388" y="1174952"/>
            <a:ext cx="305061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ja-JP" altLang="en-US" dirty="0">
                <a:solidFill>
                  <a:srgbClr val="000000"/>
                </a:solidFill>
                <a:ea typeface="ＭＳ ゴシック" pitchFamily="49" charset="-128"/>
                <a:cs typeface="Times New Roman" pitchFamily="18" charset="0"/>
              </a:rPr>
              <a:t>間隔は℃と同じ</a:t>
            </a:r>
            <a:endParaRPr lang="en-US" altLang="ja-JP" dirty="0">
              <a:solidFill>
                <a:srgbClr val="000000"/>
              </a:solidFill>
              <a:ea typeface="ＭＳ ゴシック" pitchFamily="49" charset="-128"/>
              <a:cs typeface="Times New Roman" pitchFamily="18" charset="0"/>
            </a:endParaRPr>
          </a:p>
        </p:txBody>
      </p:sp>
      <p:sp>
        <p:nvSpPr>
          <p:cNvPr id="72" name="Rectangle 8"/>
          <p:cNvSpPr>
            <a:spLocks noChangeArrowheads="1"/>
          </p:cNvSpPr>
          <p:nvPr/>
        </p:nvSpPr>
        <p:spPr bwMode="auto">
          <a:xfrm>
            <a:off x="1049381" y="5431533"/>
            <a:ext cx="432816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spcBef>
                <a:spcPct val="0"/>
              </a:spcBef>
            </a:pPr>
            <a:r>
              <a:rPr lang="ja-JP" altLang="en-US" dirty="0">
                <a:solidFill>
                  <a:srgbClr val="000000"/>
                </a:solidFill>
                <a:ea typeface="ＭＳ ゴシック" pitchFamily="49" charset="-128"/>
                <a:cs typeface="Times New Roman" pitchFamily="18" charset="0"/>
              </a:rPr>
              <a:t>熱はエネルギーである。</a:t>
            </a:r>
          </a:p>
        </p:txBody>
      </p:sp>
      <p:sp>
        <p:nvSpPr>
          <p:cNvPr id="34" name="Rectangle 8"/>
          <p:cNvSpPr>
            <a:spLocks noChangeArrowheads="1"/>
          </p:cNvSpPr>
          <p:nvPr/>
        </p:nvSpPr>
        <p:spPr bwMode="auto">
          <a:xfrm>
            <a:off x="0" y="2978331"/>
            <a:ext cx="493776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spcBef>
                <a:spcPct val="0"/>
              </a:spcBef>
            </a:pPr>
            <a:r>
              <a:rPr lang="ja-JP" altLang="en-US" b="1" dirty="0">
                <a:solidFill>
                  <a:srgbClr val="0000FF"/>
                </a:solidFill>
                <a:latin typeface="ＭＳ ゴシック" pitchFamily="49" charset="-128"/>
                <a:ea typeface="ＭＳ ゴシック" pitchFamily="49" charset="-128"/>
                <a:cs typeface="Times New Roman" pitchFamily="18" charset="0"/>
              </a:rPr>
              <a:t>仕事と熱エネルギーの変換</a:t>
            </a:r>
            <a:endParaRPr lang="ja-JP" altLang="en-US" dirty="0">
              <a:solidFill>
                <a:srgbClr val="000000"/>
              </a:solidFill>
              <a:ea typeface="ＭＳ ゴシック" pitchFamily="49" charset="-128"/>
              <a:cs typeface="Times New Roman" pitchFamily="18" charset="0"/>
            </a:endParaRPr>
          </a:p>
        </p:txBody>
      </p:sp>
    </p:spTree>
    <p:extLst>
      <p:ext uri="{BB962C8B-B14F-4D97-AF65-F5344CB8AC3E}">
        <p14:creationId xmlns:p14="http://schemas.microsoft.com/office/powerpoint/2010/main" val="1511918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3"/>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2"/>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56"/>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72"/>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59"/>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3" grpId="0"/>
      <p:bldP spid="57" grpId="0"/>
      <p:bldP spid="58" grpId="0"/>
      <p:bldP spid="59" grpId="0"/>
      <p:bldP spid="60" grpId="0"/>
      <p:bldP spid="62" grpId="0"/>
      <p:bldP spid="63" grpId="0"/>
      <p:bldP spid="64" grpId="0"/>
      <p:bldP spid="65" grpId="0"/>
      <p:bldP spid="66" grpId="0"/>
      <p:bldP spid="67" grpId="0"/>
      <p:bldP spid="68" grpId="0"/>
      <p:bldP spid="69" grpId="0"/>
      <p:bldP spid="70" grpId="0"/>
      <p:bldP spid="72" grpId="0"/>
      <p:bldP spid="3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1" y="0"/>
            <a:ext cx="9144001" cy="3022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kumimoji="0" lang="ja-JP" altLang="en-US" b="0" dirty="0">
                <a:ea typeface="ＭＳ ゴシック" pitchFamily="49" charset="-128"/>
              </a:rPr>
              <a:t>　　　　　質量</a:t>
            </a:r>
            <a:r>
              <a:rPr kumimoji="0" lang="en-US" altLang="ja-JP" b="0" i="1" dirty="0">
                <a:latin typeface="Bookman Old Style" pitchFamily="18" charset="0"/>
                <a:ea typeface="ＭＳ ゴシック" pitchFamily="49" charset="-128"/>
              </a:rPr>
              <a:t>m</a:t>
            </a:r>
            <a:r>
              <a:rPr kumimoji="0" lang="en-US" altLang="ja-JP" b="0" dirty="0">
                <a:ea typeface="ＭＳ ゴシック" pitchFamily="49" charset="-128"/>
              </a:rPr>
              <a:t>=40.0kg</a:t>
            </a:r>
            <a:r>
              <a:rPr kumimoji="0" lang="ja-JP" altLang="en-US" b="0" dirty="0">
                <a:ea typeface="ＭＳ ゴシック" pitchFamily="49" charset="-128"/>
              </a:rPr>
              <a:t>の人が斜度</a:t>
            </a:r>
            <a:r>
              <a:rPr kumimoji="0" lang="en-US" altLang="ja-JP" b="0" i="1" dirty="0"/>
              <a:t>θ</a:t>
            </a:r>
            <a:r>
              <a:rPr kumimoji="0" lang="en-US" altLang="ja-JP" b="0" dirty="0">
                <a:ea typeface="ＭＳ ゴシック" pitchFamily="49" charset="-128"/>
              </a:rPr>
              <a:t>=30.0°</a:t>
            </a:r>
            <a:r>
              <a:rPr kumimoji="0" lang="ja-JP" altLang="en-US" b="0" dirty="0">
                <a:ea typeface="ＭＳ ゴシック" pitchFamily="49" charset="-128"/>
              </a:rPr>
              <a:t>長さ</a:t>
            </a:r>
            <a:r>
              <a:rPr kumimoji="0" lang="en-US" altLang="ja-JP" b="0" i="1" dirty="0">
                <a:latin typeface="Bookman Old Style" pitchFamily="18" charset="0"/>
                <a:ea typeface="ＭＳ ゴシック" pitchFamily="49" charset="-128"/>
              </a:rPr>
              <a:t>s </a:t>
            </a:r>
            <a:r>
              <a:rPr kumimoji="0" lang="en-US" altLang="ja-JP" b="0" dirty="0">
                <a:ea typeface="ＭＳ ゴシック" pitchFamily="49" charset="-128"/>
              </a:rPr>
              <a:t>= 5.00m</a:t>
            </a:r>
            <a:r>
              <a:rPr kumimoji="0" lang="ja-JP" altLang="en-US" b="0" dirty="0">
                <a:ea typeface="ＭＳ ゴシック" pitchFamily="49" charset="-128"/>
              </a:rPr>
              <a:t>の滑り台を滑り降りた。地上を基準とする。</a:t>
            </a:r>
          </a:p>
          <a:p>
            <a:r>
              <a:rPr kumimoji="0" lang="en-US" altLang="ja-JP" b="0" dirty="0"/>
              <a:t>(1)</a:t>
            </a:r>
            <a:r>
              <a:rPr kumimoji="0" lang="ja-JP" altLang="en-US" b="0" dirty="0"/>
              <a:t>初めの</a:t>
            </a:r>
            <a:r>
              <a:rPr kumimoji="0" lang="ja-JP" altLang="en-US" dirty="0">
                <a:ea typeface="ＭＳ ゴシック" pitchFamily="49" charset="-128"/>
              </a:rPr>
              <a:t>力学的エネルギー</a:t>
            </a:r>
            <a:r>
              <a:rPr kumimoji="0" lang="en-US" altLang="ja-JP" i="1" dirty="0">
                <a:latin typeface="Bookman Old Style" pitchFamily="18" charset="0"/>
                <a:ea typeface="ＭＳ ゴシック" pitchFamily="49" charset="-128"/>
              </a:rPr>
              <a:t>E</a:t>
            </a:r>
            <a:r>
              <a:rPr kumimoji="0" lang="ja-JP" altLang="en-US" dirty="0">
                <a:ea typeface="ＭＳ ゴシック" pitchFamily="49" charset="-128"/>
              </a:rPr>
              <a:t>を求めよ。</a:t>
            </a:r>
            <a:endParaRPr kumimoji="0" lang="en-US" altLang="ja-JP" b="0" dirty="0"/>
          </a:p>
          <a:p>
            <a:r>
              <a:rPr kumimoji="0" lang="en-US" altLang="ja-JP" b="0" dirty="0"/>
              <a:t>(2)</a:t>
            </a:r>
            <a:r>
              <a:rPr kumimoji="0" lang="ja-JP" altLang="en-US" dirty="0">
                <a:ea typeface="ＭＳ ゴシック" pitchFamily="49" charset="-128"/>
              </a:rPr>
              <a:t>動摩擦係数は</a:t>
            </a:r>
            <a:r>
              <a:rPr lang="en-US" altLang="ja-JP" i="1" dirty="0" err="1">
                <a:latin typeface="Symbol" pitchFamily="18" charset="2"/>
              </a:rPr>
              <a:t>m</a:t>
            </a:r>
            <a:r>
              <a:rPr lang="en-US" altLang="ja-JP" baseline="-25000" dirty="0" err="1"/>
              <a:t>k</a:t>
            </a:r>
            <a:r>
              <a:rPr kumimoji="0" lang="en-US" altLang="ja-JP" dirty="0">
                <a:ea typeface="ＭＳ ゴシック" pitchFamily="49" charset="-128"/>
              </a:rPr>
              <a:t>=0.25</a:t>
            </a:r>
            <a:r>
              <a:rPr kumimoji="0" lang="ja-JP" altLang="en-US" dirty="0">
                <a:ea typeface="ＭＳ ゴシック" pitchFamily="49" charset="-128"/>
              </a:rPr>
              <a:t>であった。失わ</a:t>
            </a:r>
            <a:endParaRPr kumimoji="0" lang="en-US" altLang="ja-JP" b="0" dirty="0"/>
          </a:p>
          <a:p>
            <a:r>
              <a:rPr kumimoji="0" lang="ja-JP" altLang="en-US" dirty="0">
                <a:ea typeface="ＭＳ ゴシック" pitchFamily="49" charset="-128"/>
              </a:rPr>
              <a:t>れた</a:t>
            </a:r>
            <a:r>
              <a:rPr kumimoji="0" lang="ja-JP" altLang="en-US" b="0" dirty="0">
                <a:ea typeface="ＭＳ ゴシック" pitchFamily="49" charset="-128"/>
              </a:rPr>
              <a:t>力学的エネルギー</a:t>
            </a:r>
            <a:r>
              <a:rPr kumimoji="0" lang="en-US" altLang="ja-JP" b="0" i="1" dirty="0">
                <a:latin typeface="Bookman Old Style" pitchFamily="18" charset="0"/>
                <a:ea typeface="ＭＳ ゴシック" pitchFamily="49" charset="-128"/>
              </a:rPr>
              <a:t>Q</a:t>
            </a:r>
            <a:r>
              <a:rPr kumimoji="0" lang="ja-JP" altLang="en-US" dirty="0">
                <a:ea typeface="ＭＳ ゴシック" pitchFamily="49" charset="-128"/>
              </a:rPr>
              <a:t>を求めよ。</a:t>
            </a:r>
            <a:endParaRPr kumimoji="0" lang="en-US" altLang="ja-JP" dirty="0">
              <a:ea typeface="ＭＳ ゴシック" pitchFamily="49" charset="-128"/>
            </a:endParaRPr>
          </a:p>
          <a:p>
            <a:r>
              <a:rPr kumimoji="0" lang="en-US" altLang="ja-JP" b="0" dirty="0">
                <a:ea typeface="ＭＳ ゴシック" pitchFamily="49" charset="-128"/>
              </a:rPr>
              <a:t>(3)</a:t>
            </a:r>
            <a:r>
              <a:rPr kumimoji="0" lang="ja-JP" altLang="en-US" dirty="0">
                <a:ea typeface="ＭＳ ゴシック" pitchFamily="49" charset="-128"/>
              </a:rPr>
              <a:t>降りた後</a:t>
            </a:r>
            <a:r>
              <a:rPr kumimoji="0" lang="ja-JP" altLang="en-US" dirty="0"/>
              <a:t>の</a:t>
            </a:r>
            <a:r>
              <a:rPr kumimoji="0" lang="ja-JP" altLang="en-US" dirty="0">
                <a:ea typeface="ＭＳ ゴシック" pitchFamily="49" charset="-128"/>
              </a:rPr>
              <a:t>速度</a:t>
            </a:r>
            <a:r>
              <a:rPr kumimoji="0" lang="en-US" altLang="ja-JP" i="1" dirty="0">
                <a:latin typeface="Bookman Old Style" pitchFamily="18" charset="0"/>
                <a:ea typeface="ＭＳ ゴシック" pitchFamily="49" charset="-128"/>
              </a:rPr>
              <a:t>v</a:t>
            </a:r>
            <a:r>
              <a:rPr kumimoji="0" lang="ja-JP" altLang="en-US" dirty="0">
                <a:ea typeface="ＭＳ ゴシック" pitchFamily="49" charset="-128"/>
              </a:rPr>
              <a:t>を求めよ。</a:t>
            </a:r>
            <a:endParaRPr kumimoji="0" lang="en-US" altLang="ja-JP" dirty="0"/>
          </a:p>
        </p:txBody>
      </p:sp>
      <p:sp>
        <p:nvSpPr>
          <p:cNvPr id="26628" name="Rectangle 8"/>
          <p:cNvSpPr>
            <a:spLocks noChangeArrowheads="1"/>
          </p:cNvSpPr>
          <p:nvPr/>
        </p:nvSpPr>
        <p:spPr bwMode="auto">
          <a:xfrm>
            <a:off x="0" y="3068638"/>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b="0">
                <a:ea typeface="ＭＳ ゴシック" pitchFamily="49" charset="-128"/>
              </a:rPr>
              <a:t>解</a:t>
            </a:r>
          </a:p>
        </p:txBody>
      </p:sp>
      <p:sp>
        <p:nvSpPr>
          <p:cNvPr id="26629" name="Line 9"/>
          <p:cNvSpPr>
            <a:spLocks noChangeShapeType="1"/>
          </p:cNvSpPr>
          <p:nvPr/>
        </p:nvSpPr>
        <p:spPr bwMode="auto">
          <a:xfrm>
            <a:off x="0" y="2997200"/>
            <a:ext cx="50768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p>
        </p:txBody>
      </p:sp>
      <p:graphicFrame>
        <p:nvGraphicFramePr>
          <p:cNvPr id="266252" name="Object 12"/>
          <p:cNvGraphicFramePr>
            <a:graphicFrameLocks noChangeAspect="1"/>
          </p:cNvGraphicFramePr>
          <p:nvPr>
            <p:extLst>
              <p:ext uri="{D42A27DB-BD31-4B8C-83A1-F6EECF244321}">
                <p14:modId xmlns:p14="http://schemas.microsoft.com/office/powerpoint/2010/main" val="815864510"/>
              </p:ext>
            </p:extLst>
          </p:nvPr>
        </p:nvGraphicFramePr>
        <p:xfrm>
          <a:off x="1227240" y="3764171"/>
          <a:ext cx="2286000" cy="539750"/>
        </p:xfrm>
        <a:graphic>
          <a:graphicData uri="http://schemas.openxmlformats.org/presentationml/2006/ole">
            <mc:AlternateContent xmlns:mc="http://schemas.openxmlformats.org/markup-compatibility/2006">
              <mc:Choice xmlns:v="urn:schemas-microsoft-com:vml" Requires="v">
                <p:oleObj spid="_x0000_s306524" name="Equation" r:id="rId3" imgW="965160" imgH="228600" progId="Equation.DSMT4">
                  <p:embed/>
                </p:oleObj>
              </mc:Choice>
              <mc:Fallback>
                <p:oleObj name="Equation" r:id="rId3" imgW="965160" imgH="228600" progId="Equation.DSMT4">
                  <p:embed/>
                  <p:pic>
                    <p:nvPicPr>
                      <p:cNvPr id="0" name=""/>
                      <p:cNvPicPr>
                        <a:picLocks noChangeAspect="1" noChangeArrowheads="1"/>
                      </p:cNvPicPr>
                      <p:nvPr/>
                    </p:nvPicPr>
                    <p:blipFill>
                      <a:blip r:embed="rId4"/>
                      <a:srcRect/>
                      <a:stretch>
                        <a:fillRect/>
                      </a:stretch>
                    </p:blipFill>
                    <p:spPr bwMode="auto">
                      <a:xfrm>
                        <a:off x="1227240" y="3764171"/>
                        <a:ext cx="2286000" cy="539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6631" name="AutoShape 17"/>
          <p:cNvSpPr>
            <a:spLocks noChangeArrowheads="1"/>
          </p:cNvSpPr>
          <p:nvPr/>
        </p:nvSpPr>
        <p:spPr bwMode="auto">
          <a:xfrm flipH="1">
            <a:off x="5409168" y="1193801"/>
            <a:ext cx="3600450" cy="1871662"/>
          </a:xfrm>
          <a:prstGeom prst="rtTriangle">
            <a:avLst/>
          </a:prstGeom>
          <a:solidFill>
            <a:schemeClr val="hlink"/>
          </a:solidFill>
          <a:ln w="9525">
            <a:solidFill>
              <a:srgbClr val="CC99FF"/>
            </a:solidFill>
            <a:miter lim="800000"/>
            <a:headEnd/>
            <a:tailEnd/>
          </a:ln>
        </p:spPr>
        <p:txBody>
          <a:bodyPr anchor="ctr">
            <a:spAutoFit/>
          </a:bodyPr>
          <a:lstStyle/>
          <a:p>
            <a:endParaRPr lang="ja-JP" altLang="en-US"/>
          </a:p>
        </p:txBody>
      </p:sp>
      <p:sp>
        <p:nvSpPr>
          <p:cNvPr id="26632" name="Line 18"/>
          <p:cNvSpPr>
            <a:spLocks noChangeShapeType="1"/>
          </p:cNvSpPr>
          <p:nvPr/>
        </p:nvSpPr>
        <p:spPr bwMode="auto">
          <a:xfrm flipV="1">
            <a:off x="7402145" y="1044525"/>
            <a:ext cx="688811" cy="370144"/>
          </a:xfrm>
          <a:prstGeom prst="line">
            <a:avLst/>
          </a:prstGeom>
          <a:noFill/>
          <a:ln w="28575">
            <a:solidFill>
              <a:schemeClr val="accent2"/>
            </a:solidFill>
            <a:round/>
            <a:headEnd type="arrow" w="med" len="me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266259" name="Freeform 19"/>
          <p:cNvSpPr>
            <a:spLocks/>
          </p:cNvSpPr>
          <p:nvPr/>
        </p:nvSpPr>
        <p:spPr bwMode="auto">
          <a:xfrm>
            <a:off x="8180175" y="529432"/>
            <a:ext cx="792111" cy="1039813"/>
          </a:xfrm>
          <a:custGeom>
            <a:avLst/>
            <a:gdLst>
              <a:gd name="T0" fmla="*/ 2147483647 w 595"/>
              <a:gd name="T1" fmla="*/ 2147483647 h 837"/>
              <a:gd name="T2" fmla="*/ 2147483647 w 595"/>
              <a:gd name="T3" fmla="*/ 2147483647 h 837"/>
              <a:gd name="T4" fmla="*/ 2147483647 w 595"/>
              <a:gd name="T5" fmla="*/ 2147483647 h 837"/>
              <a:gd name="T6" fmla="*/ 2147483647 w 595"/>
              <a:gd name="T7" fmla="*/ 2147483647 h 837"/>
              <a:gd name="T8" fmla="*/ 2147483647 w 595"/>
              <a:gd name="T9" fmla="*/ 2147483647 h 837"/>
              <a:gd name="T10" fmla="*/ 2147483647 w 595"/>
              <a:gd name="T11" fmla="*/ 2147483647 h 837"/>
              <a:gd name="T12" fmla="*/ 2147483647 w 595"/>
              <a:gd name="T13" fmla="*/ 2147483647 h 837"/>
              <a:gd name="T14" fmla="*/ 2147483647 w 595"/>
              <a:gd name="T15" fmla="*/ 2147483647 h 837"/>
              <a:gd name="T16" fmla="*/ 2147483647 w 595"/>
              <a:gd name="T17" fmla="*/ 2147483647 h 837"/>
              <a:gd name="T18" fmla="*/ 2147483647 w 595"/>
              <a:gd name="T19" fmla="*/ 2147483647 h 837"/>
              <a:gd name="T20" fmla="*/ 2147483647 w 595"/>
              <a:gd name="T21" fmla="*/ 2147483647 h 837"/>
              <a:gd name="T22" fmla="*/ 2147483647 w 595"/>
              <a:gd name="T23" fmla="*/ 2147483647 h 837"/>
              <a:gd name="T24" fmla="*/ 2147483647 w 595"/>
              <a:gd name="T25" fmla="*/ 2147483647 h 837"/>
              <a:gd name="T26" fmla="*/ 2147483647 w 595"/>
              <a:gd name="T27" fmla="*/ 2147483647 h 837"/>
              <a:gd name="T28" fmla="*/ 2147483647 w 595"/>
              <a:gd name="T29" fmla="*/ 2147483647 h 837"/>
              <a:gd name="T30" fmla="*/ 2147483647 w 595"/>
              <a:gd name="T31" fmla="*/ 2147483647 h 837"/>
              <a:gd name="T32" fmla="*/ 2147483647 w 595"/>
              <a:gd name="T33" fmla="*/ 2147483647 h 837"/>
              <a:gd name="T34" fmla="*/ 2147483647 w 595"/>
              <a:gd name="T35" fmla="*/ 2147483647 h 837"/>
              <a:gd name="T36" fmla="*/ 2147483647 w 595"/>
              <a:gd name="T37" fmla="*/ 2147483647 h 837"/>
              <a:gd name="T38" fmla="*/ 2147483647 w 595"/>
              <a:gd name="T39" fmla="*/ 2147483647 h 83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595"/>
              <a:gd name="T61" fmla="*/ 0 h 837"/>
              <a:gd name="T62" fmla="*/ 595 w 595"/>
              <a:gd name="T63" fmla="*/ 837 h 837"/>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595" h="837">
                <a:moveTo>
                  <a:pt x="550" y="209"/>
                </a:moveTo>
                <a:cubicBezTo>
                  <a:pt x="556" y="193"/>
                  <a:pt x="594" y="139"/>
                  <a:pt x="586" y="106"/>
                </a:cubicBezTo>
                <a:cubicBezTo>
                  <a:pt x="578" y="73"/>
                  <a:pt x="539" y="22"/>
                  <a:pt x="504" y="11"/>
                </a:cubicBezTo>
                <a:cubicBezTo>
                  <a:pt x="469" y="0"/>
                  <a:pt x="401" y="14"/>
                  <a:pt x="376" y="37"/>
                </a:cubicBezTo>
                <a:cubicBezTo>
                  <a:pt x="352" y="60"/>
                  <a:pt x="344" y="117"/>
                  <a:pt x="355" y="149"/>
                </a:cubicBezTo>
                <a:cubicBezTo>
                  <a:pt x="366" y="181"/>
                  <a:pt x="431" y="211"/>
                  <a:pt x="442" y="232"/>
                </a:cubicBezTo>
                <a:cubicBezTo>
                  <a:pt x="453" y="253"/>
                  <a:pt x="437" y="249"/>
                  <a:pt x="421" y="274"/>
                </a:cubicBezTo>
                <a:cubicBezTo>
                  <a:pt x="405" y="299"/>
                  <a:pt x="375" y="341"/>
                  <a:pt x="345" y="381"/>
                </a:cubicBezTo>
                <a:cubicBezTo>
                  <a:pt x="316" y="421"/>
                  <a:pt x="254" y="487"/>
                  <a:pt x="243" y="511"/>
                </a:cubicBezTo>
                <a:cubicBezTo>
                  <a:pt x="232" y="536"/>
                  <a:pt x="259" y="547"/>
                  <a:pt x="284" y="533"/>
                </a:cubicBezTo>
                <a:cubicBezTo>
                  <a:pt x="308" y="520"/>
                  <a:pt x="371" y="424"/>
                  <a:pt x="390" y="426"/>
                </a:cubicBezTo>
                <a:cubicBezTo>
                  <a:pt x="407" y="428"/>
                  <a:pt x="419" y="507"/>
                  <a:pt x="394" y="544"/>
                </a:cubicBezTo>
                <a:cubicBezTo>
                  <a:pt x="368" y="583"/>
                  <a:pt x="287" y="617"/>
                  <a:pt x="234" y="653"/>
                </a:cubicBezTo>
                <a:cubicBezTo>
                  <a:pt x="181" y="689"/>
                  <a:pt x="112" y="740"/>
                  <a:pt x="74" y="762"/>
                </a:cubicBezTo>
                <a:cubicBezTo>
                  <a:pt x="36" y="784"/>
                  <a:pt x="0" y="775"/>
                  <a:pt x="5" y="785"/>
                </a:cubicBezTo>
                <a:cubicBezTo>
                  <a:pt x="10" y="795"/>
                  <a:pt x="58" y="837"/>
                  <a:pt x="104" y="824"/>
                </a:cubicBezTo>
                <a:cubicBezTo>
                  <a:pt x="150" y="811"/>
                  <a:pt x="210" y="748"/>
                  <a:pt x="284" y="707"/>
                </a:cubicBezTo>
                <a:cubicBezTo>
                  <a:pt x="358" y="666"/>
                  <a:pt x="497" y="641"/>
                  <a:pt x="546" y="579"/>
                </a:cubicBezTo>
                <a:cubicBezTo>
                  <a:pt x="595" y="517"/>
                  <a:pt x="579" y="396"/>
                  <a:pt x="577" y="333"/>
                </a:cubicBezTo>
                <a:cubicBezTo>
                  <a:pt x="575" y="270"/>
                  <a:pt x="544" y="229"/>
                  <a:pt x="535" y="202"/>
                </a:cubicBezTo>
              </a:path>
            </a:pathLst>
          </a:custGeom>
          <a:solidFill>
            <a:srgbClr val="FFCC66"/>
          </a:solidFill>
          <a:ln w="9525" cap="flat" cmpd="sng">
            <a:noFill/>
            <a:prstDash val="solid"/>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nchor="ctr">
            <a:spAutoFit/>
          </a:bodyPr>
          <a:lstStyle/>
          <a:p>
            <a:endParaRPr lang="ja-JP" altLang="en-US"/>
          </a:p>
        </p:txBody>
      </p:sp>
      <p:sp>
        <p:nvSpPr>
          <p:cNvPr id="26634" name="Rectangle 20"/>
          <p:cNvSpPr>
            <a:spLocks noChangeArrowheads="1"/>
          </p:cNvSpPr>
          <p:nvPr/>
        </p:nvSpPr>
        <p:spPr bwMode="auto">
          <a:xfrm>
            <a:off x="6056868" y="2562226"/>
            <a:ext cx="36099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b="0" i="1" dirty="0">
                <a:ea typeface="ＭＳ ゴシック" pitchFamily="49" charset="-128"/>
              </a:rPr>
              <a:t>θ</a:t>
            </a:r>
          </a:p>
        </p:txBody>
      </p:sp>
      <p:sp>
        <p:nvSpPr>
          <p:cNvPr id="266263" name="Rectangle 23"/>
          <p:cNvSpPr>
            <a:spLocks noChangeArrowheads="1"/>
          </p:cNvSpPr>
          <p:nvPr/>
        </p:nvSpPr>
        <p:spPr bwMode="auto">
          <a:xfrm>
            <a:off x="479640" y="4389361"/>
            <a:ext cx="2093994" cy="527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kumimoji="0" lang="ja-JP" altLang="en-US" dirty="0"/>
              <a:t>垂直抗力</a:t>
            </a:r>
            <a:r>
              <a:rPr kumimoji="0" lang="en-US" altLang="ja-JP" b="0" i="1" dirty="0">
                <a:latin typeface="Bookman Old Style" pitchFamily="18" charset="0"/>
              </a:rPr>
              <a:t>N</a:t>
            </a:r>
            <a:r>
              <a:rPr kumimoji="0" lang="en-US" altLang="ja-JP" b="0" dirty="0">
                <a:latin typeface="Symbol" panose="05050102010706020507" pitchFamily="18" charset="2"/>
                <a:cs typeface="Times New Roman" panose="02020603050405020304" pitchFamily="18" charset="0"/>
              </a:rPr>
              <a:t>=</a:t>
            </a:r>
            <a:endParaRPr kumimoji="0" lang="en-US" altLang="ja-JP" b="0" dirty="0">
              <a:latin typeface="Symbol" panose="05050102010706020507" pitchFamily="18" charset="2"/>
              <a:ea typeface="ＭＳ ゴシック" pitchFamily="49" charset="-128"/>
              <a:cs typeface="Times New Roman" panose="02020603050405020304" pitchFamily="18" charset="0"/>
            </a:endParaRPr>
          </a:p>
        </p:txBody>
      </p:sp>
      <p:sp>
        <p:nvSpPr>
          <p:cNvPr id="266267" name="Rectangle 27"/>
          <p:cNvSpPr>
            <a:spLocks noChangeArrowheads="1"/>
          </p:cNvSpPr>
          <p:nvPr/>
        </p:nvSpPr>
        <p:spPr bwMode="auto">
          <a:xfrm>
            <a:off x="1213360" y="3719487"/>
            <a:ext cx="2285288" cy="628884"/>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266269" name="Rectangle 29"/>
          <p:cNvSpPr>
            <a:spLocks noChangeArrowheads="1"/>
          </p:cNvSpPr>
          <p:nvPr/>
        </p:nvSpPr>
        <p:spPr bwMode="auto">
          <a:xfrm>
            <a:off x="3726138" y="3714928"/>
            <a:ext cx="4058410" cy="627093"/>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266277" name="Rectangle 37"/>
          <p:cNvSpPr>
            <a:spLocks noChangeArrowheads="1"/>
          </p:cNvSpPr>
          <p:nvPr/>
        </p:nvSpPr>
        <p:spPr bwMode="auto">
          <a:xfrm>
            <a:off x="-14359" y="3756423"/>
            <a:ext cx="60465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dirty="0"/>
              <a:t>(1)</a:t>
            </a:r>
            <a:endParaRPr kumimoji="0" lang="ja-JP" altLang="en-US" b="0" dirty="0">
              <a:ea typeface="ＭＳ ゴシック" pitchFamily="49" charset="-128"/>
            </a:endParaRPr>
          </a:p>
        </p:txBody>
      </p:sp>
      <p:graphicFrame>
        <p:nvGraphicFramePr>
          <p:cNvPr id="266278" name="Object 38"/>
          <p:cNvGraphicFramePr>
            <a:graphicFrameLocks noChangeAspect="1"/>
          </p:cNvGraphicFramePr>
          <p:nvPr>
            <p:extLst>
              <p:ext uri="{D42A27DB-BD31-4B8C-83A1-F6EECF244321}">
                <p14:modId xmlns:p14="http://schemas.microsoft.com/office/powerpoint/2010/main" val="1579764888"/>
              </p:ext>
            </p:extLst>
          </p:nvPr>
        </p:nvGraphicFramePr>
        <p:xfrm>
          <a:off x="3711545" y="3807033"/>
          <a:ext cx="3968750" cy="541338"/>
        </p:xfrm>
        <a:graphic>
          <a:graphicData uri="http://schemas.openxmlformats.org/presentationml/2006/ole">
            <mc:AlternateContent xmlns:mc="http://schemas.openxmlformats.org/markup-compatibility/2006">
              <mc:Choice xmlns:v="urn:schemas-microsoft-com:vml" Requires="v">
                <p:oleObj spid="_x0000_s306525" name="Equation" r:id="rId5" imgW="1676160" imgH="228600" progId="Equation.DSMT4">
                  <p:embed/>
                </p:oleObj>
              </mc:Choice>
              <mc:Fallback>
                <p:oleObj name="Equation" r:id="rId5" imgW="1676160" imgH="228600" progId="Equation.DSMT4">
                  <p:embed/>
                  <p:pic>
                    <p:nvPicPr>
                      <p:cNvPr id="0" name=""/>
                      <p:cNvPicPr>
                        <a:picLocks noChangeAspect="1" noChangeArrowheads="1"/>
                      </p:cNvPicPr>
                      <p:nvPr/>
                    </p:nvPicPr>
                    <p:blipFill>
                      <a:blip r:embed="rId6"/>
                      <a:srcRect/>
                      <a:stretch>
                        <a:fillRect/>
                      </a:stretch>
                    </p:blipFill>
                    <p:spPr bwMode="auto">
                      <a:xfrm>
                        <a:off x="3711545" y="3807033"/>
                        <a:ext cx="3968750" cy="5413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66280" name="Rectangle 40"/>
          <p:cNvSpPr>
            <a:spLocks noChangeArrowheads="1"/>
          </p:cNvSpPr>
          <p:nvPr/>
        </p:nvSpPr>
        <p:spPr bwMode="auto">
          <a:xfrm>
            <a:off x="3379899" y="3785402"/>
            <a:ext cx="3841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b="0" dirty="0">
                <a:ea typeface="ＭＳ ゴシック" pitchFamily="49" charset="-128"/>
              </a:rPr>
              <a:t>=</a:t>
            </a:r>
          </a:p>
        </p:txBody>
      </p:sp>
      <p:graphicFrame>
        <p:nvGraphicFramePr>
          <p:cNvPr id="266281" name="Object 41"/>
          <p:cNvGraphicFramePr>
            <a:graphicFrameLocks noChangeAspect="1"/>
          </p:cNvGraphicFramePr>
          <p:nvPr>
            <p:extLst>
              <p:ext uri="{D42A27DB-BD31-4B8C-83A1-F6EECF244321}">
                <p14:modId xmlns:p14="http://schemas.microsoft.com/office/powerpoint/2010/main" val="2440591081"/>
              </p:ext>
            </p:extLst>
          </p:nvPr>
        </p:nvGraphicFramePr>
        <p:xfrm>
          <a:off x="4761263" y="5015940"/>
          <a:ext cx="960437" cy="481013"/>
        </p:xfrm>
        <a:graphic>
          <a:graphicData uri="http://schemas.openxmlformats.org/presentationml/2006/ole">
            <mc:AlternateContent xmlns:mc="http://schemas.openxmlformats.org/markup-compatibility/2006">
              <mc:Choice xmlns:v="urn:schemas-microsoft-com:vml" Requires="v">
                <p:oleObj spid="_x0000_s306526" name="Equation" r:id="rId7" imgW="406080" imgH="203040" progId="Equation.DSMT4">
                  <p:embed/>
                </p:oleObj>
              </mc:Choice>
              <mc:Fallback>
                <p:oleObj name="Equation" r:id="rId7" imgW="406080" imgH="203040" progId="Equation.DSMT4">
                  <p:embed/>
                  <p:pic>
                    <p:nvPicPr>
                      <p:cNvPr id="0" name=""/>
                      <p:cNvPicPr>
                        <a:picLocks noChangeAspect="1" noChangeArrowheads="1"/>
                      </p:cNvPicPr>
                      <p:nvPr/>
                    </p:nvPicPr>
                    <p:blipFill>
                      <a:blip r:embed="rId8"/>
                      <a:srcRect/>
                      <a:stretch>
                        <a:fillRect/>
                      </a:stretch>
                    </p:blipFill>
                    <p:spPr bwMode="auto">
                      <a:xfrm>
                        <a:off x="4761263" y="5015940"/>
                        <a:ext cx="960437" cy="481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66289" name="Rectangle 49"/>
          <p:cNvSpPr>
            <a:spLocks noChangeArrowheads="1"/>
          </p:cNvSpPr>
          <p:nvPr/>
        </p:nvSpPr>
        <p:spPr bwMode="auto">
          <a:xfrm>
            <a:off x="2436920" y="4385003"/>
            <a:ext cx="1474786" cy="527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kumimoji="0" lang="en-US" altLang="ja-JP" b="0" i="1" dirty="0">
                <a:latin typeface="Bookman Old Style" pitchFamily="18" charset="0"/>
                <a:ea typeface="ＭＳ ゴシック" pitchFamily="49" charset="-128"/>
                <a:cs typeface="Times New Roman" pitchFamily="18" charset="0"/>
              </a:rPr>
              <a:t>mg </a:t>
            </a:r>
            <a:r>
              <a:rPr kumimoji="0" lang="en-US" altLang="ja-JP" b="0" dirty="0" err="1">
                <a:ea typeface="ＭＳ ゴシック" pitchFamily="49" charset="-128"/>
                <a:cs typeface="Times New Roman" pitchFamily="18" charset="0"/>
              </a:rPr>
              <a:t>cos</a:t>
            </a:r>
            <a:r>
              <a:rPr kumimoji="0" lang="en-US" altLang="ja-JP" b="0" i="1" dirty="0" err="1">
                <a:ea typeface="ＭＳ ゴシック" pitchFamily="49" charset="-128"/>
                <a:cs typeface="Times New Roman" pitchFamily="18" charset="0"/>
              </a:rPr>
              <a:t>θ</a:t>
            </a:r>
            <a:endParaRPr kumimoji="0" lang="en-US" altLang="ja-JP" b="0" i="1" dirty="0">
              <a:latin typeface="Bookman Old Style" pitchFamily="18" charset="0"/>
              <a:ea typeface="ＭＳ ゴシック" pitchFamily="49" charset="-128"/>
              <a:cs typeface="Times New Roman" pitchFamily="18" charset="0"/>
            </a:endParaRPr>
          </a:p>
        </p:txBody>
      </p:sp>
      <p:sp>
        <p:nvSpPr>
          <p:cNvPr id="266293" name="Rectangle 53"/>
          <p:cNvSpPr>
            <a:spLocks noChangeArrowheads="1"/>
          </p:cNvSpPr>
          <p:nvPr/>
        </p:nvSpPr>
        <p:spPr bwMode="auto">
          <a:xfrm>
            <a:off x="2489551" y="5015940"/>
            <a:ext cx="796873" cy="449979"/>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266297" name="Rectangle 57"/>
          <p:cNvSpPr>
            <a:spLocks noChangeArrowheads="1"/>
          </p:cNvSpPr>
          <p:nvPr/>
        </p:nvSpPr>
        <p:spPr bwMode="auto">
          <a:xfrm>
            <a:off x="541338" y="3141663"/>
            <a:ext cx="248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b="0" dirty="0"/>
              <a:t>始めの高さ </a:t>
            </a:r>
            <a:r>
              <a:rPr kumimoji="0" lang="en-US" altLang="ja-JP" b="0" i="1" dirty="0">
                <a:latin typeface="Bookman Old Style" pitchFamily="18" charset="0"/>
              </a:rPr>
              <a:t>h </a:t>
            </a:r>
            <a:r>
              <a:rPr kumimoji="0" lang="en-US" altLang="ja-JP" b="0" dirty="0"/>
              <a:t>=</a:t>
            </a:r>
            <a:endParaRPr kumimoji="0" lang="en-US" altLang="ja-JP" b="0" dirty="0">
              <a:ea typeface="ＭＳ ゴシック" pitchFamily="49" charset="-128"/>
            </a:endParaRPr>
          </a:p>
        </p:txBody>
      </p:sp>
      <p:sp>
        <p:nvSpPr>
          <p:cNvPr id="266298" name="Rectangle 58"/>
          <p:cNvSpPr>
            <a:spLocks noChangeArrowheads="1"/>
          </p:cNvSpPr>
          <p:nvPr/>
        </p:nvSpPr>
        <p:spPr bwMode="auto">
          <a:xfrm>
            <a:off x="5955732" y="3139687"/>
            <a:ext cx="209223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b="0" dirty="0"/>
              <a:t>始めの速さ</a:t>
            </a:r>
            <a:r>
              <a:rPr kumimoji="0" lang="en-US" altLang="ja-JP" b="0" dirty="0"/>
              <a:t>=</a:t>
            </a:r>
            <a:endParaRPr kumimoji="0" lang="ja-JP" altLang="en-US" b="0" dirty="0">
              <a:ea typeface="ＭＳ ゴシック" pitchFamily="49" charset="-128"/>
            </a:endParaRPr>
          </a:p>
        </p:txBody>
      </p:sp>
      <p:sp>
        <p:nvSpPr>
          <p:cNvPr id="266299" name="Rectangle 59"/>
          <p:cNvSpPr>
            <a:spLocks noChangeArrowheads="1"/>
          </p:cNvSpPr>
          <p:nvPr/>
        </p:nvSpPr>
        <p:spPr bwMode="auto">
          <a:xfrm>
            <a:off x="4500563" y="3141663"/>
            <a:ext cx="10826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b="0" dirty="0"/>
              <a:t>2.50m</a:t>
            </a:r>
          </a:p>
        </p:txBody>
      </p:sp>
      <p:sp>
        <p:nvSpPr>
          <p:cNvPr id="266300" name="Rectangle 60"/>
          <p:cNvSpPr>
            <a:spLocks noChangeArrowheads="1"/>
          </p:cNvSpPr>
          <p:nvPr/>
        </p:nvSpPr>
        <p:spPr bwMode="auto">
          <a:xfrm>
            <a:off x="4068763" y="3141663"/>
            <a:ext cx="3841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b="0" dirty="0"/>
              <a:t>=</a:t>
            </a:r>
          </a:p>
        </p:txBody>
      </p:sp>
      <p:sp>
        <p:nvSpPr>
          <p:cNvPr id="266301" name="Rectangle 61"/>
          <p:cNvSpPr>
            <a:spLocks noChangeArrowheads="1"/>
          </p:cNvSpPr>
          <p:nvPr/>
        </p:nvSpPr>
        <p:spPr bwMode="auto">
          <a:xfrm>
            <a:off x="2995613" y="3141663"/>
            <a:ext cx="105886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b="0" i="1" dirty="0">
                <a:latin typeface="Bookman Old Style" pitchFamily="18" charset="0"/>
                <a:cs typeface="Times New Roman" pitchFamily="18" charset="0"/>
              </a:rPr>
              <a:t>s</a:t>
            </a:r>
            <a:r>
              <a:rPr kumimoji="0" lang="en-US" altLang="ja-JP" b="0" i="1" dirty="0"/>
              <a:t> </a:t>
            </a:r>
            <a:r>
              <a:rPr kumimoji="0" lang="en-US" altLang="ja-JP" b="0" dirty="0" err="1"/>
              <a:t>sin</a:t>
            </a:r>
            <a:r>
              <a:rPr kumimoji="0" lang="en-US" altLang="ja-JP" b="0" i="1" dirty="0" err="1"/>
              <a:t>θ</a:t>
            </a:r>
            <a:endParaRPr kumimoji="0" lang="en-US" altLang="ja-JP" b="0" i="1" dirty="0"/>
          </a:p>
        </p:txBody>
      </p:sp>
      <p:sp>
        <p:nvSpPr>
          <p:cNvPr id="266302" name="Rectangle 62"/>
          <p:cNvSpPr>
            <a:spLocks noChangeArrowheads="1"/>
          </p:cNvSpPr>
          <p:nvPr/>
        </p:nvSpPr>
        <p:spPr bwMode="auto">
          <a:xfrm>
            <a:off x="2989263" y="3141663"/>
            <a:ext cx="1079500"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266303" name="Rectangle 63"/>
          <p:cNvSpPr>
            <a:spLocks noChangeArrowheads="1"/>
          </p:cNvSpPr>
          <p:nvPr/>
        </p:nvSpPr>
        <p:spPr bwMode="auto">
          <a:xfrm>
            <a:off x="4429125" y="3141663"/>
            <a:ext cx="1268968"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266304" name="Rectangle 64"/>
          <p:cNvSpPr>
            <a:spLocks noChangeArrowheads="1"/>
          </p:cNvSpPr>
          <p:nvPr/>
        </p:nvSpPr>
        <p:spPr bwMode="auto">
          <a:xfrm>
            <a:off x="8114723" y="3125591"/>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b="0" dirty="0"/>
              <a:t>0</a:t>
            </a:r>
          </a:p>
        </p:txBody>
      </p:sp>
      <p:sp>
        <p:nvSpPr>
          <p:cNvPr id="266305" name="Rectangle 65"/>
          <p:cNvSpPr>
            <a:spLocks noChangeArrowheads="1"/>
          </p:cNvSpPr>
          <p:nvPr/>
        </p:nvSpPr>
        <p:spPr bwMode="auto">
          <a:xfrm>
            <a:off x="7945993" y="3112623"/>
            <a:ext cx="1063625"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26627" name="Rectangle 3"/>
          <p:cNvSpPr>
            <a:spLocks noGrp="1" noChangeArrowheads="1"/>
          </p:cNvSpPr>
          <p:nvPr>
            <p:ph type="title"/>
          </p:nvPr>
        </p:nvSpPr>
        <p:spPr>
          <a:xfrm>
            <a:off x="-14359" y="44869"/>
            <a:ext cx="2555875" cy="476250"/>
          </a:xfrm>
        </p:spPr>
        <p:txBody>
          <a:bodyPr/>
          <a:lstStyle/>
          <a:p>
            <a:pPr algn="l" eaLnBrk="1" hangingPunct="1"/>
            <a:r>
              <a:rPr lang="ja-JP" altLang="en-US" sz="2800" dirty="0">
                <a:solidFill>
                  <a:srgbClr val="0000FF"/>
                </a:solidFill>
              </a:rPr>
              <a:t>例</a:t>
            </a:r>
            <a:r>
              <a:rPr lang="en-US" altLang="ja-JP" sz="2800" dirty="0">
                <a:solidFill>
                  <a:srgbClr val="0000FF"/>
                </a:solidFill>
              </a:rPr>
              <a:t>1 </a:t>
            </a:r>
            <a:r>
              <a:rPr lang="ja-JP" altLang="en-US" sz="2800" dirty="0">
                <a:solidFill>
                  <a:srgbClr val="0000FF"/>
                </a:solidFill>
              </a:rPr>
              <a:t>滑り台</a:t>
            </a:r>
          </a:p>
        </p:txBody>
      </p:sp>
      <p:graphicFrame>
        <p:nvGraphicFramePr>
          <p:cNvPr id="52" name="Object 12">
            <a:extLst>
              <a:ext uri="{FF2B5EF4-FFF2-40B4-BE49-F238E27FC236}">
                <a16:creationId xmlns:a16="http://schemas.microsoft.com/office/drawing/2014/main" id="{F7A2A12B-3AC9-45F0-9F53-0F7088949D49}"/>
              </a:ext>
            </a:extLst>
          </p:cNvPr>
          <p:cNvGraphicFramePr>
            <a:graphicFrameLocks noChangeAspect="1"/>
          </p:cNvGraphicFramePr>
          <p:nvPr>
            <p:extLst>
              <p:ext uri="{D42A27DB-BD31-4B8C-83A1-F6EECF244321}">
                <p14:modId xmlns:p14="http://schemas.microsoft.com/office/powerpoint/2010/main" val="1666674545"/>
              </p:ext>
            </p:extLst>
          </p:nvPr>
        </p:nvGraphicFramePr>
        <p:xfrm>
          <a:off x="575853" y="3845134"/>
          <a:ext cx="661987" cy="390525"/>
        </p:xfrm>
        <a:graphic>
          <a:graphicData uri="http://schemas.openxmlformats.org/presentationml/2006/ole">
            <mc:AlternateContent xmlns:mc="http://schemas.openxmlformats.org/markup-compatibility/2006">
              <mc:Choice xmlns:v="urn:schemas-microsoft-com:vml" Requires="v">
                <p:oleObj spid="_x0000_s306527" name="Equation" r:id="rId9" imgW="279360" imgH="164880" progId="Equation.DSMT4">
                  <p:embed/>
                </p:oleObj>
              </mc:Choice>
              <mc:Fallback>
                <p:oleObj name="Equation" r:id="rId9" imgW="279360" imgH="164880" progId="Equation.DSMT4">
                  <p:embed/>
                  <p:pic>
                    <p:nvPicPr>
                      <p:cNvPr id="266252" name="Object 12"/>
                      <p:cNvPicPr>
                        <a:picLocks noChangeAspect="1" noChangeArrowheads="1"/>
                      </p:cNvPicPr>
                      <p:nvPr/>
                    </p:nvPicPr>
                    <p:blipFill>
                      <a:blip r:embed="rId10"/>
                      <a:srcRect/>
                      <a:stretch>
                        <a:fillRect/>
                      </a:stretch>
                    </p:blipFill>
                    <p:spPr bwMode="auto">
                      <a:xfrm>
                        <a:off x="575853" y="3845134"/>
                        <a:ext cx="661987" cy="390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3" name="Rectangle 29">
            <a:extLst>
              <a:ext uri="{FF2B5EF4-FFF2-40B4-BE49-F238E27FC236}">
                <a16:creationId xmlns:a16="http://schemas.microsoft.com/office/drawing/2014/main" id="{09287BF6-73FF-4034-8686-E2B2648D9AF9}"/>
              </a:ext>
            </a:extLst>
          </p:cNvPr>
          <p:cNvSpPr>
            <a:spLocks noChangeArrowheads="1"/>
          </p:cNvSpPr>
          <p:nvPr/>
        </p:nvSpPr>
        <p:spPr bwMode="auto">
          <a:xfrm>
            <a:off x="7997444" y="3699084"/>
            <a:ext cx="1100980" cy="657456"/>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54" name="Rectangle 40">
            <a:extLst>
              <a:ext uri="{FF2B5EF4-FFF2-40B4-BE49-F238E27FC236}">
                <a16:creationId xmlns:a16="http://schemas.microsoft.com/office/drawing/2014/main" id="{B2A60078-3039-43BB-B05B-B3E30A8C9F8A}"/>
              </a:ext>
            </a:extLst>
          </p:cNvPr>
          <p:cNvSpPr>
            <a:spLocks noChangeArrowheads="1"/>
          </p:cNvSpPr>
          <p:nvPr/>
        </p:nvSpPr>
        <p:spPr bwMode="auto">
          <a:xfrm>
            <a:off x="7715954" y="3839274"/>
            <a:ext cx="3841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b="0" dirty="0">
                <a:ea typeface="ＭＳ ゴシック" pitchFamily="49" charset="-128"/>
              </a:rPr>
              <a:t>=</a:t>
            </a:r>
          </a:p>
        </p:txBody>
      </p:sp>
      <p:graphicFrame>
        <p:nvGraphicFramePr>
          <p:cNvPr id="55" name="Object 43">
            <a:extLst>
              <a:ext uri="{FF2B5EF4-FFF2-40B4-BE49-F238E27FC236}">
                <a16:creationId xmlns:a16="http://schemas.microsoft.com/office/drawing/2014/main" id="{8617E444-DBBB-41C6-9B9C-7BB0123886BD}"/>
              </a:ext>
            </a:extLst>
          </p:cNvPr>
          <p:cNvGraphicFramePr>
            <a:graphicFrameLocks noChangeAspect="1"/>
          </p:cNvGraphicFramePr>
          <p:nvPr>
            <p:extLst>
              <p:ext uri="{D42A27DB-BD31-4B8C-83A1-F6EECF244321}">
                <p14:modId xmlns:p14="http://schemas.microsoft.com/office/powerpoint/2010/main" val="570335328"/>
              </p:ext>
            </p:extLst>
          </p:nvPr>
        </p:nvGraphicFramePr>
        <p:xfrm>
          <a:off x="8135938" y="3829050"/>
          <a:ext cx="808037" cy="508000"/>
        </p:xfrm>
        <a:graphic>
          <a:graphicData uri="http://schemas.openxmlformats.org/presentationml/2006/ole">
            <mc:AlternateContent xmlns:mc="http://schemas.openxmlformats.org/markup-compatibility/2006">
              <mc:Choice xmlns:v="urn:schemas-microsoft-com:vml" Requires="v">
                <p:oleObj spid="_x0000_s306528" name="Equation" r:id="rId11" imgW="342720" imgH="215640" progId="Equation.DSMT4">
                  <p:embed/>
                </p:oleObj>
              </mc:Choice>
              <mc:Fallback>
                <p:oleObj name="Equation" r:id="rId11" imgW="342720" imgH="215640" progId="Equation.DSMT4">
                  <p:embed/>
                  <p:pic>
                    <p:nvPicPr>
                      <p:cNvPr id="51" name="Object 43">
                        <a:extLst>
                          <a:ext uri="{FF2B5EF4-FFF2-40B4-BE49-F238E27FC236}">
                            <a16:creationId xmlns:a16="http://schemas.microsoft.com/office/drawing/2014/main" id="{3D41B9E8-B717-4361-B5FB-7BCD45803D47}"/>
                          </a:ext>
                        </a:extLst>
                      </p:cNvPr>
                      <p:cNvPicPr>
                        <a:picLocks noChangeAspect="1" noChangeArrowheads="1"/>
                      </p:cNvPicPr>
                      <p:nvPr/>
                    </p:nvPicPr>
                    <p:blipFill>
                      <a:blip r:embed="rId12"/>
                      <a:srcRect/>
                      <a:stretch>
                        <a:fillRect/>
                      </a:stretch>
                    </p:blipFill>
                    <p:spPr bwMode="auto">
                      <a:xfrm>
                        <a:off x="8135938" y="3829050"/>
                        <a:ext cx="808037" cy="508000"/>
                      </a:xfrm>
                      <a:prstGeom prst="rect">
                        <a:avLst/>
                      </a:prstGeom>
                      <a:noFill/>
                      <a:ln>
                        <a:noFill/>
                      </a:ln>
                      <a:effectLst/>
                    </p:spPr>
                  </p:pic>
                </p:oleObj>
              </mc:Fallback>
            </mc:AlternateContent>
          </a:graphicData>
        </a:graphic>
      </p:graphicFrame>
      <p:sp>
        <p:nvSpPr>
          <p:cNvPr id="56" name="Rectangle 37">
            <a:extLst>
              <a:ext uri="{FF2B5EF4-FFF2-40B4-BE49-F238E27FC236}">
                <a16:creationId xmlns:a16="http://schemas.microsoft.com/office/drawing/2014/main" id="{97CA1046-539B-4941-A3DF-FDF591C4EE55}"/>
              </a:ext>
            </a:extLst>
          </p:cNvPr>
          <p:cNvSpPr>
            <a:spLocks noChangeArrowheads="1"/>
          </p:cNvSpPr>
          <p:nvPr/>
        </p:nvSpPr>
        <p:spPr bwMode="auto">
          <a:xfrm>
            <a:off x="6521" y="4362373"/>
            <a:ext cx="609833" cy="527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kumimoji="0" lang="en-US" altLang="ja-JP" dirty="0"/>
              <a:t>(2)</a:t>
            </a:r>
            <a:endParaRPr kumimoji="0" lang="ja-JP" altLang="en-US" b="0" dirty="0">
              <a:ea typeface="ＭＳ ゴシック" pitchFamily="49" charset="-128"/>
            </a:endParaRPr>
          </a:p>
        </p:txBody>
      </p:sp>
      <p:sp>
        <p:nvSpPr>
          <p:cNvPr id="57" name="Rectangle 23">
            <a:extLst>
              <a:ext uri="{FF2B5EF4-FFF2-40B4-BE49-F238E27FC236}">
                <a16:creationId xmlns:a16="http://schemas.microsoft.com/office/drawing/2014/main" id="{B30CE277-D102-4D1A-B051-06573294EDC3}"/>
              </a:ext>
            </a:extLst>
          </p:cNvPr>
          <p:cNvSpPr>
            <a:spLocks noChangeArrowheads="1"/>
          </p:cNvSpPr>
          <p:nvPr/>
        </p:nvSpPr>
        <p:spPr bwMode="auto">
          <a:xfrm>
            <a:off x="503247" y="4952556"/>
            <a:ext cx="204735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b="0" dirty="0"/>
              <a:t>動摩擦力</a:t>
            </a:r>
            <a:r>
              <a:rPr kumimoji="0" lang="en-US" altLang="ja-JP" b="0" i="1" dirty="0">
                <a:latin typeface="Bookman Old Style" pitchFamily="18" charset="0"/>
              </a:rPr>
              <a:t>f </a:t>
            </a:r>
            <a:r>
              <a:rPr kumimoji="0" lang="en-US" altLang="ja-JP" b="0" dirty="0">
                <a:latin typeface="Symbol" panose="05050102010706020507" pitchFamily="18" charset="2"/>
                <a:cs typeface="Times New Roman" panose="02020603050405020304" pitchFamily="18" charset="0"/>
              </a:rPr>
              <a:t>=</a:t>
            </a:r>
            <a:endParaRPr kumimoji="0" lang="en-US" altLang="ja-JP" b="0" dirty="0">
              <a:latin typeface="Symbol" panose="05050102010706020507" pitchFamily="18" charset="2"/>
              <a:ea typeface="ＭＳ ゴシック" pitchFamily="49" charset="-128"/>
              <a:cs typeface="Times New Roman" panose="02020603050405020304" pitchFamily="18" charset="0"/>
            </a:endParaRPr>
          </a:p>
        </p:txBody>
      </p:sp>
      <p:sp>
        <p:nvSpPr>
          <p:cNvPr id="58" name="Rectangle 49">
            <a:extLst>
              <a:ext uri="{FF2B5EF4-FFF2-40B4-BE49-F238E27FC236}">
                <a16:creationId xmlns:a16="http://schemas.microsoft.com/office/drawing/2014/main" id="{D048380E-B69C-4469-8F33-A81730B935E1}"/>
              </a:ext>
            </a:extLst>
          </p:cNvPr>
          <p:cNvSpPr>
            <a:spLocks noChangeArrowheads="1"/>
          </p:cNvSpPr>
          <p:nvPr/>
        </p:nvSpPr>
        <p:spPr bwMode="auto">
          <a:xfrm>
            <a:off x="2516661" y="4959974"/>
            <a:ext cx="76976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b="0" i="1" dirty="0" err="1">
                <a:latin typeface="Symbol" pitchFamily="18" charset="2"/>
                <a:ea typeface="ＭＳ ゴシック" pitchFamily="49" charset="-128"/>
                <a:cs typeface="Times New Roman" pitchFamily="18" charset="0"/>
              </a:rPr>
              <a:t>m</a:t>
            </a:r>
            <a:r>
              <a:rPr lang="en-US" altLang="ja-JP" b="0" baseline="-25000" dirty="0" err="1">
                <a:ea typeface="ＭＳ ゴシック" pitchFamily="49" charset="-128"/>
                <a:cs typeface="Times New Roman" pitchFamily="18" charset="0"/>
              </a:rPr>
              <a:t>k</a:t>
            </a:r>
            <a:r>
              <a:rPr kumimoji="0" lang="en-US" altLang="ja-JP" i="1" dirty="0" err="1">
                <a:latin typeface="Bookman Old Style" pitchFamily="18" charset="0"/>
              </a:rPr>
              <a:t>N</a:t>
            </a:r>
            <a:endParaRPr kumimoji="0" lang="en-US" altLang="ja-JP" b="0" i="1" dirty="0">
              <a:latin typeface="Bookman Old Style" pitchFamily="18" charset="0"/>
              <a:ea typeface="ＭＳ ゴシック" pitchFamily="49" charset="-128"/>
              <a:cs typeface="Times New Roman" pitchFamily="18" charset="0"/>
            </a:endParaRPr>
          </a:p>
        </p:txBody>
      </p:sp>
      <p:sp>
        <p:nvSpPr>
          <p:cNvPr id="59" name="Rectangle 23">
            <a:extLst>
              <a:ext uri="{FF2B5EF4-FFF2-40B4-BE49-F238E27FC236}">
                <a16:creationId xmlns:a16="http://schemas.microsoft.com/office/drawing/2014/main" id="{0F989BC6-64C9-46CE-85DC-8C4B8635BF08}"/>
              </a:ext>
            </a:extLst>
          </p:cNvPr>
          <p:cNvSpPr>
            <a:spLocks noChangeArrowheads="1"/>
          </p:cNvSpPr>
          <p:nvPr/>
        </p:nvSpPr>
        <p:spPr bwMode="auto">
          <a:xfrm>
            <a:off x="5770326" y="4958750"/>
            <a:ext cx="61943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kumimoji="0" lang="en-US" altLang="ja-JP" b="0" i="1" dirty="0">
                <a:latin typeface="Bookman Old Style" pitchFamily="18" charset="0"/>
              </a:rPr>
              <a:t>f s </a:t>
            </a:r>
            <a:endParaRPr kumimoji="0" lang="en-US" altLang="ja-JP" b="0" dirty="0">
              <a:latin typeface="Symbol" panose="05050102010706020507" pitchFamily="18" charset="2"/>
              <a:ea typeface="ＭＳ ゴシック" pitchFamily="49" charset="-128"/>
              <a:cs typeface="Times New Roman" panose="02020603050405020304" pitchFamily="18" charset="0"/>
            </a:endParaRPr>
          </a:p>
        </p:txBody>
      </p:sp>
      <p:sp>
        <p:nvSpPr>
          <p:cNvPr id="63" name="Rectangle 29">
            <a:extLst>
              <a:ext uri="{FF2B5EF4-FFF2-40B4-BE49-F238E27FC236}">
                <a16:creationId xmlns:a16="http://schemas.microsoft.com/office/drawing/2014/main" id="{767D82C2-B3E8-4911-AC4E-80EF18CF845F}"/>
              </a:ext>
            </a:extLst>
          </p:cNvPr>
          <p:cNvSpPr>
            <a:spLocks noChangeArrowheads="1"/>
          </p:cNvSpPr>
          <p:nvPr/>
        </p:nvSpPr>
        <p:spPr bwMode="auto">
          <a:xfrm>
            <a:off x="2486673" y="4393121"/>
            <a:ext cx="1425033" cy="554441"/>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64" name="Rectangle 29">
            <a:extLst>
              <a:ext uri="{FF2B5EF4-FFF2-40B4-BE49-F238E27FC236}">
                <a16:creationId xmlns:a16="http://schemas.microsoft.com/office/drawing/2014/main" id="{0234519C-028B-4C07-830D-E525890B18B0}"/>
              </a:ext>
            </a:extLst>
          </p:cNvPr>
          <p:cNvSpPr>
            <a:spLocks noChangeArrowheads="1"/>
          </p:cNvSpPr>
          <p:nvPr/>
        </p:nvSpPr>
        <p:spPr bwMode="auto">
          <a:xfrm>
            <a:off x="4159547" y="4401772"/>
            <a:ext cx="3645881" cy="55253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graphicFrame>
        <p:nvGraphicFramePr>
          <p:cNvPr id="65" name="Object 38">
            <a:extLst>
              <a:ext uri="{FF2B5EF4-FFF2-40B4-BE49-F238E27FC236}">
                <a16:creationId xmlns:a16="http://schemas.microsoft.com/office/drawing/2014/main" id="{A0119B25-0B6D-4319-866E-6AEF5AE89D57}"/>
              </a:ext>
            </a:extLst>
          </p:cNvPr>
          <p:cNvGraphicFramePr>
            <a:graphicFrameLocks noChangeAspect="1"/>
          </p:cNvGraphicFramePr>
          <p:nvPr>
            <p:extLst>
              <p:ext uri="{D42A27DB-BD31-4B8C-83A1-F6EECF244321}">
                <p14:modId xmlns:p14="http://schemas.microsoft.com/office/powerpoint/2010/main" val="907473366"/>
              </p:ext>
            </p:extLst>
          </p:nvPr>
        </p:nvGraphicFramePr>
        <p:xfrm>
          <a:off x="4176496" y="4363104"/>
          <a:ext cx="3578225" cy="571500"/>
        </p:xfrm>
        <a:graphic>
          <a:graphicData uri="http://schemas.openxmlformats.org/presentationml/2006/ole">
            <mc:AlternateContent xmlns:mc="http://schemas.openxmlformats.org/markup-compatibility/2006">
              <mc:Choice xmlns:v="urn:schemas-microsoft-com:vml" Requires="v">
                <p:oleObj spid="_x0000_s306529" name="Equation" r:id="rId13" imgW="1511280" imgH="241200" progId="Equation.DSMT4">
                  <p:embed/>
                </p:oleObj>
              </mc:Choice>
              <mc:Fallback>
                <p:oleObj name="Equation" r:id="rId13" imgW="1511280" imgH="241200" progId="Equation.DSMT4">
                  <p:embed/>
                  <p:pic>
                    <p:nvPicPr>
                      <p:cNvPr id="266278" name="Object 38"/>
                      <p:cNvPicPr>
                        <a:picLocks noChangeAspect="1" noChangeArrowheads="1"/>
                      </p:cNvPicPr>
                      <p:nvPr/>
                    </p:nvPicPr>
                    <p:blipFill>
                      <a:blip r:embed="rId14"/>
                      <a:srcRect/>
                      <a:stretch>
                        <a:fillRect/>
                      </a:stretch>
                    </p:blipFill>
                    <p:spPr bwMode="auto">
                      <a:xfrm>
                        <a:off x="4176496" y="4363104"/>
                        <a:ext cx="3578225" cy="571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6" name="Rectangle 40">
            <a:extLst>
              <a:ext uri="{FF2B5EF4-FFF2-40B4-BE49-F238E27FC236}">
                <a16:creationId xmlns:a16="http://schemas.microsoft.com/office/drawing/2014/main" id="{B762DF86-A778-4BC8-A521-1D0875497664}"/>
              </a:ext>
            </a:extLst>
          </p:cNvPr>
          <p:cNvSpPr>
            <a:spLocks noChangeArrowheads="1"/>
          </p:cNvSpPr>
          <p:nvPr/>
        </p:nvSpPr>
        <p:spPr bwMode="auto">
          <a:xfrm>
            <a:off x="3825188" y="4405357"/>
            <a:ext cx="3841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b="0" dirty="0">
                <a:ea typeface="ＭＳ ゴシック" pitchFamily="49" charset="-128"/>
              </a:rPr>
              <a:t>=</a:t>
            </a:r>
          </a:p>
        </p:txBody>
      </p:sp>
      <p:sp>
        <p:nvSpPr>
          <p:cNvPr id="67" name="Rectangle 29">
            <a:extLst>
              <a:ext uri="{FF2B5EF4-FFF2-40B4-BE49-F238E27FC236}">
                <a16:creationId xmlns:a16="http://schemas.microsoft.com/office/drawing/2014/main" id="{950E6967-4377-414B-8B0B-DDD43361C3F2}"/>
              </a:ext>
            </a:extLst>
          </p:cNvPr>
          <p:cNvSpPr>
            <a:spLocks noChangeArrowheads="1"/>
          </p:cNvSpPr>
          <p:nvPr/>
        </p:nvSpPr>
        <p:spPr bwMode="auto">
          <a:xfrm>
            <a:off x="8012038" y="4338022"/>
            <a:ext cx="1107267" cy="61628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68" name="Rectangle 40">
            <a:extLst>
              <a:ext uri="{FF2B5EF4-FFF2-40B4-BE49-F238E27FC236}">
                <a16:creationId xmlns:a16="http://schemas.microsoft.com/office/drawing/2014/main" id="{F1847082-5E01-4ED8-92B1-FD8ACEF2FE37}"/>
              </a:ext>
            </a:extLst>
          </p:cNvPr>
          <p:cNvSpPr>
            <a:spLocks noChangeArrowheads="1"/>
          </p:cNvSpPr>
          <p:nvPr/>
        </p:nvSpPr>
        <p:spPr bwMode="auto">
          <a:xfrm>
            <a:off x="7701176" y="4404651"/>
            <a:ext cx="3841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b="0" dirty="0">
                <a:ea typeface="ＭＳ ゴシック" pitchFamily="49" charset="-128"/>
              </a:rPr>
              <a:t>=</a:t>
            </a:r>
          </a:p>
        </p:txBody>
      </p:sp>
      <p:graphicFrame>
        <p:nvGraphicFramePr>
          <p:cNvPr id="70" name="Object 43">
            <a:extLst>
              <a:ext uri="{FF2B5EF4-FFF2-40B4-BE49-F238E27FC236}">
                <a16:creationId xmlns:a16="http://schemas.microsoft.com/office/drawing/2014/main" id="{3A5D2E3C-7A46-4C57-B030-99C3F6707B19}"/>
              </a:ext>
            </a:extLst>
          </p:cNvPr>
          <p:cNvGraphicFramePr>
            <a:graphicFrameLocks noChangeAspect="1"/>
          </p:cNvGraphicFramePr>
          <p:nvPr>
            <p:extLst>
              <p:ext uri="{D42A27DB-BD31-4B8C-83A1-F6EECF244321}">
                <p14:modId xmlns:p14="http://schemas.microsoft.com/office/powerpoint/2010/main" val="2953045677"/>
              </p:ext>
            </p:extLst>
          </p:nvPr>
        </p:nvGraphicFramePr>
        <p:xfrm>
          <a:off x="8149922" y="4474645"/>
          <a:ext cx="860705" cy="388563"/>
        </p:xfrm>
        <a:graphic>
          <a:graphicData uri="http://schemas.openxmlformats.org/presentationml/2006/ole">
            <mc:AlternateContent xmlns:mc="http://schemas.openxmlformats.org/markup-compatibility/2006">
              <mc:Choice xmlns:v="urn:schemas-microsoft-com:vml" Requires="v">
                <p:oleObj spid="_x0000_s306530" name="Equation" r:id="rId15" imgW="393480" imgH="177480" progId="Equation.DSMT4">
                  <p:embed/>
                </p:oleObj>
              </mc:Choice>
              <mc:Fallback>
                <p:oleObj name="Equation" r:id="rId15" imgW="393480" imgH="177480" progId="Equation.DSMT4">
                  <p:embed/>
                  <p:pic>
                    <p:nvPicPr>
                      <p:cNvPr id="55" name="Object 43">
                        <a:extLst>
                          <a:ext uri="{FF2B5EF4-FFF2-40B4-BE49-F238E27FC236}">
                            <a16:creationId xmlns:a16="http://schemas.microsoft.com/office/drawing/2014/main" id="{8617E444-DBBB-41C6-9B9C-7BB0123886BD}"/>
                          </a:ext>
                        </a:extLst>
                      </p:cNvPr>
                      <p:cNvPicPr>
                        <a:picLocks noChangeAspect="1" noChangeArrowheads="1"/>
                      </p:cNvPicPr>
                      <p:nvPr/>
                    </p:nvPicPr>
                    <p:blipFill>
                      <a:blip r:embed="rId16"/>
                      <a:srcRect/>
                      <a:stretch>
                        <a:fillRect/>
                      </a:stretch>
                    </p:blipFill>
                    <p:spPr bwMode="auto">
                      <a:xfrm>
                        <a:off x="8149922" y="4474645"/>
                        <a:ext cx="860705" cy="388563"/>
                      </a:xfrm>
                      <a:prstGeom prst="rect">
                        <a:avLst/>
                      </a:prstGeom>
                      <a:noFill/>
                      <a:ln>
                        <a:noFill/>
                      </a:ln>
                      <a:effectLst/>
                    </p:spPr>
                  </p:pic>
                </p:oleObj>
              </mc:Fallback>
            </mc:AlternateContent>
          </a:graphicData>
        </a:graphic>
      </p:graphicFrame>
      <p:sp>
        <p:nvSpPr>
          <p:cNvPr id="71" name="Rectangle 29">
            <a:extLst>
              <a:ext uri="{FF2B5EF4-FFF2-40B4-BE49-F238E27FC236}">
                <a16:creationId xmlns:a16="http://schemas.microsoft.com/office/drawing/2014/main" id="{0B09908A-E520-4892-8555-9D3DAD9B2C60}"/>
              </a:ext>
            </a:extLst>
          </p:cNvPr>
          <p:cNvSpPr>
            <a:spLocks noChangeArrowheads="1"/>
          </p:cNvSpPr>
          <p:nvPr/>
        </p:nvSpPr>
        <p:spPr bwMode="auto">
          <a:xfrm>
            <a:off x="3544195" y="5028451"/>
            <a:ext cx="984396" cy="42441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72" name="Rectangle 40">
            <a:extLst>
              <a:ext uri="{FF2B5EF4-FFF2-40B4-BE49-F238E27FC236}">
                <a16:creationId xmlns:a16="http://schemas.microsoft.com/office/drawing/2014/main" id="{691F29A3-04BC-4FA0-8EF2-86B406C6EB13}"/>
              </a:ext>
            </a:extLst>
          </p:cNvPr>
          <p:cNvSpPr>
            <a:spLocks noChangeArrowheads="1"/>
          </p:cNvSpPr>
          <p:nvPr/>
        </p:nvSpPr>
        <p:spPr bwMode="auto">
          <a:xfrm>
            <a:off x="3271021" y="5023801"/>
            <a:ext cx="3841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b="0" dirty="0">
                <a:ea typeface="ＭＳ ゴシック" pitchFamily="49" charset="-128"/>
              </a:rPr>
              <a:t>=</a:t>
            </a:r>
          </a:p>
        </p:txBody>
      </p:sp>
      <p:graphicFrame>
        <p:nvGraphicFramePr>
          <p:cNvPr id="73" name="Object 43">
            <a:extLst>
              <a:ext uri="{FF2B5EF4-FFF2-40B4-BE49-F238E27FC236}">
                <a16:creationId xmlns:a16="http://schemas.microsoft.com/office/drawing/2014/main" id="{3B34B063-6D7A-4686-A82D-CCFDDD0DD411}"/>
              </a:ext>
            </a:extLst>
          </p:cNvPr>
          <p:cNvGraphicFramePr>
            <a:graphicFrameLocks noChangeAspect="1"/>
          </p:cNvGraphicFramePr>
          <p:nvPr>
            <p:extLst>
              <p:ext uri="{D42A27DB-BD31-4B8C-83A1-F6EECF244321}">
                <p14:modId xmlns:p14="http://schemas.microsoft.com/office/powerpoint/2010/main" val="1588506261"/>
              </p:ext>
            </p:extLst>
          </p:nvPr>
        </p:nvGraphicFramePr>
        <p:xfrm>
          <a:off x="3585957" y="5058723"/>
          <a:ext cx="960437" cy="394946"/>
        </p:xfrm>
        <a:graphic>
          <a:graphicData uri="http://schemas.openxmlformats.org/presentationml/2006/ole">
            <mc:AlternateContent xmlns:mc="http://schemas.openxmlformats.org/markup-compatibility/2006">
              <mc:Choice xmlns:v="urn:schemas-microsoft-com:vml" Requires="v">
                <p:oleObj spid="_x0000_s306531" name="Equation" r:id="rId17" imgW="431640" imgH="177480" progId="Equation.DSMT4">
                  <p:embed/>
                </p:oleObj>
              </mc:Choice>
              <mc:Fallback>
                <p:oleObj name="Equation" r:id="rId17" imgW="431640" imgH="177480" progId="Equation.DSMT4">
                  <p:embed/>
                  <p:pic>
                    <p:nvPicPr>
                      <p:cNvPr id="55" name="Object 43">
                        <a:extLst>
                          <a:ext uri="{FF2B5EF4-FFF2-40B4-BE49-F238E27FC236}">
                            <a16:creationId xmlns:a16="http://schemas.microsoft.com/office/drawing/2014/main" id="{8617E444-DBBB-41C6-9B9C-7BB0123886BD}"/>
                          </a:ext>
                        </a:extLst>
                      </p:cNvPr>
                      <p:cNvPicPr>
                        <a:picLocks noChangeAspect="1" noChangeArrowheads="1"/>
                      </p:cNvPicPr>
                      <p:nvPr/>
                    </p:nvPicPr>
                    <p:blipFill>
                      <a:blip r:embed="rId18"/>
                      <a:srcRect/>
                      <a:stretch>
                        <a:fillRect/>
                      </a:stretch>
                    </p:blipFill>
                    <p:spPr bwMode="auto">
                      <a:xfrm>
                        <a:off x="3585957" y="5058723"/>
                        <a:ext cx="960437" cy="394946"/>
                      </a:xfrm>
                      <a:prstGeom prst="rect">
                        <a:avLst/>
                      </a:prstGeom>
                      <a:noFill/>
                      <a:ln>
                        <a:noFill/>
                      </a:ln>
                      <a:effectLst/>
                    </p:spPr>
                  </p:pic>
                </p:oleObj>
              </mc:Fallback>
            </mc:AlternateContent>
          </a:graphicData>
        </a:graphic>
      </p:graphicFrame>
      <p:sp>
        <p:nvSpPr>
          <p:cNvPr id="74" name="Rectangle 53">
            <a:extLst>
              <a:ext uri="{FF2B5EF4-FFF2-40B4-BE49-F238E27FC236}">
                <a16:creationId xmlns:a16="http://schemas.microsoft.com/office/drawing/2014/main" id="{03B4A059-38BF-4765-9D06-C116BF8E6B47}"/>
              </a:ext>
            </a:extLst>
          </p:cNvPr>
          <p:cNvSpPr>
            <a:spLocks noChangeArrowheads="1"/>
          </p:cNvSpPr>
          <p:nvPr/>
        </p:nvSpPr>
        <p:spPr bwMode="auto">
          <a:xfrm>
            <a:off x="5675626" y="4984306"/>
            <a:ext cx="796873" cy="449979"/>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76" name="Rectangle 29">
            <a:extLst>
              <a:ext uri="{FF2B5EF4-FFF2-40B4-BE49-F238E27FC236}">
                <a16:creationId xmlns:a16="http://schemas.microsoft.com/office/drawing/2014/main" id="{191DB843-D32C-493A-BDAD-7AA72D35AEFC}"/>
              </a:ext>
            </a:extLst>
          </p:cNvPr>
          <p:cNvSpPr>
            <a:spLocks noChangeArrowheads="1"/>
          </p:cNvSpPr>
          <p:nvPr/>
        </p:nvSpPr>
        <p:spPr bwMode="auto">
          <a:xfrm>
            <a:off x="6731558" y="5028731"/>
            <a:ext cx="984396" cy="42441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77" name="Rectangle 40">
            <a:extLst>
              <a:ext uri="{FF2B5EF4-FFF2-40B4-BE49-F238E27FC236}">
                <a16:creationId xmlns:a16="http://schemas.microsoft.com/office/drawing/2014/main" id="{65E2664C-DDE6-4E39-87D5-986F4D420F50}"/>
              </a:ext>
            </a:extLst>
          </p:cNvPr>
          <p:cNvSpPr>
            <a:spLocks noChangeArrowheads="1"/>
          </p:cNvSpPr>
          <p:nvPr/>
        </p:nvSpPr>
        <p:spPr bwMode="auto">
          <a:xfrm>
            <a:off x="6457096" y="4992167"/>
            <a:ext cx="3841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b="0" dirty="0">
                <a:ea typeface="ＭＳ ゴシック" pitchFamily="49" charset="-128"/>
              </a:rPr>
              <a:t>=</a:t>
            </a:r>
          </a:p>
        </p:txBody>
      </p:sp>
      <p:graphicFrame>
        <p:nvGraphicFramePr>
          <p:cNvPr id="78" name="Object 43">
            <a:extLst>
              <a:ext uri="{FF2B5EF4-FFF2-40B4-BE49-F238E27FC236}">
                <a16:creationId xmlns:a16="http://schemas.microsoft.com/office/drawing/2014/main" id="{984BA696-5E58-4ED2-96AD-0147701B971D}"/>
              </a:ext>
            </a:extLst>
          </p:cNvPr>
          <p:cNvGraphicFramePr>
            <a:graphicFrameLocks noChangeAspect="1"/>
          </p:cNvGraphicFramePr>
          <p:nvPr>
            <p:extLst>
              <p:ext uri="{D42A27DB-BD31-4B8C-83A1-F6EECF244321}">
                <p14:modId xmlns:p14="http://schemas.microsoft.com/office/powerpoint/2010/main" val="3286860204"/>
              </p:ext>
            </p:extLst>
          </p:nvPr>
        </p:nvGraphicFramePr>
        <p:xfrm>
          <a:off x="6870700" y="4983431"/>
          <a:ext cx="762000" cy="481012"/>
        </p:xfrm>
        <a:graphic>
          <a:graphicData uri="http://schemas.openxmlformats.org/presentationml/2006/ole">
            <mc:AlternateContent xmlns:mc="http://schemas.openxmlformats.org/markup-compatibility/2006">
              <mc:Choice xmlns:v="urn:schemas-microsoft-com:vml" Requires="v">
                <p:oleObj spid="_x0000_s306532" name="Equation" r:id="rId19" imgW="342720" imgH="215640" progId="Equation.DSMT4">
                  <p:embed/>
                </p:oleObj>
              </mc:Choice>
              <mc:Fallback>
                <p:oleObj name="Equation" r:id="rId19" imgW="342720" imgH="215640" progId="Equation.DSMT4">
                  <p:embed/>
                  <p:pic>
                    <p:nvPicPr>
                      <p:cNvPr id="73" name="Object 43">
                        <a:extLst>
                          <a:ext uri="{FF2B5EF4-FFF2-40B4-BE49-F238E27FC236}">
                            <a16:creationId xmlns:a16="http://schemas.microsoft.com/office/drawing/2014/main" id="{3B34B063-6D7A-4686-A82D-CCFDDD0DD411}"/>
                          </a:ext>
                        </a:extLst>
                      </p:cNvPr>
                      <p:cNvPicPr>
                        <a:picLocks noChangeAspect="1" noChangeArrowheads="1"/>
                      </p:cNvPicPr>
                      <p:nvPr/>
                    </p:nvPicPr>
                    <p:blipFill>
                      <a:blip r:embed="rId20"/>
                      <a:srcRect/>
                      <a:stretch>
                        <a:fillRect/>
                      </a:stretch>
                    </p:blipFill>
                    <p:spPr bwMode="auto">
                      <a:xfrm>
                        <a:off x="6870700" y="4983431"/>
                        <a:ext cx="762000" cy="481012"/>
                      </a:xfrm>
                      <a:prstGeom prst="rect">
                        <a:avLst/>
                      </a:prstGeom>
                      <a:noFill/>
                      <a:ln>
                        <a:noFill/>
                      </a:ln>
                      <a:effectLst/>
                    </p:spPr>
                  </p:pic>
                </p:oleObj>
              </mc:Fallback>
            </mc:AlternateContent>
          </a:graphicData>
        </a:graphic>
      </p:graphicFrame>
      <p:graphicFrame>
        <p:nvGraphicFramePr>
          <p:cNvPr id="82" name="Object 42">
            <a:extLst>
              <a:ext uri="{FF2B5EF4-FFF2-40B4-BE49-F238E27FC236}">
                <a16:creationId xmlns:a16="http://schemas.microsoft.com/office/drawing/2014/main" id="{7F6E061B-E1ED-4AE9-80B5-49DCAD7C09F3}"/>
              </a:ext>
            </a:extLst>
          </p:cNvPr>
          <p:cNvGraphicFramePr>
            <a:graphicFrameLocks noChangeAspect="1"/>
          </p:cNvGraphicFramePr>
          <p:nvPr>
            <p:extLst>
              <p:ext uri="{D42A27DB-BD31-4B8C-83A1-F6EECF244321}">
                <p14:modId xmlns:p14="http://schemas.microsoft.com/office/powerpoint/2010/main" val="1598979735"/>
              </p:ext>
            </p:extLst>
          </p:nvPr>
        </p:nvGraphicFramePr>
        <p:xfrm>
          <a:off x="4006611" y="5513749"/>
          <a:ext cx="2252662" cy="539750"/>
        </p:xfrm>
        <a:graphic>
          <a:graphicData uri="http://schemas.openxmlformats.org/presentationml/2006/ole">
            <mc:AlternateContent xmlns:mc="http://schemas.openxmlformats.org/markup-compatibility/2006">
              <mc:Choice xmlns:v="urn:schemas-microsoft-com:vml" Requires="v">
                <p:oleObj spid="_x0000_s306533" name="Equation" r:id="rId21" imgW="952200" imgH="228600" progId="Equation.DSMT4">
                  <p:embed/>
                </p:oleObj>
              </mc:Choice>
              <mc:Fallback>
                <p:oleObj name="Equation" r:id="rId21" imgW="952200" imgH="228600" progId="Equation.DSMT4">
                  <p:embed/>
                  <p:pic>
                    <p:nvPicPr>
                      <p:cNvPr id="266282" name="Object 42"/>
                      <p:cNvPicPr>
                        <a:picLocks noChangeAspect="1" noChangeArrowheads="1"/>
                      </p:cNvPicPr>
                      <p:nvPr/>
                    </p:nvPicPr>
                    <p:blipFill>
                      <a:blip r:embed="rId22"/>
                      <a:srcRect/>
                      <a:stretch>
                        <a:fillRect/>
                      </a:stretch>
                    </p:blipFill>
                    <p:spPr bwMode="auto">
                      <a:xfrm>
                        <a:off x="4006611" y="5513749"/>
                        <a:ext cx="2252662" cy="539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4" name="Rectangle 44">
            <a:extLst>
              <a:ext uri="{FF2B5EF4-FFF2-40B4-BE49-F238E27FC236}">
                <a16:creationId xmlns:a16="http://schemas.microsoft.com/office/drawing/2014/main" id="{9F43D99B-0325-4DCF-AF53-EDBCECD30FF0}"/>
              </a:ext>
            </a:extLst>
          </p:cNvPr>
          <p:cNvSpPr>
            <a:spLocks noChangeArrowheads="1"/>
          </p:cNvSpPr>
          <p:nvPr/>
        </p:nvSpPr>
        <p:spPr bwMode="auto">
          <a:xfrm>
            <a:off x="6211302" y="5542480"/>
            <a:ext cx="3841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b="0" dirty="0">
                <a:ea typeface="ＭＳ ゴシック" pitchFamily="49" charset="-128"/>
              </a:rPr>
              <a:t>=</a:t>
            </a:r>
          </a:p>
        </p:txBody>
      </p:sp>
      <p:graphicFrame>
        <p:nvGraphicFramePr>
          <p:cNvPr id="89" name="Object 42">
            <a:extLst>
              <a:ext uri="{FF2B5EF4-FFF2-40B4-BE49-F238E27FC236}">
                <a16:creationId xmlns:a16="http://schemas.microsoft.com/office/drawing/2014/main" id="{F4E5072F-354A-4FDF-9B66-2A0832EEC188}"/>
              </a:ext>
            </a:extLst>
          </p:cNvPr>
          <p:cNvGraphicFramePr>
            <a:graphicFrameLocks noChangeAspect="1"/>
          </p:cNvGraphicFramePr>
          <p:nvPr>
            <p:extLst>
              <p:ext uri="{D42A27DB-BD31-4B8C-83A1-F6EECF244321}">
                <p14:modId xmlns:p14="http://schemas.microsoft.com/office/powerpoint/2010/main" val="3696039598"/>
              </p:ext>
            </p:extLst>
          </p:nvPr>
        </p:nvGraphicFramePr>
        <p:xfrm>
          <a:off x="6563545" y="5577042"/>
          <a:ext cx="1020762" cy="481013"/>
        </p:xfrm>
        <a:graphic>
          <a:graphicData uri="http://schemas.openxmlformats.org/presentationml/2006/ole">
            <mc:AlternateContent xmlns:mc="http://schemas.openxmlformats.org/markup-compatibility/2006">
              <mc:Choice xmlns:v="urn:schemas-microsoft-com:vml" Requires="v">
                <p:oleObj spid="_x0000_s306534" name="Equation" r:id="rId23" imgW="431640" imgH="203040" progId="Equation.DSMT4">
                  <p:embed/>
                </p:oleObj>
              </mc:Choice>
              <mc:Fallback>
                <p:oleObj name="Equation" r:id="rId23" imgW="431640" imgH="203040" progId="Equation.DSMT4">
                  <p:embed/>
                  <p:pic>
                    <p:nvPicPr>
                      <p:cNvPr id="79" name="Object 42">
                        <a:extLst>
                          <a:ext uri="{FF2B5EF4-FFF2-40B4-BE49-F238E27FC236}">
                            <a16:creationId xmlns:a16="http://schemas.microsoft.com/office/drawing/2014/main" id="{41F6EF26-62C8-4CE9-913B-86CBC2A3A04E}"/>
                          </a:ext>
                        </a:extLst>
                      </p:cNvPr>
                      <p:cNvPicPr>
                        <a:picLocks noChangeAspect="1" noChangeArrowheads="1"/>
                      </p:cNvPicPr>
                      <p:nvPr/>
                    </p:nvPicPr>
                    <p:blipFill>
                      <a:blip r:embed="rId24"/>
                      <a:srcRect/>
                      <a:stretch>
                        <a:fillRect/>
                      </a:stretch>
                    </p:blipFill>
                    <p:spPr bwMode="auto">
                      <a:xfrm>
                        <a:off x="6563545" y="5577042"/>
                        <a:ext cx="1020762" cy="481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0" name="Rectangle 23">
            <a:extLst>
              <a:ext uri="{FF2B5EF4-FFF2-40B4-BE49-F238E27FC236}">
                <a16:creationId xmlns:a16="http://schemas.microsoft.com/office/drawing/2014/main" id="{24139E91-94AA-4701-9AA4-D182C41FD45B}"/>
              </a:ext>
            </a:extLst>
          </p:cNvPr>
          <p:cNvSpPr>
            <a:spLocks noChangeArrowheads="1"/>
          </p:cNvSpPr>
          <p:nvPr/>
        </p:nvSpPr>
        <p:spPr bwMode="auto">
          <a:xfrm>
            <a:off x="479640" y="5551934"/>
            <a:ext cx="372972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kumimoji="0" lang="ja-JP" altLang="en-US" dirty="0"/>
              <a:t>エネルギー保存則より</a:t>
            </a:r>
            <a:endParaRPr kumimoji="0" lang="en-US" altLang="ja-JP" b="0" dirty="0">
              <a:latin typeface="Symbol" panose="05050102010706020507" pitchFamily="18" charset="2"/>
              <a:ea typeface="ＭＳ ゴシック" pitchFamily="49" charset="-128"/>
              <a:cs typeface="Times New Roman" panose="02020603050405020304" pitchFamily="18" charset="0"/>
            </a:endParaRPr>
          </a:p>
        </p:txBody>
      </p:sp>
      <p:sp>
        <p:nvSpPr>
          <p:cNvPr id="92" name="Rectangle 37">
            <a:extLst>
              <a:ext uri="{FF2B5EF4-FFF2-40B4-BE49-F238E27FC236}">
                <a16:creationId xmlns:a16="http://schemas.microsoft.com/office/drawing/2014/main" id="{06E8547B-C7F4-496B-9EEA-ADAC8677C410}"/>
              </a:ext>
            </a:extLst>
          </p:cNvPr>
          <p:cNvSpPr>
            <a:spLocks noChangeArrowheads="1"/>
          </p:cNvSpPr>
          <p:nvPr/>
        </p:nvSpPr>
        <p:spPr bwMode="auto">
          <a:xfrm>
            <a:off x="6521" y="5524946"/>
            <a:ext cx="609833" cy="527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kumimoji="0" lang="en-US" altLang="ja-JP" dirty="0"/>
              <a:t>(3)</a:t>
            </a:r>
            <a:endParaRPr kumimoji="0" lang="ja-JP" altLang="en-US" b="0" dirty="0">
              <a:ea typeface="ＭＳ ゴシック" pitchFamily="49" charset="-128"/>
            </a:endParaRPr>
          </a:p>
        </p:txBody>
      </p:sp>
      <p:sp>
        <p:nvSpPr>
          <p:cNvPr id="93" name="Rectangle 29">
            <a:extLst>
              <a:ext uri="{FF2B5EF4-FFF2-40B4-BE49-F238E27FC236}">
                <a16:creationId xmlns:a16="http://schemas.microsoft.com/office/drawing/2014/main" id="{7D7FD56C-C077-4027-9067-1FAD35C63F34}"/>
              </a:ext>
            </a:extLst>
          </p:cNvPr>
          <p:cNvSpPr>
            <a:spLocks noChangeArrowheads="1"/>
          </p:cNvSpPr>
          <p:nvPr/>
        </p:nvSpPr>
        <p:spPr bwMode="auto">
          <a:xfrm>
            <a:off x="3911706" y="5485888"/>
            <a:ext cx="3872842" cy="554441"/>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94" name="Rectangle 29">
            <a:extLst>
              <a:ext uri="{FF2B5EF4-FFF2-40B4-BE49-F238E27FC236}">
                <a16:creationId xmlns:a16="http://schemas.microsoft.com/office/drawing/2014/main" id="{51E0194C-18C2-41E2-827B-66BA2A7659BF}"/>
              </a:ext>
            </a:extLst>
          </p:cNvPr>
          <p:cNvSpPr>
            <a:spLocks noChangeArrowheads="1"/>
          </p:cNvSpPr>
          <p:nvPr/>
        </p:nvSpPr>
        <p:spPr bwMode="auto">
          <a:xfrm>
            <a:off x="8041058" y="5502140"/>
            <a:ext cx="1071960" cy="526804"/>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95" name="Rectangle 40">
            <a:extLst>
              <a:ext uri="{FF2B5EF4-FFF2-40B4-BE49-F238E27FC236}">
                <a16:creationId xmlns:a16="http://schemas.microsoft.com/office/drawing/2014/main" id="{1695ED86-5580-4D20-A618-925C8F53EA17}"/>
              </a:ext>
            </a:extLst>
          </p:cNvPr>
          <p:cNvSpPr>
            <a:spLocks noChangeArrowheads="1"/>
          </p:cNvSpPr>
          <p:nvPr/>
        </p:nvSpPr>
        <p:spPr bwMode="auto">
          <a:xfrm>
            <a:off x="7730548" y="5550423"/>
            <a:ext cx="3841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b="0" dirty="0">
                <a:ea typeface="ＭＳ ゴシック" pitchFamily="49" charset="-128"/>
              </a:rPr>
              <a:t>=</a:t>
            </a:r>
          </a:p>
        </p:txBody>
      </p:sp>
      <p:graphicFrame>
        <p:nvGraphicFramePr>
          <p:cNvPr id="96" name="Object 43">
            <a:extLst>
              <a:ext uri="{FF2B5EF4-FFF2-40B4-BE49-F238E27FC236}">
                <a16:creationId xmlns:a16="http://schemas.microsoft.com/office/drawing/2014/main" id="{FA10E296-9C69-421E-9AC0-807CABFC244E}"/>
              </a:ext>
            </a:extLst>
          </p:cNvPr>
          <p:cNvGraphicFramePr>
            <a:graphicFrameLocks noChangeAspect="1"/>
          </p:cNvGraphicFramePr>
          <p:nvPr>
            <p:extLst>
              <p:ext uri="{D42A27DB-BD31-4B8C-83A1-F6EECF244321}">
                <p14:modId xmlns:p14="http://schemas.microsoft.com/office/powerpoint/2010/main" val="1221476950"/>
              </p:ext>
            </p:extLst>
          </p:nvPr>
        </p:nvGraphicFramePr>
        <p:xfrm>
          <a:off x="8150382" y="5584907"/>
          <a:ext cx="808820" cy="419448"/>
        </p:xfrm>
        <a:graphic>
          <a:graphicData uri="http://schemas.openxmlformats.org/presentationml/2006/ole">
            <mc:AlternateContent xmlns:mc="http://schemas.openxmlformats.org/markup-compatibility/2006">
              <mc:Choice xmlns:v="urn:schemas-microsoft-com:vml" Requires="v">
                <p:oleObj spid="_x0000_s306535" name="Equation" r:id="rId25" imgW="342720" imgH="177480" progId="Equation.DSMT4">
                  <p:embed/>
                </p:oleObj>
              </mc:Choice>
              <mc:Fallback>
                <p:oleObj name="Equation" r:id="rId25" imgW="342720" imgH="177480" progId="Equation.DSMT4">
                  <p:embed/>
                  <p:pic>
                    <p:nvPicPr>
                      <p:cNvPr id="55" name="Object 43">
                        <a:extLst>
                          <a:ext uri="{FF2B5EF4-FFF2-40B4-BE49-F238E27FC236}">
                            <a16:creationId xmlns:a16="http://schemas.microsoft.com/office/drawing/2014/main" id="{8617E444-DBBB-41C6-9B9C-7BB0123886BD}"/>
                          </a:ext>
                        </a:extLst>
                      </p:cNvPr>
                      <p:cNvPicPr>
                        <a:picLocks noChangeAspect="1" noChangeArrowheads="1"/>
                      </p:cNvPicPr>
                      <p:nvPr/>
                    </p:nvPicPr>
                    <p:blipFill>
                      <a:blip r:embed="rId26"/>
                      <a:srcRect/>
                      <a:stretch>
                        <a:fillRect/>
                      </a:stretch>
                    </p:blipFill>
                    <p:spPr bwMode="auto">
                      <a:xfrm>
                        <a:off x="8150382" y="5584907"/>
                        <a:ext cx="808820" cy="419448"/>
                      </a:xfrm>
                      <a:prstGeom prst="rect">
                        <a:avLst/>
                      </a:prstGeom>
                      <a:noFill/>
                      <a:ln>
                        <a:noFill/>
                      </a:ln>
                      <a:effectLst/>
                    </p:spPr>
                  </p:pic>
                </p:oleObj>
              </mc:Fallback>
            </mc:AlternateContent>
          </a:graphicData>
        </a:graphic>
      </p:graphicFrame>
      <p:graphicFrame>
        <p:nvGraphicFramePr>
          <p:cNvPr id="116" name="Object 41">
            <a:extLst>
              <a:ext uri="{FF2B5EF4-FFF2-40B4-BE49-F238E27FC236}">
                <a16:creationId xmlns:a16="http://schemas.microsoft.com/office/drawing/2014/main" id="{10964130-E439-40C7-941B-A130219F7D7F}"/>
              </a:ext>
            </a:extLst>
          </p:cNvPr>
          <p:cNvGraphicFramePr>
            <a:graphicFrameLocks noChangeAspect="1"/>
          </p:cNvGraphicFramePr>
          <p:nvPr>
            <p:extLst>
              <p:ext uri="{D42A27DB-BD31-4B8C-83A1-F6EECF244321}">
                <p14:modId xmlns:p14="http://schemas.microsoft.com/office/powerpoint/2010/main" val="43516277"/>
              </p:ext>
            </p:extLst>
          </p:nvPr>
        </p:nvGraphicFramePr>
        <p:xfrm>
          <a:off x="190500" y="6185168"/>
          <a:ext cx="1020763" cy="481013"/>
        </p:xfrm>
        <a:graphic>
          <a:graphicData uri="http://schemas.openxmlformats.org/presentationml/2006/ole">
            <mc:AlternateContent xmlns:mc="http://schemas.openxmlformats.org/markup-compatibility/2006">
              <mc:Choice xmlns:v="urn:schemas-microsoft-com:vml" Requires="v">
                <p:oleObj spid="_x0000_s306536" name="Equation" r:id="rId27" imgW="431640" imgH="203040" progId="Equation.DSMT4">
                  <p:embed/>
                </p:oleObj>
              </mc:Choice>
              <mc:Fallback>
                <p:oleObj name="Equation" r:id="rId27" imgW="431640" imgH="203040" progId="Equation.DSMT4">
                  <p:embed/>
                  <p:pic>
                    <p:nvPicPr>
                      <p:cNvPr id="266281" name="Object 41"/>
                      <p:cNvPicPr>
                        <a:picLocks noChangeAspect="1" noChangeArrowheads="1"/>
                      </p:cNvPicPr>
                      <p:nvPr/>
                    </p:nvPicPr>
                    <p:blipFill>
                      <a:blip r:embed="rId28"/>
                      <a:srcRect/>
                      <a:stretch>
                        <a:fillRect/>
                      </a:stretch>
                    </p:blipFill>
                    <p:spPr bwMode="auto">
                      <a:xfrm>
                        <a:off x="190500" y="6185168"/>
                        <a:ext cx="1020763" cy="481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8" name="Rectangle 53">
            <a:extLst>
              <a:ext uri="{FF2B5EF4-FFF2-40B4-BE49-F238E27FC236}">
                <a16:creationId xmlns:a16="http://schemas.microsoft.com/office/drawing/2014/main" id="{AA2CAF0E-BD2C-4F25-9F61-160BC16A38E2}"/>
              </a:ext>
            </a:extLst>
          </p:cNvPr>
          <p:cNvSpPr>
            <a:spLocks noChangeArrowheads="1"/>
          </p:cNvSpPr>
          <p:nvPr/>
        </p:nvSpPr>
        <p:spPr bwMode="auto">
          <a:xfrm>
            <a:off x="1134622" y="6153240"/>
            <a:ext cx="2245277" cy="550194"/>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119" name="Rectangle 29">
            <a:extLst>
              <a:ext uri="{FF2B5EF4-FFF2-40B4-BE49-F238E27FC236}">
                <a16:creationId xmlns:a16="http://schemas.microsoft.com/office/drawing/2014/main" id="{1FDEF028-FB22-4644-B767-739DBED82F02}"/>
              </a:ext>
            </a:extLst>
          </p:cNvPr>
          <p:cNvSpPr>
            <a:spLocks noChangeArrowheads="1"/>
          </p:cNvSpPr>
          <p:nvPr/>
        </p:nvSpPr>
        <p:spPr bwMode="auto">
          <a:xfrm>
            <a:off x="3781596" y="6138594"/>
            <a:ext cx="1801641" cy="55967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120" name="Rectangle 40">
            <a:extLst>
              <a:ext uri="{FF2B5EF4-FFF2-40B4-BE49-F238E27FC236}">
                <a16:creationId xmlns:a16="http://schemas.microsoft.com/office/drawing/2014/main" id="{3CEFAC2E-F9C4-43E9-9A67-B3757112FEF8}"/>
              </a:ext>
            </a:extLst>
          </p:cNvPr>
          <p:cNvSpPr>
            <a:spLocks noChangeArrowheads="1"/>
          </p:cNvSpPr>
          <p:nvPr/>
        </p:nvSpPr>
        <p:spPr bwMode="auto">
          <a:xfrm>
            <a:off x="3397422" y="6226504"/>
            <a:ext cx="3841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b="0" dirty="0">
                <a:ea typeface="ＭＳ ゴシック" pitchFamily="49" charset="-128"/>
              </a:rPr>
              <a:t>=</a:t>
            </a:r>
          </a:p>
        </p:txBody>
      </p:sp>
      <p:graphicFrame>
        <p:nvGraphicFramePr>
          <p:cNvPr id="121" name="Object 43">
            <a:extLst>
              <a:ext uri="{FF2B5EF4-FFF2-40B4-BE49-F238E27FC236}">
                <a16:creationId xmlns:a16="http://schemas.microsoft.com/office/drawing/2014/main" id="{EF4BD0D5-1A80-49CF-A14D-1A5C79D169BC}"/>
              </a:ext>
            </a:extLst>
          </p:cNvPr>
          <p:cNvGraphicFramePr>
            <a:graphicFrameLocks noChangeAspect="1"/>
          </p:cNvGraphicFramePr>
          <p:nvPr>
            <p:extLst>
              <p:ext uri="{D42A27DB-BD31-4B8C-83A1-F6EECF244321}">
                <p14:modId xmlns:p14="http://schemas.microsoft.com/office/powerpoint/2010/main" val="3521166106"/>
              </p:ext>
            </p:extLst>
          </p:nvPr>
        </p:nvGraphicFramePr>
        <p:xfrm>
          <a:off x="3937555" y="6215331"/>
          <a:ext cx="1466850" cy="450850"/>
        </p:xfrm>
        <a:graphic>
          <a:graphicData uri="http://schemas.openxmlformats.org/presentationml/2006/ole">
            <mc:AlternateContent xmlns:mc="http://schemas.openxmlformats.org/markup-compatibility/2006">
              <mc:Choice xmlns:v="urn:schemas-microsoft-com:vml" Requires="v">
                <p:oleObj spid="_x0000_s306537" name="Equation" r:id="rId29" imgW="660240" imgH="203040" progId="Equation.DSMT4">
                  <p:embed/>
                </p:oleObj>
              </mc:Choice>
              <mc:Fallback>
                <p:oleObj name="Equation" r:id="rId29" imgW="660240" imgH="203040" progId="Equation.DSMT4">
                  <p:embed/>
                  <p:pic>
                    <p:nvPicPr>
                      <p:cNvPr id="78" name="Object 43">
                        <a:extLst>
                          <a:ext uri="{FF2B5EF4-FFF2-40B4-BE49-F238E27FC236}">
                            <a16:creationId xmlns:a16="http://schemas.microsoft.com/office/drawing/2014/main" id="{984BA696-5E58-4ED2-96AD-0147701B971D}"/>
                          </a:ext>
                        </a:extLst>
                      </p:cNvPr>
                      <p:cNvPicPr>
                        <a:picLocks noChangeAspect="1" noChangeArrowheads="1"/>
                      </p:cNvPicPr>
                      <p:nvPr/>
                    </p:nvPicPr>
                    <p:blipFill>
                      <a:blip r:embed="rId30"/>
                      <a:srcRect/>
                      <a:stretch>
                        <a:fillRect/>
                      </a:stretch>
                    </p:blipFill>
                    <p:spPr bwMode="auto">
                      <a:xfrm>
                        <a:off x="3937555" y="6215331"/>
                        <a:ext cx="1466850" cy="450850"/>
                      </a:xfrm>
                      <a:prstGeom prst="rect">
                        <a:avLst/>
                      </a:prstGeom>
                      <a:noFill/>
                      <a:ln>
                        <a:noFill/>
                      </a:ln>
                      <a:effectLst/>
                    </p:spPr>
                  </p:pic>
                </p:oleObj>
              </mc:Fallback>
            </mc:AlternateContent>
          </a:graphicData>
        </a:graphic>
      </p:graphicFrame>
      <p:graphicFrame>
        <p:nvGraphicFramePr>
          <p:cNvPr id="122" name="Object 42">
            <a:extLst>
              <a:ext uri="{FF2B5EF4-FFF2-40B4-BE49-F238E27FC236}">
                <a16:creationId xmlns:a16="http://schemas.microsoft.com/office/drawing/2014/main" id="{C9AF3F89-A7F8-47B7-AD44-BA195D9D8FC3}"/>
              </a:ext>
            </a:extLst>
          </p:cNvPr>
          <p:cNvGraphicFramePr>
            <a:graphicFrameLocks noChangeAspect="1"/>
          </p:cNvGraphicFramePr>
          <p:nvPr>
            <p:extLst>
              <p:ext uri="{D42A27DB-BD31-4B8C-83A1-F6EECF244321}">
                <p14:modId xmlns:p14="http://schemas.microsoft.com/office/powerpoint/2010/main" val="4168271466"/>
              </p:ext>
            </p:extLst>
          </p:nvPr>
        </p:nvGraphicFramePr>
        <p:xfrm>
          <a:off x="1295661" y="6245555"/>
          <a:ext cx="2011362" cy="481013"/>
        </p:xfrm>
        <a:graphic>
          <a:graphicData uri="http://schemas.openxmlformats.org/presentationml/2006/ole">
            <mc:AlternateContent xmlns:mc="http://schemas.openxmlformats.org/markup-compatibility/2006">
              <mc:Choice xmlns:v="urn:schemas-microsoft-com:vml" Requires="v">
                <p:oleObj spid="_x0000_s306538" name="Equation" r:id="rId31" imgW="850680" imgH="203040" progId="Equation.DSMT4">
                  <p:embed/>
                </p:oleObj>
              </mc:Choice>
              <mc:Fallback>
                <p:oleObj name="Equation" r:id="rId31" imgW="850680" imgH="203040" progId="Equation.DSMT4">
                  <p:embed/>
                  <p:pic>
                    <p:nvPicPr>
                      <p:cNvPr id="89" name="Object 42">
                        <a:extLst>
                          <a:ext uri="{FF2B5EF4-FFF2-40B4-BE49-F238E27FC236}">
                            <a16:creationId xmlns:a16="http://schemas.microsoft.com/office/drawing/2014/main" id="{F4E5072F-354A-4FDF-9B66-2A0832EEC188}"/>
                          </a:ext>
                        </a:extLst>
                      </p:cNvPr>
                      <p:cNvPicPr>
                        <a:picLocks noChangeAspect="1" noChangeArrowheads="1"/>
                      </p:cNvPicPr>
                      <p:nvPr/>
                    </p:nvPicPr>
                    <p:blipFill>
                      <a:blip r:embed="rId32"/>
                      <a:srcRect/>
                      <a:stretch>
                        <a:fillRect/>
                      </a:stretch>
                    </p:blipFill>
                    <p:spPr bwMode="auto">
                      <a:xfrm>
                        <a:off x="1295661" y="6245555"/>
                        <a:ext cx="2011362" cy="481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23" name="Object 41">
            <a:extLst>
              <a:ext uri="{FF2B5EF4-FFF2-40B4-BE49-F238E27FC236}">
                <a16:creationId xmlns:a16="http://schemas.microsoft.com/office/drawing/2014/main" id="{78D4A600-16D0-499A-BC41-65BBB684ACA3}"/>
              </a:ext>
            </a:extLst>
          </p:cNvPr>
          <p:cNvGraphicFramePr>
            <a:graphicFrameLocks noChangeAspect="1"/>
          </p:cNvGraphicFramePr>
          <p:nvPr>
            <p:extLst>
              <p:ext uri="{D42A27DB-BD31-4B8C-83A1-F6EECF244321}">
                <p14:modId xmlns:p14="http://schemas.microsoft.com/office/powerpoint/2010/main" val="209215819"/>
              </p:ext>
            </p:extLst>
          </p:nvPr>
        </p:nvGraphicFramePr>
        <p:xfrm>
          <a:off x="5621893" y="6318518"/>
          <a:ext cx="869950" cy="330200"/>
        </p:xfrm>
        <a:graphic>
          <a:graphicData uri="http://schemas.openxmlformats.org/presentationml/2006/ole">
            <mc:AlternateContent xmlns:mc="http://schemas.openxmlformats.org/markup-compatibility/2006">
              <mc:Choice xmlns:v="urn:schemas-microsoft-com:vml" Requires="v">
                <p:oleObj spid="_x0000_s306539" name="Equation" r:id="rId33" imgW="368280" imgH="139680" progId="Equation.DSMT4">
                  <p:embed/>
                </p:oleObj>
              </mc:Choice>
              <mc:Fallback>
                <p:oleObj name="Equation" r:id="rId33" imgW="368280" imgH="139680" progId="Equation.DSMT4">
                  <p:embed/>
                  <p:pic>
                    <p:nvPicPr>
                      <p:cNvPr id="116" name="Object 41">
                        <a:extLst>
                          <a:ext uri="{FF2B5EF4-FFF2-40B4-BE49-F238E27FC236}">
                            <a16:creationId xmlns:a16="http://schemas.microsoft.com/office/drawing/2014/main" id="{10964130-E439-40C7-941B-A130219F7D7F}"/>
                          </a:ext>
                        </a:extLst>
                      </p:cNvPr>
                      <p:cNvPicPr>
                        <a:picLocks noChangeAspect="1" noChangeArrowheads="1"/>
                      </p:cNvPicPr>
                      <p:nvPr/>
                    </p:nvPicPr>
                    <p:blipFill>
                      <a:blip r:embed="rId34"/>
                      <a:srcRect/>
                      <a:stretch>
                        <a:fillRect/>
                      </a:stretch>
                    </p:blipFill>
                    <p:spPr bwMode="auto">
                      <a:xfrm>
                        <a:off x="5621893" y="6318518"/>
                        <a:ext cx="869950" cy="330200"/>
                      </a:xfrm>
                      <a:prstGeom prst="rect">
                        <a:avLst/>
                      </a:prstGeom>
                      <a:noFill/>
                      <a:ln>
                        <a:noFill/>
                      </a:ln>
                      <a:effectLst/>
                    </p:spPr>
                  </p:pic>
                </p:oleObj>
              </mc:Fallback>
            </mc:AlternateContent>
          </a:graphicData>
        </a:graphic>
      </p:graphicFrame>
      <p:sp>
        <p:nvSpPr>
          <p:cNvPr id="125" name="Rectangle 29">
            <a:extLst>
              <a:ext uri="{FF2B5EF4-FFF2-40B4-BE49-F238E27FC236}">
                <a16:creationId xmlns:a16="http://schemas.microsoft.com/office/drawing/2014/main" id="{91C3BA9A-E78C-40DC-BA7F-9A7CB16C3871}"/>
              </a:ext>
            </a:extLst>
          </p:cNvPr>
          <p:cNvSpPr>
            <a:spLocks noChangeArrowheads="1"/>
          </p:cNvSpPr>
          <p:nvPr/>
        </p:nvSpPr>
        <p:spPr bwMode="auto">
          <a:xfrm>
            <a:off x="6470043" y="6140822"/>
            <a:ext cx="1314505" cy="55967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graphicFrame>
        <p:nvGraphicFramePr>
          <p:cNvPr id="127" name="Object 43">
            <a:extLst>
              <a:ext uri="{FF2B5EF4-FFF2-40B4-BE49-F238E27FC236}">
                <a16:creationId xmlns:a16="http://schemas.microsoft.com/office/drawing/2014/main" id="{1F1F979A-965A-4CD2-8B11-128BA5469225}"/>
              </a:ext>
            </a:extLst>
          </p:cNvPr>
          <p:cNvGraphicFramePr>
            <a:graphicFrameLocks noChangeAspect="1"/>
          </p:cNvGraphicFramePr>
          <p:nvPr>
            <p:extLst>
              <p:ext uri="{D42A27DB-BD31-4B8C-83A1-F6EECF244321}">
                <p14:modId xmlns:p14="http://schemas.microsoft.com/office/powerpoint/2010/main" val="4172848659"/>
              </p:ext>
            </p:extLst>
          </p:nvPr>
        </p:nvGraphicFramePr>
        <p:xfrm>
          <a:off x="6531679" y="6253431"/>
          <a:ext cx="1184275" cy="395287"/>
        </p:xfrm>
        <a:graphic>
          <a:graphicData uri="http://schemas.openxmlformats.org/presentationml/2006/ole">
            <mc:AlternateContent xmlns:mc="http://schemas.openxmlformats.org/markup-compatibility/2006">
              <mc:Choice xmlns:v="urn:schemas-microsoft-com:vml" Requires="v">
                <p:oleObj spid="_x0000_s306540" name="Equation" r:id="rId35" imgW="533160" imgH="177480" progId="Equation.DSMT4">
                  <p:embed/>
                </p:oleObj>
              </mc:Choice>
              <mc:Fallback>
                <p:oleObj name="Equation" r:id="rId35" imgW="533160" imgH="177480" progId="Equation.DSMT4">
                  <p:embed/>
                  <p:pic>
                    <p:nvPicPr>
                      <p:cNvPr id="121" name="Object 43">
                        <a:extLst>
                          <a:ext uri="{FF2B5EF4-FFF2-40B4-BE49-F238E27FC236}">
                            <a16:creationId xmlns:a16="http://schemas.microsoft.com/office/drawing/2014/main" id="{EF4BD0D5-1A80-49CF-A14D-1A5C79D169BC}"/>
                          </a:ext>
                        </a:extLst>
                      </p:cNvPr>
                      <p:cNvPicPr>
                        <a:picLocks noChangeAspect="1" noChangeArrowheads="1"/>
                      </p:cNvPicPr>
                      <p:nvPr/>
                    </p:nvPicPr>
                    <p:blipFill>
                      <a:blip r:embed="rId36"/>
                      <a:srcRect/>
                      <a:stretch>
                        <a:fillRect/>
                      </a:stretch>
                    </p:blipFill>
                    <p:spPr bwMode="auto">
                      <a:xfrm>
                        <a:off x="6531679" y="6253431"/>
                        <a:ext cx="1184275" cy="395287"/>
                      </a:xfrm>
                      <a:prstGeom prst="rect">
                        <a:avLst/>
                      </a:prstGeom>
                      <a:noFill/>
                      <a:ln>
                        <a:noFill/>
                      </a:ln>
                      <a:effectLst/>
                    </p:spPr>
                  </p:pic>
                </p:oleObj>
              </mc:Fallback>
            </mc:AlternateContent>
          </a:graphicData>
        </a:graphic>
      </p:graphicFrame>
      <p:sp>
        <p:nvSpPr>
          <p:cNvPr id="130" name="Rectangle 29">
            <a:extLst>
              <a:ext uri="{FF2B5EF4-FFF2-40B4-BE49-F238E27FC236}">
                <a16:creationId xmlns:a16="http://schemas.microsoft.com/office/drawing/2014/main" id="{0B90A9A8-AF87-4EBD-909D-57BE40A96851}"/>
              </a:ext>
            </a:extLst>
          </p:cNvPr>
          <p:cNvSpPr>
            <a:spLocks noChangeArrowheads="1"/>
          </p:cNvSpPr>
          <p:nvPr/>
        </p:nvSpPr>
        <p:spPr bwMode="auto">
          <a:xfrm>
            <a:off x="8021699" y="6145838"/>
            <a:ext cx="1071960" cy="55967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graphicFrame>
        <p:nvGraphicFramePr>
          <p:cNvPr id="131" name="Object 43">
            <a:extLst>
              <a:ext uri="{FF2B5EF4-FFF2-40B4-BE49-F238E27FC236}">
                <a16:creationId xmlns:a16="http://schemas.microsoft.com/office/drawing/2014/main" id="{153F9323-DEA9-41F4-966E-28EE38989DEC}"/>
              </a:ext>
            </a:extLst>
          </p:cNvPr>
          <p:cNvGraphicFramePr>
            <a:graphicFrameLocks noChangeAspect="1"/>
          </p:cNvGraphicFramePr>
          <p:nvPr>
            <p:extLst>
              <p:ext uri="{D42A27DB-BD31-4B8C-83A1-F6EECF244321}">
                <p14:modId xmlns:p14="http://schemas.microsoft.com/office/powerpoint/2010/main" val="2790935805"/>
              </p:ext>
            </p:extLst>
          </p:nvPr>
        </p:nvGraphicFramePr>
        <p:xfrm>
          <a:off x="8032750" y="6185168"/>
          <a:ext cx="1014413" cy="481013"/>
        </p:xfrm>
        <a:graphic>
          <a:graphicData uri="http://schemas.openxmlformats.org/presentationml/2006/ole">
            <mc:AlternateContent xmlns:mc="http://schemas.openxmlformats.org/markup-compatibility/2006">
              <mc:Choice xmlns:v="urn:schemas-microsoft-com:vml" Requires="v">
                <p:oleObj spid="_x0000_s306541" name="Equation" r:id="rId37" imgW="457200" imgH="215640" progId="Equation.DSMT4">
                  <p:embed/>
                </p:oleObj>
              </mc:Choice>
              <mc:Fallback>
                <p:oleObj name="Equation" r:id="rId37" imgW="457200" imgH="215640" progId="Equation.DSMT4">
                  <p:embed/>
                  <p:pic>
                    <p:nvPicPr>
                      <p:cNvPr id="127" name="Object 43">
                        <a:extLst>
                          <a:ext uri="{FF2B5EF4-FFF2-40B4-BE49-F238E27FC236}">
                            <a16:creationId xmlns:a16="http://schemas.microsoft.com/office/drawing/2014/main" id="{1F1F979A-965A-4CD2-8B11-128BA5469225}"/>
                          </a:ext>
                        </a:extLst>
                      </p:cNvPr>
                      <p:cNvPicPr>
                        <a:picLocks noChangeAspect="1" noChangeArrowheads="1"/>
                      </p:cNvPicPr>
                      <p:nvPr/>
                    </p:nvPicPr>
                    <p:blipFill>
                      <a:blip r:embed="rId38"/>
                      <a:srcRect/>
                      <a:stretch>
                        <a:fillRect/>
                      </a:stretch>
                    </p:blipFill>
                    <p:spPr bwMode="auto">
                      <a:xfrm>
                        <a:off x="8032750" y="6185168"/>
                        <a:ext cx="1014413" cy="481013"/>
                      </a:xfrm>
                      <a:prstGeom prst="rect">
                        <a:avLst/>
                      </a:prstGeom>
                      <a:noFill/>
                      <a:ln>
                        <a:noFill/>
                      </a:ln>
                      <a:effectLst/>
                    </p:spPr>
                  </p:pic>
                </p:oleObj>
              </mc:Fallback>
            </mc:AlternateContent>
          </a:graphicData>
        </a:graphic>
      </p:graphicFrame>
      <p:sp>
        <p:nvSpPr>
          <p:cNvPr id="132" name="Rectangle 40">
            <a:extLst>
              <a:ext uri="{FF2B5EF4-FFF2-40B4-BE49-F238E27FC236}">
                <a16:creationId xmlns:a16="http://schemas.microsoft.com/office/drawing/2014/main" id="{0EF9B331-2F67-40E9-8311-C439A621C6E8}"/>
              </a:ext>
            </a:extLst>
          </p:cNvPr>
          <p:cNvSpPr>
            <a:spLocks noChangeArrowheads="1"/>
          </p:cNvSpPr>
          <p:nvPr/>
        </p:nvSpPr>
        <p:spPr bwMode="auto">
          <a:xfrm>
            <a:off x="7650765" y="6189464"/>
            <a:ext cx="49244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sz="2400" b="0" dirty="0">
                <a:ea typeface="ＭＳ ゴシック" pitchFamily="49" charset="-128"/>
              </a:rPr>
              <a:t>≒</a:t>
            </a:r>
            <a:endParaRPr kumimoji="0" lang="en-US" altLang="ja-JP" sz="2400" b="0" dirty="0">
              <a:ea typeface="ＭＳ ゴシック" pitchFamily="49" charset="-128"/>
            </a:endParaRPr>
          </a:p>
        </p:txBody>
      </p:sp>
    </p:spTree>
    <p:extLst>
      <p:ext uri="{BB962C8B-B14F-4D97-AF65-F5344CB8AC3E}">
        <p14:creationId xmlns:p14="http://schemas.microsoft.com/office/powerpoint/2010/main" val="13300433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0" presetClass="path" presetSubtype="0" accel="50000" fill="hold" grpId="0" nodeType="clickEffect">
                                  <p:stCondLst>
                                    <p:cond delay="0"/>
                                  </p:stCondLst>
                                  <p:childTnLst>
                                    <p:animMotion origin="layout" path="M 2.77778E-6 7.40741E-7 L -0.28351 0.1993 " pathEditMode="relative" rAng="0" ptsTypes="AA">
                                      <p:cBhvr>
                                        <p:cTn id="6" dur="2000" fill="hold"/>
                                        <p:tgtEl>
                                          <p:spTgt spid="266259"/>
                                        </p:tgtEl>
                                        <p:attrNameLst>
                                          <p:attrName>ppt_x</p:attrName>
                                          <p:attrName>ppt_y</p:attrName>
                                        </p:attrNameLst>
                                      </p:cBhvr>
                                      <p:rCtr x="-14184" y="9954"/>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629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66302"/>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66301"/>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6630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6630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66299"/>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6629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66305"/>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66304"/>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66277"/>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52"/>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6626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6625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66280"/>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66269"/>
                                        </p:tgtEl>
                                        <p:attrNameLst>
                                          <p:attrName>style.visibility</p:attrName>
                                        </p:attrNameLst>
                                      </p:cBhvr>
                                      <p:to>
                                        <p:strVal val="visible"/>
                                      </p:to>
                                    </p:set>
                                  </p:childTnLst>
                                </p:cTn>
                              </p:par>
                            </p:childTnLst>
                          </p:cTn>
                        </p:par>
                      </p:childTnLst>
                    </p:cTn>
                  </p:par>
                  <p:par>
                    <p:cTn id="57" fill="hold" nodeType="clickPar">
                      <p:stCondLst>
                        <p:cond delay="indefinite"/>
                      </p:stCondLst>
                      <p:childTnLst>
                        <p:par>
                          <p:cTn id="58" fill="hold" nodeType="withGroup">
                            <p:stCondLst>
                              <p:cond delay="0"/>
                            </p:stCondLst>
                            <p:childTnLst>
                              <p:par>
                                <p:cTn id="59" presetID="1" presetClass="entr" presetSubtype="0" fill="hold" nodeType="clickEffect">
                                  <p:stCondLst>
                                    <p:cond delay="0"/>
                                  </p:stCondLst>
                                  <p:childTnLst>
                                    <p:set>
                                      <p:cBhvr>
                                        <p:cTn id="60" dur="1" fill="hold">
                                          <p:stCondLst>
                                            <p:cond delay="0"/>
                                          </p:stCondLst>
                                        </p:cTn>
                                        <p:tgtEl>
                                          <p:spTgt spid="266278"/>
                                        </p:tgtEl>
                                        <p:attrNameLst>
                                          <p:attrName>style.visibility</p:attrName>
                                        </p:attrNameLst>
                                      </p:cBhvr>
                                      <p:to>
                                        <p:strVal val="visible"/>
                                      </p:to>
                                    </p:set>
                                  </p:childTnLst>
                                </p:cTn>
                              </p:par>
                            </p:childTnLst>
                          </p:cTn>
                        </p:par>
                      </p:childTnLst>
                    </p:cTn>
                  </p:par>
                  <p:par>
                    <p:cTn id="61" fill="hold" nodeType="clickPar">
                      <p:stCondLst>
                        <p:cond delay="indefinite"/>
                      </p:stCondLst>
                      <p:childTnLst>
                        <p:par>
                          <p:cTn id="62" fill="hold" nodeType="withGroup">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54"/>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53"/>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55"/>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56"/>
                                        </p:tgtEl>
                                        <p:attrNameLst>
                                          <p:attrName>style.visibility</p:attrName>
                                        </p:attrNameLst>
                                      </p:cBhvr>
                                      <p:to>
                                        <p:strVal val="visible"/>
                                      </p:to>
                                    </p:set>
                                  </p:childTnLst>
                                </p:cTn>
                              </p:par>
                            </p:childTnLst>
                          </p:cTn>
                        </p:par>
                      </p:childTnLst>
                    </p:cTn>
                  </p:par>
                  <p:par>
                    <p:cTn id="75" fill="hold" nodeType="clickPar">
                      <p:stCondLst>
                        <p:cond delay="indefinite"/>
                      </p:stCondLst>
                      <p:childTnLst>
                        <p:par>
                          <p:cTn id="76" fill="hold" nodeType="withGroup">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66263"/>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63"/>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nodeType="clickEffect">
                                  <p:stCondLst>
                                    <p:cond delay="0"/>
                                  </p:stCondLst>
                                  <p:childTnLst>
                                    <p:set>
                                      <p:cBhvr>
                                        <p:cTn id="84" dur="1" fill="hold">
                                          <p:stCondLst>
                                            <p:cond delay="0"/>
                                          </p:stCondLst>
                                        </p:cTn>
                                        <p:tgtEl>
                                          <p:spTgt spid="266289">
                                            <p:txEl>
                                              <p:pRg st="0" end="0"/>
                                            </p:txEl>
                                          </p:spTgt>
                                        </p:tgtEl>
                                        <p:attrNameLst>
                                          <p:attrName>style.visibility</p:attrName>
                                        </p:attrNameLst>
                                      </p:cBhvr>
                                      <p:to>
                                        <p:strVal val="visible"/>
                                      </p:to>
                                    </p:set>
                                  </p:childTnLst>
                                </p:cTn>
                              </p:par>
                            </p:childTnLst>
                          </p:cTn>
                        </p:par>
                      </p:childTnLst>
                    </p:cTn>
                  </p:par>
                  <p:par>
                    <p:cTn id="85" fill="hold" nodeType="clickPar">
                      <p:stCondLst>
                        <p:cond delay="indefinite"/>
                      </p:stCondLst>
                      <p:childTnLst>
                        <p:par>
                          <p:cTn id="86" fill="hold" nodeType="withGroup">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66"/>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64"/>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0"/>
                                          </p:stCondLst>
                                        </p:cTn>
                                        <p:tgtEl>
                                          <p:spTgt spid="65"/>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68"/>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67"/>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nodeType="clickEffect">
                                  <p:stCondLst>
                                    <p:cond delay="0"/>
                                  </p:stCondLst>
                                  <p:childTnLst>
                                    <p:set>
                                      <p:cBhvr>
                                        <p:cTn id="104" dur="1" fill="hold">
                                          <p:stCondLst>
                                            <p:cond delay="0"/>
                                          </p:stCondLst>
                                        </p:cTn>
                                        <p:tgtEl>
                                          <p:spTgt spid="70"/>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57"/>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266293"/>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nodeType="clickEffect">
                                  <p:stCondLst>
                                    <p:cond delay="0"/>
                                  </p:stCondLst>
                                  <p:childTnLst>
                                    <p:set>
                                      <p:cBhvr>
                                        <p:cTn id="114" dur="1" fill="hold">
                                          <p:stCondLst>
                                            <p:cond delay="0"/>
                                          </p:stCondLst>
                                        </p:cTn>
                                        <p:tgtEl>
                                          <p:spTgt spid="58">
                                            <p:txEl>
                                              <p:pRg st="0" end="0"/>
                                            </p:txEl>
                                          </p:spTgt>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72"/>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71"/>
                                        </p:tgtEl>
                                        <p:attrNameLst>
                                          <p:attrName>style.visibility</p:attrName>
                                        </p:attrNameLst>
                                      </p:cBhvr>
                                      <p:to>
                                        <p:strVal val="visible"/>
                                      </p:to>
                                    </p:set>
                                  </p:childTnLst>
                                </p:cTn>
                              </p:par>
                            </p:childTnLst>
                          </p:cTn>
                        </p:par>
                      </p:childTnLst>
                    </p:cTn>
                  </p:par>
                  <p:par>
                    <p:cTn id="121" fill="hold">
                      <p:stCondLst>
                        <p:cond delay="indefinite"/>
                      </p:stCondLst>
                      <p:childTnLst>
                        <p:par>
                          <p:cTn id="122" fill="hold">
                            <p:stCondLst>
                              <p:cond delay="0"/>
                            </p:stCondLst>
                            <p:childTnLst>
                              <p:par>
                                <p:cTn id="123" presetID="1" presetClass="entr" presetSubtype="0" fill="hold" nodeType="clickEffect">
                                  <p:stCondLst>
                                    <p:cond delay="0"/>
                                  </p:stCondLst>
                                  <p:childTnLst>
                                    <p:set>
                                      <p:cBhvr>
                                        <p:cTn id="124" dur="1" fill="hold">
                                          <p:stCondLst>
                                            <p:cond delay="0"/>
                                          </p:stCondLst>
                                        </p:cTn>
                                        <p:tgtEl>
                                          <p:spTgt spid="73"/>
                                        </p:tgtEl>
                                        <p:attrNameLst>
                                          <p:attrName>style.visibility</p:attrName>
                                        </p:attrNameLst>
                                      </p:cBhvr>
                                      <p:to>
                                        <p:strVal val="visible"/>
                                      </p:to>
                                    </p:set>
                                  </p:childTnLst>
                                </p:cTn>
                              </p:par>
                            </p:childTnLst>
                          </p:cTn>
                        </p:par>
                      </p:childTnLst>
                    </p:cTn>
                  </p:par>
                  <p:par>
                    <p:cTn id="125" fill="hold">
                      <p:stCondLst>
                        <p:cond delay="indefinite"/>
                      </p:stCondLst>
                      <p:childTnLst>
                        <p:par>
                          <p:cTn id="126" fill="hold">
                            <p:stCondLst>
                              <p:cond delay="0"/>
                            </p:stCondLst>
                            <p:childTnLst>
                              <p:par>
                                <p:cTn id="127" presetID="1" presetClass="entr" presetSubtype="0" fill="hold" nodeType="clickEffect">
                                  <p:stCondLst>
                                    <p:cond delay="0"/>
                                  </p:stCondLst>
                                  <p:childTnLst>
                                    <p:set>
                                      <p:cBhvr>
                                        <p:cTn id="128" dur="1" fill="hold">
                                          <p:stCondLst>
                                            <p:cond delay="0"/>
                                          </p:stCondLst>
                                        </p:cTn>
                                        <p:tgtEl>
                                          <p:spTgt spid="266281"/>
                                        </p:tgtEl>
                                        <p:attrNameLst>
                                          <p:attrName>style.visibility</p:attrName>
                                        </p:attrNameLst>
                                      </p:cBhvr>
                                      <p:to>
                                        <p:strVal val="visible"/>
                                      </p:to>
                                    </p:set>
                                  </p:childTnLst>
                                </p:cTn>
                              </p:par>
                              <p:par>
                                <p:cTn id="129" presetID="1" presetClass="entr" presetSubtype="0" fill="hold" grpId="0" nodeType="withEffect">
                                  <p:stCondLst>
                                    <p:cond delay="0"/>
                                  </p:stCondLst>
                                  <p:childTnLst>
                                    <p:set>
                                      <p:cBhvr>
                                        <p:cTn id="130" dur="1" fill="hold">
                                          <p:stCondLst>
                                            <p:cond delay="0"/>
                                          </p:stCondLst>
                                        </p:cTn>
                                        <p:tgtEl>
                                          <p:spTgt spid="74"/>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grpId="0" nodeType="clickEffect">
                                  <p:stCondLst>
                                    <p:cond delay="0"/>
                                  </p:stCondLst>
                                  <p:childTnLst>
                                    <p:set>
                                      <p:cBhvr>
                                        <p:cTn id="134" dur="1" fill="hold">
                                          <p:stCondLst>
                                            <p:cond delay="0"/>
                                          </p:stCondLst>
                                        </p:cTn>
                                        <p:tgtEl>
                                          <p:spTgt spid="59"/>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grpId="0" nodeType="clickEffect">
                                  <p:stCondLst>
                                    <p:cond delay="0"/>
                                  </p:stCondLst>
                                  <p:childTnLst>
                                    <p:set>
                                      <p:cBhvr>
                                        <p:cTn id="138" dur="1" fill="hold">
                                          <p:stCondLst>
                                            <p:cond delay="0"/>
                                          </p:stCondLst>
                                        </p:cTn>
                                        <p:tgtEl>
                                          <p:spTgt spid="77"/>
                                        </p:tgtEl>
                                        <p:attrNameLst>
                                          <p:attrName>style.visibility</p:attrName>
                                        </p:attrNameLst>
                                      </p:cBhvr>
                                      <p:to>
                                        <p:strVal val="visible"/>
                                      </p:to>
                                    </p:set>
                                  </p:childTnLst>
                                </p:cTn>
                              </p:par>
                              <p:par>
                                <p:cTn id="139" presetID="1" presetClass="entr" presetSubtype="0" fill="hold" grpId="0" nodeType="withEffect">
                                  <p:stCondLst>
                                    <p:cond delay="0"/>
                                  </p:stCondLst>
                                  <p:childTnLst>
                                    <p:set>
                                      <p:cBhvr>
                                        <p:cTn id="140" dur="1" fill="hold">
                                          <p:stCondLst>
                                            <p:cond delay="0"/>
                                          </p:stCondLst>
                                        </p:cTn>
                                        <p:tgtEl>
                                          <p:spTgt spid="76"/>
                                        </p:tgtEl>
                                        <p:attrNameLst>
                                          <p:attrName>style.visibility</p:attrName>
                                        </p:attrNameLst>
                                      </p:cBhvr>
                                      <p:to>
                                        <p:strVal val="visible"/>
                                      </p:to>
                                    </p:set>
                                  </p:childTnLst>
                                </p:cTn>
                              </p:par>
                            </p:childTnLst>
                          </p:cTn>
                        </p:par>
                      </p:childTnLst>
                    </p:cTn>
                  </p:par>
                  <p:par>
                    <p:cTn id="141" fill="hold">
                      <p:stCondLst>
                        <p:cond delay="indefinite"/>
                      </p:stCondLst>
                      <p:childTnLst>
                        <p:par>
                          <p:cTn id="142" fill="hold">
                            <p:stCondLst>
                              <p:cond delay="0"/>
                            </p:stCondLst>
                            <p:childTnLst>
                              <p:par>
                                <p:cTn id="143" presetID="1" presetClass="entr" presetSubtype="0" fill="hold" nodeType="clickEffect">
                                  <p:stCondLst>
                                    <p:cond delay="0"/>
                                  </p:stCondLst>
                                  <p:childTnLst>
                                    <p:set>
                                      <p:cBhvr>
                                        <p:cTn id="144" dur="1" fill="hold">
                                          <p:stCondLst>
                                            <p:cond delay="0"/>
                                          </p:stCondLst>
                                        </p:cTn>
                                        <p:tgtEl>
                                          <p:spTgt spid="78"/>
                                        </p:tgtEl>
                                        <p:attrNameLst>
                                          <p:attrName>style.visibility</p:attrName>
                                        </p:attrNameLst>
                                      </p:cBhvr>
                                      <p:to>
                                        <p:strVal val="visible"/>
                                      </p:to>
                                    </p:set>
                                  </p:childTnLst>
                                </p:cTn>
                              </p:par>
                            </p:childTnLst>
                          </p:cTn>
                        </p:par>
                      </p:childTnLst>
                    </p:cTn>
                  </p:par>
                  <p:par>
                    <p:cTn id="145" fill="hold">
                      <p:stCondLst>
                        <p:cond delay="indefinite"/>
                      </p:stCondLst>
                      <p:childTnLst>
                        <p:par>
                          <p:cTn id="146" fill="hold">
                            <p:stCondLst>
                              <p:cond delay="0"/>
                            </p:stCondLst>
                            <p:childTnLst>
                              <p:par>
                                <p:cTn id="147" presetID="1" presetClass="entr" presetSubtype="0" fill="hold" grpId="0" nodeType="clickEffect">
                                  <p:stCondLst>
                                    <p:cond delay="0"/>
                                  </p:stCondLst>
                                  <p:childTnLst>
                                    <p:set>
                                      <p:cBhvr>
                                        <p:cTn id="148" dur="1" fill="hold">
                                          <p:stCondLst>
                                            <p:cond delay="0"/>
                                          </p:stCondLst>
                                        </p:cTn>
                                        <p:tgtEl>
                                          <p:spTgt spid="92"/>
                                        </p:tgtEl>
                                        <p:attrNameLst>
                                          <p:attrName>style.visibility</p:attrName>
                                        </p:attrNameLst>
                                      </p:cBhvr>
                                      <p:to>
                                        <p:strVal val="visible"/>
                                      </p:to>
                                    </p:set>
                                  </p:childTnLst>
                                </p:cTn>
                              </p:par>
                            </p:childTnLst>
                          </p:cTn>
                        </p:par>
                      </p:childTnLst>
                    </p:cTn>
                  </p:par>
                  <p:par>
                    <p:cTn id="149" fill="hold">
                      <p:stCondLst>
                        <p:cond delay="indefinite"/>
                      </p:stCondLst>
                      <p:childTnLst>
                        <p:par>
                          <p:cTn id="150" fill="hold">
                            <p:stCondLst>
                              <p:cond delay="0"/>
                            </p:stCondLst>
                            <p:childTnLst>
                              <p:par>
                                <p:cTn id="151" presetID="1" presetClass="entr" presetSubtype="0" fill="hold" grpId="0" nodeType="clickEffect">
                                  <p:stCondLst>
                                    <p:cond delay="0"/>
                                  </p:stCondLst>
                                  <p:childTnLst>
                                    <p:set>
                                      <p:cBhvr>
                                        <p:cTn id="152" dur="1" fill="hold">
                                          <p:stCondLst>
                                            <p:cond delay="0"/>
                                          </p:stCondLst>
                                        </p:cTn>
                                        <p:tgtEl>
                                          <p:spTgt spid="90"/>
                                        </p:tgtEl>
                                        <p:attrNameLst>
                                          <p:attrName>style.visibility</p:attrName>
                                        </p:attrNameLst>
                                      </p:cBhvr>
                                      <p:to>
                                        <p:strVal val="visible"/>
                                      </p:to>
                                    </p:set>
                                  </p:childTnLst>
                                </p:cTn>
                              </p:par>
                              <p:par>
                                <p:cTn id="153" presetID="1" presetClass="entr" presetSubtype="0" fill="hold" grpId="0" nodeType="withEffect">
                                  <p:stCondLst>
                                    <p:cond delay="0"/>
                                  </p:stCondLst>
                                  <p:childTnLst>
                                    <p:set>
                                      <p:cBhvr>
                                        <p:cTn id="154" dur="1" fill="hold">
                                          <p:stCondLst>
                                            <p:cond delay="0"/>
                                          </p:stCondLst>
                                        </p:cTn>
                                        <p:tgtEl>
                                          <p:spTgt spid="93"/>
                                        </p:tgtEl>
                                        <p:attrNameLst>
                                          <p:attrName>style.visibility</p:attrName>
                                        </p:attrNameLst>
                                      </p:cBhvr>
                                      <p:to>
                                        <p:strVal val="visible"/>
                                      </p:to>
                                    </p:set>
                                  </p:childTnLst>
                                </p:cTn>
                              </p:par>
                              <p:par>
                                <p:cTn id="155" presetID="1" presetClass="entr" presetSubtype="0" fill="hold" grpId="0" nodeType="withEffect">
                                  <p:stCondLst>
                                    <p:cond delay="0"/>
                                  </p:stCondLst>
                                  <p:childTnLst>
                                    <p:set>
                                      <p:cBhvr>
                                        <p:cTn id="156" dur="1" fill="hold">
                                          <p:stCondLst>
                                            <p:cond delay="0"/>
                                          </p:stCondLst>
                                        </p:cTn>
                                        <p:tgtEl>
                                          <p:spTgt spid="84"/>
                                        </p:tgtEl>
                                        <p:attrNameLst>
                                          <p:attrName>style.visibility</p:attrName>
                                        </p:attrNameLst>
                                      </p:cBhvr>
                                      <p:to>
                                        <p:strVal val="visible"/>
                                      </p:to>
                                    </p:set>
                                  </p:childTnLst>
                                </p:cTn>
                              </p:par>
                            </p:childTnLst>
                          </p:cTn>
                        </p:par>
                      </p:childTnLst>
                    </p:cTn>
                  </p:par>
                  <p:par>
                    <p:cTn id="157" fill="hold">
                      <p:stCondLst>
                        <p:cond delay="indefinite"/>
                      </p:stCondLst>
                      <p:childTnLst>
                        <p:par>
                          <p:cTn id="158" fill="hold">
                            <p:stCondLst>
                              <p:cond delay="0"/>
                            </p:stCondLst>
                            <p:childTnLst>
                              <p:par>
                                <p:cTn id="159" presetID="1" presetClass="entr" presetSubtype="0" fill="hold" nodeType="clickEffect">
                                  <p:stCondLst>
                                    <p:cond delay="0"/>
                                  </p:stCondLst>
                                  <p:childTnLst>
                                    <p:set>
                                      <p:cBhvr>
                                        <p:cTn id="160" dur="1" fill="hold">
                                          <p:stCondLst>
                                            <p:cond delay="0"/>
                                          </p:stCondLst>
                                        </p:cTn>
                                        <p:tgtEl>
                                          <p:spTgt spid="82"/>
                                        </p:tgtEl>
                                        <p:attrNameLst>
                                          <p:attrName>style.visibility</p:attrName>
                                        </p:attrNameLst>
                                      </p:cBhvr>
                                      <p:to>
                                        <p:strVal val="visible"/>
                                      </p:to>
                                    </p:set>
                                  </p:childTnLst>
                                </p:cTn>
                              </p:par>
                            </p:childTnLst>
                          </p:cTn>
                        </p:par>
                      </p:childTnLst>
                    </p:cTn>
                  </p:par>
                  <p:par>
                    <p:cTn id="161" fill="hold">
                      <p:stCondLst>
                        <p:cond delay="indefinite"/>
                      </p:stCondLst>
                      <p:childTnLst>
                        <p:par>
                          <p:cTn id="162" fill="hold">
                            <p:stCondLst>
                              <p:cond delay="0"/>
                            </p:stCondLst>
                            <p:childTnLst>
                              <p:par>
                                <p:cTn id="163" presetID="1" presetClass="entr" presetSubtype="0" fill="hold" nodeType="clickEffect">
                                  <p:stCondLst>
                                    <p:cond delay="0"/>
                                  </p:stCondLst>
                                  <p:childTnLst>
                                    <p:set>
                                      <p:cBhvr>
                                        <p:cTn id="164" dur="1" fill="hold">
                                          <p:stCondLst>
                                            <p:cond delay="0"/>
                                          </p:stCondLst>
                                        </p:cTn>
                                        <p:tgtEl>
                                          <p:spTgt spid="89"/>
                                        </p:tgtEl>
                                        <p:attrNameLst>
                                          <p:attrName>style.visibility</p:attrName>
                                        </p:attrNameLst>
                                      </p:cBhvr>
                                      <p:to>
                                        <p:strVal val="visible"/>
                                      </p:to>
                                    </p:set>
                                  </p:childTnLst>
                                </p:cTn>
                              </p:par>
                            </p:childTnLst>
                          </p:cTn>
                        </p:par>
                      </p:childTnLst>
                    </p:cTn>
                  </p:par>
                  <p:par>
                    <p:cTn id="165" fill="hold">
                      <p:stCondLst>
                        <p:cond delay="indefinite"/>
                      </p:stCondLst>
                      <p:childTnLst>
                        <p:par>
                          <p:cTn id="166" fill="hold">
                            <p:stCondLst>
                              <p:cond delay="0"/>
                            </p:stCondLst>
                            <p:childTnLst>
                              <p:par>
                                <p:cTn id="167" presetID="1" presetClass="entr" presetSubtype="0" fill="hold" grpId="0" nodeType="clickEffect">
                                  <p:stCondLst>
                                    <p:cond delay="0"/>
                                  </p:stCondLst>
                                  <p:childTnLst>
                                    <p:set>
                                      <p:cBhvr>
                                        <p:cTn id="168" dur="1" fill="hold">
                                          <p:stCondLst>
                                            <p:cond delay="0"/>
                                          </p:stCondLst>
                                        </p:cTn>
                                        <p:tgtEl>
                                          <p:spTgt spid="95"/>
                                        </p:tgtEl>
                                        <p:attrNameLst>
                                          <p:attrName>style.visibility</p:attrName>
                                        </p:attrNameLst>
                                      </p:cBhvr>
                                      <p:to>
                                        <p:strVal val="visible"/>
                                      </p:to>
                                    </p:set>
                                  </p:childTnLst>
                                </p:cTn>
                              </p:par>
                              <p:par>
                                <p:cTn id="169" presetID="1" presetClass="entr" presetSubtype="0" fill="hold" grpId="0" nodeType="withEffect">
                                  <p:stCondLst>
                                    <p:cond delay="0"/>
                                  </p:stCondLst>
                                  <p:childTnLst>
                                    <p:set>
                                      <p:cBhvr>
                                        <p:cTn id="170" dur="1" fill="hold">
                                          <p:stCondLst>
                                            <p:cond delay="0"/>
                                          </p:stCondLst>
                                        </p:cTn>
                                        <p:tgtEl>
                                          <p:spTgt spid="94"/>
                                        </p:tgtEl>
                                        <p:attrNameLst>
                                          <p:attrName>style.visibility</p:attrName>
                                        </p:attrNameLst>
                                      </p:cBhvr>
                                      <p:to>
                                        <p:strVal val="visible"/>
                                      </p:to>
                                    </p:set>
                                  </p:childTnLst>
                                </p:cTn>
                              </p:par>
                            </p:childTnLst>
                          </p:cTn>
                        </p:par>
                      </p:childTnLst>
                    </p:cTn>
                  </p:par>
                  <p:par>
                    <p:cTn id="171" fill="hold">
                      <p:stCondLst>
                        <p:cond delay="indefinite"/>
                      </p:stCondLst>
                      <p:childTnLst>
                        <p:par>
                          <p:cTn id="172" fill="hold">
                            <p:stCondLst>
                              <p:cond delay="0"/>
                            </p:stCondLst>
                            <p:childTnLst>
                              <p:par>
                                <p:cTn id="173" presetID="1" presetClass="entr" presetSubtype="0" fill="hold" nodeType="clickEffect">
                                  <p:stCondLst>
                                    <p:cond delay="0"/>
                                  </p:stCondLst>
                                  <p:childTnLst>
                                    <p:set>
                                      <p:cBhvr>
                                        <p:cTn id="174" dur="1" fill="hold">
                                          <p:stCondLst>
                                            <p:cond delay="0"/>
                                          </p:stCondLst>
                                        </p:cTn>
                                        <p:tgtEl>
                                          <p:spTgt spid="96"/>
                                        </p:tgtEl>
                                        <p:attrNameLst>
                                          <p:attrName>style.visibility</p:attrName>
                                        </p:attrNameLst>
                                      </p:cBhvr>
                                      <p:to>
                                        <p:strVal val="visible"/>
                                      </p:to>
                                    </p:set>
                                  </p:childTnLst>
                                </p:cTn>
                              </p:par>
                            </p:childTnLst>
                          </p:cTn>
                        </p:par>
                      </p:childTnLst>
                    </p:cTn>
                  </p:par>
                  <p:par>
                    <p:cTn id="175" fill="hold">
                      <p:stCondLst>
                        <p:cond delay="indefinite"/>
                      </p:stCondLst>
                      <p:childTnLst>
                        <p:par>
                          <p:cTn id="176" fill="hold">
                            <p:stCondLst>
                              <p:cond delay="0"/>
                            </p:stCondLst>
                            <p:childTnLst>
                              <p:par>
                                <p:cTn id="177" presetID="1" presetClass="entr" presetSubtype="0" fill="hold" nodeType="clickEffect">
                                  <p:stCondLst>
                                    <p:cond delay="0"/>
                                  </p:stCondLst>
                                  <p:childTnLst>
                                    <p:set>
                                      <p:cBhvr>
                                        <p:cTn id="178" dur="1" fill="hold">
                                          <p:stCondLst>
                                            <p:cond delay="0"/>
                                          </p:stCondLst>
                                        </p:cTn>
                                        <p:tgtEl>
                                          <p:spTgt spid="116"/>
                                        </p:tgtEl>
                                        <p:attrNameLst>
                                          <p:attrName>style.visibility</p:attrName>
                                        </p:attrNameLst>
                                      </p:cBhvr>
                                      <p:to>
                                        <p:strVal val="visible"/>
                                      </p:to>
                                    </p:set>
                                  </p:childTnLst>
                                </p:cTn>
                              </p:par>
                              <p:par>
                                <p:cTn id="179" presetID="1" presetClass="entr" presetSubtype="0" fill="hold" grpId="0" nodeType="withEffect">
                                  <p:stCondLst>
                                    <p:cond delay="0"/>
                                  </p:stCondLst>
                                  <p:childTnLst>
                                    <p:set>
                                      <p:cBhvr>
                                        <p:cTn id="180" dur="1" fill="hold">
                                          <p:stCondLst>
                                            <p:cond delay="0"/>
                                          </p:stCondLst>
                                        </p:cTn>
                                        <p:tgtEl>
                                          <p:spTgt spid="118"/>
                                        </p:tgtEl>
                                        <p:attrNameLst>
                                          <p:attrName>style.visibility</p:attrName>
                                        </p:attrNameLst>
                                      </p:cBhvr>
                                      <p:to>
                                        <p:strVal val="visible"/>
                                      </p:to>
                                    </p:set>
                                  </p:childTnLst>
                                </p:cTn>
                              </p:par>
                            </p:childTnLst>
                          </p:cTn>
                        </p:par>
                      </p:childTnLst>
                    </p:cTn>
                  </p:par>
                  <p:par>
                    <p:cTn id="181" fill="hold">
                      <p:stCondLst>
                        <p:cond delay="indefinite"/>
                      </p:stCondLst>
                      <p:childTnLst>
                        <p:par>
                          <p:cTn id="182" fill="hold">
                            <p:stCondLst>
                              <p:cond delay="0"/>
                            </p:stCondLst>
                            <p:childTnLst>
                              <p:par>
                                <p:cTn id="183" presetID="1" presetClass="entr" presetSubtype="0" fill="hold" nodeType="clickEffect">
                                  <p:stCondLst>
                                    <p:cond delay="0"/>
                                  </p:stCondLst>
                                  <p:childTnLst>
                                    <p:set>
                                      <p:cBhvr>
                                        <p:cTn id="184" dur="1" fill="hold">
                                          <p:stCondLst>
                                            <p:cond delay="0"/>
                                          </p:stCondLst>
                                        </p:cTn>
                                        <p:tgtEl>
                                          <p:spTgt spid="122"/>
                                        </p:tgtEl>
                                        <p:attrNameLst>
                                          <p:attrName>style.visibility</p:attrName>
                                        </p:attrNameLst>
                                      </p:cBhvr>
                                      <p:to>
                                        <p:strVal val="visible"/>
                                      </p:to>
                                    </p:set>
                                  </p:childTnLst>
                                </p:cTn>
                              </p:par>
                            </p:childTnLst>
                          </p:cTn>
                        </p:par>
                      </p:childTnLst>
                    </p:cTn>
                  </p:par>
                  <p:par>
                    <p:cTn id="185" fill="hold">
                      <p:stCondLst>
                        <p:cond delay="indefinite"/>
                      </p:stCondLst>
                      <p:childTnLst>
                        <p:par>
                          <p:cTn id="186" fill="hold">
                            <p:stCondLst>
                              <p:cond delay="0"/>
                            </p:stCondLst>
                            <p:childTnLst>
                              <p:par>
                                <p:cTn id="187" presetID="1" presetClass="entr" presetSubtype="0" fill="hold" grpId="0" nodeType="clickEffect">
                                  <p:stCondLst>
                                    <p:cond delay="0"/>
                                  </p:stCondLst>
                                  <p:childTnLst>
                                    <p:set>
                                      <p:cBhvr>
                                        <p:cTn id="188" dur="1" fill="hold">
                                          <p:stCondLst>
                                            <p:cond delay="0"/>
                                          </p:stCondLst>
                                        </p:cTn>
                                        <p:tgtEl>
                                          <p:spTgt spid="120"/>
                                        </p:tgtEl>
                                        <p:attrNameLst>
                                          <p:attrName>style.visibility</p:attrName>
                                        </p:attrNameLst>
                                      </p:cBhvr>
                                      <p:to>
                                        <p:strVal val="visible"/>
                                      </p:to>
                                    </p:set>
                                  </p:childTnLst>
                                </p:cTn>
                              </p:par>
                              <p:par>
                                <p:cTn id="189" presetID="1" presetClass="entr" presetSubtype="0" fill="hold" grpId="0" nodeType="withEffect">
                                  <p:stCondLst>
                                    <p:cond delay="0"/>
                                  </p:stCondLst>
                                  <p:childTnLst>
                                    <p:set>
                                      <p:cBhvr>
                                        <p:cTn id="190" dur="1" fill="hold">
                                          <p:stCondLst>
                                            <p:cond delay="0"/>
                                          </p:stCondLst>
                                        </p:cTn>
                                        <p:tgtEl>
                                          <p:spTgt spid="119"/>
                                        </p:tgtEl>
                                        <p:attrNameLst>
                                          <p:attrName>style.visibility</p:attrName>
                                        </p:attrNameLst>
                                      </p:cBhvr>
                                      <p:to>
                                        <p:strVal val="visible"/>
                                      </p:to>
                                    </p:set>
                                  </p:childTnLst>
                                </p:cTn>
                              </p:par>
                            </p:childTnLst>
                          </p:cTn>
                        </p:par>
                      </p:childTnLst>
                    </p:cTn>
                  </p:par>
                  <p:par>
                    <p:cTn id="191" fill="hold">
                      <p:stCondLst>
                        <p:cond delay="indefinite"/>
                      </p:stCondLst>
                      <p:childTnLst>
                        <p:par>
                          <p:cTn id="192" fill="hold">
                            <p:stCondLst>
                              <p:cond delay="0"/>
                            </p:stCondLst>
                            <p:childTnLst>
                              <p:par>
                                <p:cTn id="193" presetID="1" presetClass="entr" presetSubtype="0" fill="hold" nodeType="clickEffect">
                                  <p:stCondLst>
                                    <p:cond delay="0"/>
                                  </p:stCondLst>
                                  <p:childTnLst>
                                    <p:set>
                                      <p:cBhvr>
                                        <p:cTn id="194" dur="1" fill="hold">
                                          <p:stCondLst>
                                            <p:cond delay="0"/>
                                          </p:stCondLst>
                                        </p:cTn>
                                        <p:tgtEl>
                                          <p:spTgt spid="121"/>
                                        </p:tgtEl>
                                        <p:attrNameLst>
                                          <p:attrName>style.visibility</p:attrName>
                                        </p:attrNameLst>
                                      </p:cBhvr>
                                      <p:to>
                                        <p:strVal val="visible"/>
                                      </p:to>
                                    </p:set>
                                  </p:childTnLst>
                                </p:cTn>
                              </p:par>
                            </p:childTnLst>
                          </p:cTn>
                        </p:par>
                      </p:childTnLst>
                    </p:cTn>
                  </p:par>
                  <p:par>
                    <p:cTn id="195" fill="hold">
                      <p:stCondLst>
                        <p:cond delay="indefinite"/>
                      </p:stCondLst>
                      <p:childTnLst>
                        <p:par>
                          <p:cTn id="196" fill="hold">
                            <p:stCondLst>
                              <p:cond delay="0"/>
                            </p:stCondLst>
                            <p:childTnLst>
                              <p:par>
                                <p:cTn id="197" presetID="1" presetClass="entr" presetSubtype="0" fill="hold" nodeType="clickEffect">
                                  <p:stCondLst>
                                    <p:cond delay="0"/>
                                  </p:stCondLst>
                                  <p:childTnLst>
                                    <p:set>
                                      <p:cBhvr>
                                        <p:cTn id="198" dur="1" fill="hold">
                                          <p:stCondLst>
                                            <p:cond delay="0"/>
                                          </p:stCondLst>
                                        </p:cTn>
                                        <p:tgtEl>
                                          <p:spTgt spid="123"/>
                                        </p:tgtEl>
                                        <p:attrNameLst>
                                          <p:attrName>style.visibility</p:attrName>
                                        </p:attrNameLst>
                                      </p:cBhvr>
                                      <p:to>
                                        <p:strVal val="visible"/>
                                      </p:to>
                                    </p:set>
                                  </p:childTnLst>
                                </p:cTn>
                              </p:par>
                              <p:par>
                                <p:cTn id="199" presetID="1" presetClass="entr" presetSubtype="0" fill="hold" grpId="0" nodeType="withEffect">
                                  <p:stCondLst>
                                    <p:cond delay="0"/>
                                  </p:stCondLst>
                                  <p:childTnLst>
                                    <p:set>
                                      <p:cBhvr>
                                        <p:cTn id="200" dur="1" fill="hold">
                                          <p:stCondLst>
                                            <p:cond delay="0"/>
                                          </p:stCondLst>
                                        </p:cTn>
                                        <p:tgtEl>
                                          <p:spTgt spid="125"/>
                                        </p:tgtEl>
                                        <p:attrNameLst>
                                          <p:attrName>style.visibility</p:attrName>
                                        </p:attrNameLst>
                                      </p:cBhvr>
                                      <p:to>
                                        <p:strVal val="visible"/>
                                      </p:to>
                                    </p:set>
                                  </p:childTnLst>
                                </p:cTn>
                              </p:par>
                            </p:childTnLst>
                          </p:cTn>
                        </p:par>
                      </p:childTnLst>
                    </p:cTn>
                  </p:par>
                  <p:par>
                    <p:cTn id="201" fill="hold">
                      <p:stCondLst>
                        <p:cond delay="indefinite"/>
                      </p:stCondLst>
                      <p:childTnLst>
                        <p:par>
                          <p:cTn id="202" fill="hold">
                            <p:stCondLst>
                              <p:cond delay="0"/>
                            </p:stCondLst>
                            <p:childTnLst>
                              <p:par>
                                <p:cTn id="203" presetID="1" presetClass="entr" presetSubtype="0" fill="hold" nodeType="clickEffect">
                                  <p:stCondLst>
                                    <p:cond delay="0"/>
                                  </p:stCondLst>
                                  <p:childTnLst>
                                    <p:set>
                                      <p:cBhvr>
                                        <p:cTn id="204" dur="1" fill="hold">
                                          <p:stCondLst>
                                            <p:cond delay="0"/>
                                          </p:stCondLst>
                                        </p:cTn>
                                        <p:tgtEl>
                                          <p:spTgt spid="127"/>
                                        </p:tgtEl>
                                        <p:attrNameLst>
                                          <p:attrName>style.visibility</p:attrName>
                                        </p:attrNameLst>
                                      </p:cBhvr>
                                      <p:to>
                                        <p:strVal val="visible"/>
                                      </p:to>
                                    </p:set>
                                  </p:childTnLst>
                                </p:cTn>
                              </p:par>
                            </p:childTnLst>
                          </p:cTn>
                        </p:par>
                      </p:childTnLst>
                    </p:cTn>
                  </p:par>
                  <p:par>
                    <p:cTn id="205" fill="hold">
                      <p:stCondLst>
                        <p:cond delay="indefinite"/>
                      </p:stCondLst>
                      <p:childTnLst>
                        <p:par>
                          <p:cTn id="206" fill="hold">
                            <p:stCondLst>
                              <p:cond delay="0"/>
                            </p:stCondLst>
                            <p:childTnLst>
                              <p:par>
                                <p:cTn id="207" presetID="1" presetClass="entr" presetSubtype="0" fill="hold" grpId="0" nodeType="clickEffect">
                                  <p:stCondLst>
                                    <p:cond delay="0"/>
                                  </p:stCondLst>
                                  <p:childTnLst>
                                    <p:set>
                                      <p:cBhvr>
                                        <p:cTn id="208" dur="1" fill="hold">
                                          <p:stCondLst>
                                            <p:cond delay="0"/>
                                          </p:stCondLst>
                                        </p:cTn>
                                        <p:tgtEl>
                                          <p:spTgt spid="132"/>
                                        </p:tgtEl>
                                        <p:attrNameLst>
                                          <p:attrName>style.visibility</p:attrName>
                                        </p:attrNameLst>
                                      </p:cBhvr>
                                      <p:to>
                                        <p:strVal val="visible"/>
                                      </p:to>
                                    </p:set>
                                  </p:childTnLst>
                                </p:cTn>
                              </p:par>
                              <p:par>
                                <p:cTn id="209" presetID="1" presetClass="entr" presetSubtype="0" fill="hold" grpId="0" nodeType="withEffect">
                                  <p:stCondLst>
                                    <p:cond delay="0"/>
                                  </p:stCondLst>
                                  <p:childTnLst>
                                    <p:set>
                                      <p:cBhvr>
                                        <p:cTn id="210" dur="1" fill="hold">
                                          <p:stCondLst>
                                            <p:cond delay="0"/>
                                          </p:stCondLst>
                                        </p:cTn>
                                        <p:tgtEl>
                                          <p:spTgt spid="130"/>
                                        </p:tgtEl>
                                        <p:attrNameLst>
                                          <p:attrName>style.visibility</p:attrName>
                                        </p:attrNameLst>
                                      </p:cBhvr>
                                      <p:to>
                                        <p:strVal val="visible"/>
                                      </p:to>
                                    </p:set>
                                  </p:childTnLst>
                                </p:cTn>
                              </p:par>
                            </p:childTnLst>
                          </p:cTn>
                        </p:par>
                      </p:childTnLst>
                    </p:cTn>
                  </p:par>
                  <p:par>
                    <p:cTn id="211" fill="hold">
                      <p:stCondLst>
                        <p:cond delay="indefinite"/>
                      </p:stCondLst>
                      <p:childTnLst>
                        <p:par>
                          <p:cTn id="212" fill="hold">
                            <p:stCondLst>
                              <p:cond delay="0"/>
                            </p:stCondLst>
                            <p:childTnLst>
                              <p:par>
                                <p:cTn id="213" presetID="1" presetClass="entr" presetSubtype="0" fill="hold" nodeType="clickEffect">
                                  <p:stCondLst>
                                    <p:cond delay="0"/>
                                  </p:stCondLst>
                                  <p:childTnLst>
                                    <p:set>
                                      <p:cBhvr>
                                        <p:cTn id="214" dur="1" fill="hold">
                                          <p:stCondLst>
                                            <p:cond delay="0"/>
                                          </p:stCondLst>
                                        </p:cTn>
                                        <p:tgtEl>
                                          <p:spTgt spid="1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59" grpId="0" animBg="1"/>
      <p:bldP spid="266263" grpId="0"/>
      <p:bldP spid="266267" grpId="0" animBg="1"/>
      <p:bldP spid="266269" grpId="0" animBg="1"/>
      <p:bldP spid="266277" grpId="0"/>
      <p:bldP spid="266280" grpId="0"/>
      <p:bldP spid="266293" grpId="0" animBg="1"/>
      <p:bldP spid="266297" grpId="0"/>
      <p:bldP spid="266298" grpId="0"/>
      <p:bldP spid="266299" grpId="0"/>
      <p:bldP spid="266300" grpId="0"/>
      <p:bldP spid="266301" grpId="0"/>
      <p:bldP spid="266302" grpId="0" animBg="1"/>
      <p:bldP spid="266303" grpId="0" animBg="1"/>
      <p:bldP spid="266304" grpId="0"/>
      <p:bldP spid="266305" grpId="0" animBg="1"/>
      <p:bldP spid="53" grpId="0" animBg="1"/>
      <p:bldP spid="54" grpId="0"/>
      <p:bldP spid="56" grpId="0"/>
      <p:bldP spid="57" grpId="0"/>
      <p:bldP spid="59" grpId="0"/>
      <p:bldP spid="63" grpId="0" animBg="1"/>
      <p:bldP spid="64" grpId="0" animBg="1"/>
      <p:bldP spid="66" grpId="0"/>
      <p:bldP spid="67" grpId="0" animBg="1"/>
      <p:bldP spid="68" grpId="0"/>
      <p:bldP spid="71" grpId="0" animBg="1"/>
      <p:bldP spid="72" grpId="0"/>
      <p:bldP spid="74" grpId="0" animBg="1"/>
      <p:bldP spid="76" grpId="0" animBg="1"/>
      <p:bldP spid="77" grpId="0"/>
      <p:bldP spid="84" grpId="0"/>
      <p:bldP spid="90" grpId="0"/>
      <p:bldP spid="92" grpId="0"/>
      <p:bldP spid="93" grpId="0" animBg="1"/>
      <p:bldP spid="94" grpId="0" animBg="1"/>
      <p:bldP spid="95" grpId="0"/>
      <p:bldP spid="118" grpId="0" animBg="1"/>
      <p:bldP spid="119" grpId="0" animBg="1"/>
      <p:bldP spid="120" grpId="0"/>
      <p:bldP spid="125" grpId="0" animBg="1"/>
      <p:bldP spid="130" grpId="0" animBg="1"/>
      <p:bldP spid="13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1" y="0"/>
            <a:ext cx="9144001"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kumimoji="0" lang="ja-JP" altLang="en-US" b="0" dirty="0">
                <a:ea typeface="ＭＳ ゴシック" pitchFamily="49" charset="-128"/>
              </a:rPr>
              <a:t>　　　　　　エネルギー保存の法則を用いて地球からの脱出速度</a:t>
            </a:r>
            <a:r>
              <a:rPr kumimoji="0" lang="en-US" altLang="ja-JP" i="1" dirty="0">
                <a:latin typeface="Bookman Old Style" panose="02050604050505020204" pitchFamily="18" charset="0"/>
                <a:ea typeface="ＭＳ ゴシック" pitchFamily="49" charset="-128"/>
              </a:rPr>
              <a:t>v</a:t>
            </a:r>
            <a:r>
              <a:rPr kumimoji="0" lang="ja-JP" altLang="en-US" b="0" dirty="0">
                <a:ea typeface="ＭＳ ゴシック" pitchFamily="49" charset="-128"/>
              </a:rPr>
              <a:t>を求めよ。脱出速度とは、</a:t>
            </a:r>
            <a:r>
              <a:rPr kumimoji="0" lang="ja-JP" altLang="en-US" dirty="0">
                <a:ea typeface="ＭＳ ゴシック" pitchFamily="49" charset="-128"/>
              </a:rPr>
              <a:t>その天体の表面から物体を発射させるとき、</a:t>
            </a:r>
            <a:r>
              <a:rPr kumimoji="0" lang="ja-JP" altLang="en-US" b="0" dirty="0">
                <a:ea typeface="ＭＳ ゴシック" pitchFamily="49" charset="-128"/>
              </a:rPr>
              <a:t>重力に逆らって無限遠まで達することのできる最小の初速度である。地球を質量</a:t>
            </a:r>
            <a:r>
              <a:rPr kumimoji="0" lang="en-US" altLang="ja-JP" b="0" i="1" dirty="0">
                <a:latin typeface="Bookman Old Style" panose="02050604050505020204" pitchFamily="18" charset="0"/>
                <a:ea typeface="ＭＳ ゴシック" pitchFamily="49" charset="-128"/>
              </a:rPr>
              <a:t>M</a:t>
            </a:r>
            <a:r>
              <a:rPr kumimoji="0" lang="ja-JP" altLang="en-US" dirty="0">
                <a:ea typeface="ＭＳ ゴシック" pitchFamily="49" charset="-128"/>
              </a:rPr>
              <a:t>、半径</a:t>
            </a:r>
            <a:r>
              <a:rPr kumimoji="0" lang="en-US" altLang="ja-JP" i="1" dirty="0">
                <a:latin typeface="Bookman Old Style" panose="02050604050505020204" pitchFamily="18" charset="0"/>
                <a:ea typeface="ＭＳ ゴシック" pitchFamily="49" charset="-128"/>
              </a:rPr>
              <a:t>R</a:t>
            </a:r>
            <a:r>
              <a:rPr kumimoji="0" lang="ja-JP" altLang="en-US" b="0" dirty="0">
                <a:ea typeface="ＭＳ ゴシック" pitchFamily="49" charset="-128"/>
              </a:rPr>
              <a:t>の球とし、空気抵抗と自転の影響は無視する。</a:t>
            </a:r>
            <a:endParaRPr kumimoji="0" lang="en-US" altLang="ja-JP" b="0" dirty="0">
              <a:ea typeface="ＭＳ ゴシック" pitchFamily="49" charset="-128"/>
            </a:endParaRPr>
          </a:p>
        </p:txBody>
      </p:sp>
      <p:sp>
        <p:nvSpPr>
          <p:cNvPr id="26629" name="Line 9"/>
          <p:cNvSpPr>
            <a:spLocks noChangeShapeType="1"/>
          </p:cNvSpPr>
          <p:nvPr/>
        </p:nvSpPr>
        <p:spPr bwMode="auto">
          <a:xfrm>
            <a:off x="-14359" y="2233628"/>
            <a:ext cx="50768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6627" name="Rectangle 3"/>
          <p:cNvSpPr>
            <a:spLocks noGrp="1" noChangeArrowheads="1"/>
          </p:cNvSpPr>
          <p:nvPr>
            <p:ph type="title"/>
          </p:nvPr>
        </p:nvSpPr>
        <p:spPr>
          <a:xfrm>
            <a:off x="0" y="0"/>
            <a:ext cx="2555875" cy="476250"/>
          </a:xfrm>
        </p:spPr>
        <p:txBody>
          <a:bodyPr/>
          <a:lstStyle/>
          <a:p>
            <a:pPr algn="l" eaLnBrk="1" hangingPunct="1"/>
            <a:r>
              <a:rPr lang="ja-JP" altLang="en-US" sz="2800" dirty="0">
                <a:solidFill>
                  <a:srgbClr val="0000FF"/>
                </a:solidFill>
              </a:rPr>
              <a:t>例</a:t>
            </a:r>
            <a:r>
              <a:rPr lang="en-US" altLang="ja-JP" sz="2800" dirty="0">
                <a:solidFill>
                  <a:srgbClr val="0000FF"/>
                </a:solidFill>
              </a:rPr>
              <a:t>2 </a:t>
            </a:r>
            <a:r>
              <a:rPr lang="ja-JP" altLang="en-US" sz="2800" dirty="0">
                <a:solidFill>
                  <a:srgbClr val="0000FF"/>
                </a:solidFill>
              </a:rPr>
              <a:t>脱出速度</a:t>
            </a:r>
          </a:p>
        </p:txBody>
      </p:sp>
      <p:graphicFrame>
        <p:nvGraphicFramePr>
          <p:cNvPr id="75" name="Object 42">
            <a:extLst>
              <a:ext uri="{FF2B5EF4-FFF2-40B4-BE49-F238E27FC236}">
                <a16:creationId xmlns:a16="http://schemas.microsoft.com/office/drawing/2014/main" id="{DC0AA121-BCFD-406F-B44D-750D37FED271}"/>
              </a:ext>
            </a:extLst>
          </p:cNvPr>
          <p:cNvGraphicFramePr>
            <a:graphicFrameLocks noChangeAspect="1"/>
          </p:cNvGraphicFramePr>
          <p:nvPr>
            <p:extLst>
              <p:ext uri="{D42A27DB-BD31-4B8C-83A1-F6EECF244321}">
                <p14:modId xmlns:p14="http://schemas.microsoft.com/office/powerpoint/2010/main" val="1333744344"/>
              </p:ext>
            </p:extLst>
          </p:nvPr>
        </p:nvGraphicFramePr>
        <p:xfrm>
          <a:off x="4474983" y="2286714"/>
          <a:ext cx="1020763" cy="928687"/>
        </p:xfrm>
        <a:graphic>
          <a:graphicData uri="http://schemas.openxmlformats.org/presentationml/2006/ole">
            <mc:AlternateContent xmlns:mc="http://schemas.openxmlformats.org/markup-compatibility/2006">
              <mc:Choice xmlns:v="urn:schemas-microsoft-com:vml" Requires="v">
                <p:oleObj spid="_x0000_s290384" name="Equation" r:id="rId3" imgW="431640" imgH="393480" progId="Equation.DSMT4">
                  <p:embed/>
                </p:oleObj>
              </mc:Choice>
              <mc:Fallback>
                <p:oleObj name="Equation" r:id="rId3" imgW="431640" imgH="393480" progId="Equation.DSMT4">
                  <p:embed/>
                  <p:pic>
                    <p:nvPicPr>
                      <p:cNvPr id="82" name="Object 42">
                        <a:extLst>
                          <a:ext uri="{FF2B5EF4-FFF2-40B4-BE49-F238E27FC236}">
                            <a16:creationId xmlns:a16="http://schemas.microsoft.com/office/drawing/2014/main" id="{7F6E061B-E1ED-4AE9-80B5-49DCAD7C09F3}"/>
                          </a:ext>
                        </a:extLst>
                      </p:cNvPr>
                      <p:cNvPicPr>
                        <a:picLocks noChangeAspect="1" noChangeArrowheads="1"/>
                      </p:cNvPicPr>
                      <p:nvPr/>
                    </p:nvPicPr>
                    <p:blipFill>
                      <a:blip r:embed="rId4"/>
                      <a:srcRect/>
                      <a:stretch>
                        <a:fillRect/>
                      </a:stretch>
                    </p:blipFill>
                    <p:spPr bwMode="auto">
                      <a:xfrm>
                        <a:off x="4474983" y="2286714"/>
                        <a:ext cx="1020763" cy="9286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1" name="Rectangle 23">
            <a:extLst>
              <a:ext uri="{FF2B5EF4-FFF2-40B4-BE49-F238E27FC236}">
                <a16:creationId xmlns:a16="http://schemas.microsoft.com/office/drawing/2014/main" id="{7A1F18BA-C0F3-47C4-A34C-7178C3450D0F}"/>
              </a:ext>
            </a:extLst>
          </p:cNvPr>
          <p:cNvSpPr>
            <a:spLocks noChangeArrowheads="1"/>
          </p:cNvSpPr>
          <p:nvPr/>
        </p:nvSpPr>
        <p:spPr bwMode="auto">
          <a:xfrm>
            <a:off x="-14359" y="2509209"/>
            <a:ext cx="464738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kumimoji="0" lang="ja-JP" altLang="en-US" dirty="0"/>
              <a:t>地上での力学的エネルギー</a:t>
            </a:r>
            <a:endParaRPr kumimoji="0" lang="en-US" altLang="ja-JP" b="0" dirty="0">
              <a:latin typeface="Symbol" panose="05050102010706020507" pitchFamily="18" charset="2"/>
              <a:ea typeface="ＭＳ ゴシック" pitchFamily="49" charset="-128"/>
              <a:cs typeface="Times New Roman" panose="02020603050405020304" pitchFamily="18" charset="0"/>
            </a:endParaRPr>
          </a:p>
        </p:txBody>
      </p:sp>
      <p:sp>
        <p:nvSpPr>
          <p:cNvPr id="85" name="Rectangle 29">
            <a:extLst>
              <a:ext uri="{FF2B5EF4-FFF2-40B4-BE49-F238E27FC236}">
                <a16:creationId xmlns:a16="http://schemas.microsoft.com/office/drawing/2014/main" id="{4233D95D-8DFE-4DA1-AD1F-1F847D3CA878}"/>
              </a:ext>
            </a:extLst>
          </p:cNvPr>
          <p:cNvSpPr>
            <a:spLocks noChangeArrowheads="1"/>
          </p:cNvSpPr>
          <p:nvPr/>
        </p:nvSpPr>
        <p:spPr bwMode="auto">
          <a:xfrm>
            <a:off x="4294439" y="2295052"/>
            <a:ext cx="2813372" cy="93834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graphicFrame>
        <p:nvGraphicFramePr>
          <p:cNvPr id="97" name="Object 42">
            <a:extLst>
              <a:ext uri="{FF2B5EF4-FFF2-40B4-BE49-F238E27FC236}">
                <a16:creationId xmlns:a16="http://schemas.microsoft.com/office/drawing/2014/main" id="{43755F19-8288-4B9F-8277-64B42A732347}"/>
              </a:ext>
            </a:extLst>
          </p:cNvPr>
          <p:cNvGraphicFramePr>
            <a:graphicFrameLocks noChangeAspect="1"/>
          </p:cNvGraphicFramePr>
          <p:nvPr>
            <p:extLst>
              <p:ext uri="{D42A27DB-BD31-4B8C-83A1-F6EECF244321}">
                <p14:modId xmlns:p14="http://schemas.microsoft.com/office/powerpoint/2010/main" val="723745464"/>
              </p:ext>
            </p:extLst>
          </p:nvPr>
        </p:nvGraphicFramePr>
        <p:xfrm>
          <a:off x="5321038" y="3261477"/>
          <a:ext cx="990600" cy="928687"/>
        </p:xfrm>
        <a:graphic>
          <a:graphicData uri="http://schemas.openxmlformats.org/presentationml/2006/ole">
            <mc:AlternateContent xmlns:mc="http://schemas.openxmlformats.org/markup-compatibility/2006">
              <mc:Choice xmlns:v="urn:schemas-microsoft-com:vml" Requires="v">
                <p:oleObj spid="_x0000_s290385" name="Equation" r:id="rId5" imgW="419040" imgH="393480" progId="Equation.DSMT4">
                  <p:embed/>
                </p:oleObj>
              </mc:Choice>
              <mc:Fallback>
                <p:oleObj name="Equation" r:id="rId5" imgW="419040" imgH="393480" progId="Equation.DSMT4">
                  <p:embed/>
                  <p:pic>
                    <p:nvPicPr>
                      <p:cNvPr id="75" name="Object 42">
                        <a:extLst>
                          <a:ext uri="{FF2B5EF4-FFF2-40B4-BE49-F238E27FC236}">
                            <a16:creationId xmlns:a16="http://schemas.microsoft.com/office/drawing/2014/main" id="{DC0AA121-BCFD-406F-B44D-750D37FED271}"/>
                          </a:ext>
                        </a:extLst>
                      </p:cNvPr>
                      <p:cNvPicPr>
                        <a:picLocks noChangeAspect="1" noChangeArrowheads="1"/>
                      </p:cNvPicPr>
                      <p:nvPr/>
                    </p:nvPicPr>
                    <p:blipFill>
                      <a:blip r:embed="rId6"/>
                      <a:srcRect/>
                      <a:stretch>
                        <a:fillRect/>
                      </a:stretch>
                    </p:blipFill>
                    <p:spPr bwMode="auto">
                      <a:xfrm>
                        <a:off x="5321038" y="3261477"/>
                        <a:ext cx="990600" cy="9286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8" name="Rectangle 23">
            <a:extLst>
              <a:ext uri="{FF2B5EF4-FFF2-40B4-BE49-F238E27FC236}">
                <a16:creationId xmlns:a16="http://schemas.microsoft.com/office/drawing/2014/main" id="{291F5608-E614-4D55-B272-3E014354AC59}"/>
              </a:ext>
            </a:extLst>
          </p:cNvPr>
          <p:cNvSpPr>
            <a:spLocks noChangeArrowheads="1"/>
          </p:cNvSpPr>
          <p:nvPr/>
        </p:nvSpPr>
        <p:spPr bwMode="auto">
          <a:xfrm>
            <a:off x="-14359" y="3464211"/>
            <a:ext cx="583069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kumimoji="0" lang="ja-JP" altLang="en-US" dirty="0"/>
              <a:t>無限遠点での力学的エネルギー</a:t>
            </a:r>
            <a:endParaRPr kumimoji="0" lang="en-US" altLang="ja-JP" b="0" dirty="0">
              <a:latin typeface="Symbol" panose="05050102010706020507" pitchFamily="18" charset="2"/>
              <a:ea typeface="ＭＳ ゴシック" pitchFamily="49" charset="-128"/>
              <a:cs typeface="Times New Roman" panose="02020603050405020304" pitchFamily="18" charset="0"/>
            </a:endParaRPr>
          </a:p>
        </p:txBody>
      </p:sp>
      <p:sp>
        <p:nvSpPr>
          <p:cNvPr id="99" name="Rectangle 29">
            <a:extLst>
              <a:ext uri="{FF2B5EF4-FFF2-40B4-BE49-F238E27FC236}">
                <a16:creationId xmlns:a16="http://schemas.microsoft.com/office/drawing/2014/main" id="{3D00C4AE-811E-4F97-ACEA-542571C2FB03}"/>
              </a:ext>
            </a:extLst>
          </p:cNvPr>
          <p:cNvSpPr>
            <a:spLocks noChangeArrowheads="1"/>
          </p:cNvSpPr>
          <p:nvPr/>
        </p:nvSpPr>
        <p:spPr bwMode="auto">
          <a:xfrm>
            <a:off x="5175314" y="3250054"/>
            <a:ext cx="2601799" cy="93834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100" name="Rectangle 58">
            <a:extLst>
              <a:ext uri="{FF2B5EF4-FFF2-40B4-BE49-F238E27FC236}">
                <a16:creationId xmlns:a16="http://schemas.microsoft.com/office/drawing/2014/main" id="{A69DE157-10D1-420C-AB8C-44E4C34D2CAC}"/>
              </a:ext>
            </a:extLst>
          </p:cNvPr>
          <p:cNvSpPr>
            <a:spLocks noChangeArrowheads="1"/>
          </p:cNvSpPr>
          <p:nvPr/>
        </p:nvSpPr>
        <p:spPr bwMode="auto">
          <a:xfrm>
            <a:off x="7779522" y="3464211"/>
            <a:ext cx="38664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b="0" dirty="0"/>
              <a:t>=</a:t>
            </a:r>
            <a:endParaRPr kumimoji="0" lang="ja-JP" altLang="en-US" b="0" dirty="0">
              <a:ea typeface="ＭＳ ゴシック" pitchFamily="49" charset="-128"/>
            </a:endParaRPr>
          </a:p>
        </p:txBody>
      </p:sp>
      <p:sp>
        <p:nvSpPr>
          <p:cNvPr id="101" name="Rectangle 64">
            <a:extLst>
              <a:ext uri="{FF2B5EF4-FFF2-40B4-BE49-F238E27FC236}">
                <a16:creationId xmlns:a16="http://schemas.microsoft.com/office/drawing/2014/main" id="{BD7AC6CD-688E-4CA7-BF37-68C487C90733}"/>
              </a:ext>
            </a:extLst>
          </p:cNvPr>
          <p:cNvSpPr>
            <a:spLocks noChangeArrowheads="1"/>
          </p:cNvSpPr>
          <p:nvPr/>
        </p:nvSpPr>
        <p:spPr bwMode="auto">
          <a:xfrm>
            <a:off x="8347141" y="3439476"/>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b="0" dirty="0"/>
              <a:t>0</a:t>
            </a:r>
          </a:p>
        </p:txBody>
      </p:sp>
      <p:sp>
        <p:nvSpPr>
          <p:cNvPr id="102" name="Rectangle 65">
            <a:extLst>
              <a:ext uri="{FF2B5EF4-FFF2-40B4-BE49-F238E27FC236}">
                <a16:creationId xmlns:a16="http://schemas.microsoft.com/office/drawing/2014/main" id="{781E9A00-78E3-4EB5-B6C2-496AAE131FCA}"/>
              </a:ext>
            </a:extLst>
          </p:cNvPr>
          <p:cNvSpPr>
            <a:spLocks noChangeArrowheads="1"/>
          </p:cNvSpPr>
          <p:nvPr/>
        </p:nvSpPr>
        <p:spPr bwMode="auto">
          <a:xfrm>
            <a:off x="8166166" y="3455351"/>
            <a:ext cx="728719"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graphicFrame>
        <p:nvGraphicFramePr>
          <p:cNvPr id="103" name="Object 42">
            <a:extLst>
              <a:ext uri="{FF2B5EF4-FFF2-40B4-BE49-F238E27FC236}">
                <a16:creationId xmlns:a16="http://schemas.microsoft.com/office/drawing/2014/main" id="{5547DF1A-1A6F-4615-B9B1-95B10E334B38}"/>
              </a:ext>
            </a:extLst>
          </p:cNvPr>
          <p:cNvGraphicFramePr>
            <a:graphicFrameLocks noChangeAspect="1"/>
          </p:cNvGraphicFramePr>
          <p:nvPr>
            <p:extLst>
              <p:ext uri="{D42A27DB-BD31-4B8C-83A1-F6EECF244321}">
                <p14:modId xmlns:p14="http://schemas.microsoft.com/office/powerpoint/2010/main" val="1153072289"/>
              </p:ext>
            </p:extLst>
          </p:nvPr>
        </p:nvGraphicFramePr>
        <p:xfrm>
          <a:off x="5495746" y="2286714"/>
          <a:ext cx="1320800" cy="928687"/>
        </p:xfrm>
        <a:graphic>
          <a:graphicData uri="http://schemas.openxmlformats.org/presentationml/2006/ole">
            <mc:AlternateContent xmlns:mc="http://schemas.openxmlformats.org/markup-compatibility/2006">
              <mc:Choice xmlns:v="urn:schemas-microsoft-com:vml" Requires="v">
                <p:oleObj spid="_x0000_s290386" name="Equation" r:id="rId7" imgW="558720" imgH="393480" progId="Equation.DSMT4">
                  <p:embed/>
                </p:oleObj>
              </mc:Choice>
              <mc:Fallback>
                <p:oleObj name="Equation" r:id="rId7" imgW="558720" imgH="393480" progId="Equation.DSMT4">
                  <p:embed/>
                  <p:pic>
                    <p:nvPicPr>
                      <p:cNvPr id="75" name="Object 42">
                        <a:extLst>
                          <a:ext uri="{FF2B5EF4-FFF2-40B4-BE49-F238E27FC236}">
                            <a16:creationId xmlns:a16="http://schemas.microsoft.com/office/drawing/2014/main" id="{DC0AA121-BCFD-406F-B44D-750D37FED271}"/>
                          </a:ext>
                        </a:extLst>
                      </p:cNvPr>
                      <p:cNvPicPr>
                        <a:picLocks noChangeAspect="1" noChangeArrowheads="1"/>
                      </p:cNvPicPr>
                      <p:nvPr/>
                    </p:nvPicPr>
                    <p:blipFill>
                      <a:blip r:embed="rId8"/>
                      <a:srcRect/>
                      <a:stretch>
                        <a:fillRect/>
                      </a:stretch>
                    </p:blipFill>
                    <p:spPr bwMode="auto">
                      <a:xfrm>
                        <a:off x="5495746" y="2286714"/>
                        <a:ext cx="1320800" cy="9286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4" name="Object 42">
            <a:extLst>
              <a:ext uri="{FF2B5EF4-FFF2-40B4-BE49-F238E27FC236}">
                <a16:creationId xmlns:a16="http://schemas.microsoft.com/office/drawing/2014/main" id="{CE2FF1BF-D0A0-4262-878E-7CB48FB1843D}"/>
              </a:ext>
            </a:extLst>
          </p:cNvPr>
          <p:cNvGraphicFramePr>
            <a:graphicFrameLocks noChangeAspect="1"/>
          </p:cNvGraphicFramePr>
          <p:nvPr>
            <p:extLst>
              <p:ext uri="{D42A27DB-BD31-4B8C-83A1-F6EECF244321}">
                <p14:modId xmlns:p14="http://schemas.microsoft.com/office/powerpoint/2010/main" val="828272615"/>
              </p:ext>
            </p:extLst>
          </p:nvPr>
        </p:nvGraphicFramePr>
        <p:xfrm>
          <a:off x="6371948" y="3261477"/>
          <a:ext cx="1320800" cy="928688"/>
        </p:xfrm>
        <a:graphic>
          <a:graphicData uri="http://schemas.openxmlformats.org/presentationml/2006/ole">
            <mc:AlternateContent xmlns:mc="http://schemas.openxmlformats.org/markup-compatibility/2006">
              <mc:Choice xmlns:v="urn:schemas-microsoft-com:vml" Requires="v">
                <p:oleObj spid="_x0000_s290387" name="Equation" r:id="rId9" imgW="558720" imgH="393480" progId="Equation.DSMT4">
                  <p:embed/>
                </p:oleObj>
              </mc:Choice>
              <mc:Fallback>
                <p:oleObj name="Equation" r:id="rId9" imgW="558720" imgH="393480" progId="Equation.DSMT4">
                  <p:embed/>
                  <p:pic>
                    <p:nvPicPr>
                      <p:cNvPr id="97" name="Object 42">
                        <a:extLst>
                          <a:ext uri="{FF2B5EF4-FFF2-40B4-BE49-F238E27FC236}">
                            <a16:creationId xmlns:a16="http://schemas.microsoft.com/office/drawing/2014/main" id="{43755F19-8288-4B9F-8277-64B42A732347}"/>
                          </a:ext>
                        </a:extLst>
                      </p:cNvPr>
                      <p:cNvPicPr>
                        <a:picLocks noChangeAspect="1" noChangeArrowheads="1"/>
                      </p:cNvPicPr>
                      <p:nvPr/>
                    </p:nvPicPr>
                    <p:blipFill>
                      <a:blip r:embed="rId10"/>
                      <a:srcRect/>
                      <a:stretch>
                        <a:fillRect/>
                      </a:stretch>
                    </p:blipFill>
                    <p:spPr bwMode="auto">
                      <a:xfrm>
                        <a:off x="6371948" y="3261477"/>
                        <a:ext cx="1320800" cy="9286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5" name="Rectangle 23">
            <a:extLst>
              <a:ext uri="{FF2B5EF4-FFF2-40B4-BE49-F238E27FC236}">
                <a16:creationId xmlns:a16="http://schemas.microsoft.com/office/drawing/2014/main" id="{ACA5CC3F-DD4A-4DCD-9792-E1C43E1C8812}"/>
              </a:ext>
            </a:extLst>
          </p:cNvPr>
          <p:cNvSpPr>
            <a:spLocks noChangeArrowheads="1"/>
          </p:cNvSpPr>
          <p:nvPr/>
        </p:nvSpPr>
        <p:spPr bwMode="auto">
          <a:xfrm>
            <a:off x="-14359" y="4358568"/>
            <a:ext cx="549574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kumimoji="0" lang="ja-JP" altLang="en-US" dirty="0"/>
              <a:t>力学的エネルギー保存の法則より</a:t>
            </a:r>
            <a:endParaRPr kumimoji="0" lang="en-US" altLang="ja-JP" b="0" dirty="0">
              <a:latin typeface="Symbol" panose="05050102010706020507" pitchFamily="18" charset="2"/>
              <a:ea typeface="ＭＳ ゴシック" pitchFamily="49" charset="-128"/>
              <a:cs typeface="Times New Roman" panose="02020603050405020304" pitchFamily="18" charset="0"/>
            </a:endParaRPr>
          </a:p>
        </p:txBody>
      </p:sp>
      <p:graphicFrame>
        <p:nvGraphicFramePr>
          <p:cNvPr id="108" name="Object 42">
            <a:extLst>
              <a:ext uri="{FF2B5EF4-FFF2-40B4-BE49-F238E27FC236}">
                <a16:creationId xmlns:a16="http://schemas.microsoft.com/office/drawing/2014/main" id="{5AB0540B-458F-446E-AB87-0D4DD506A7B1}"/>
              </a:ext>
            </a:extLst>
          </p:cNvPr>
          <p:cNvGraphicFramePr>
            <a:graphicFrameLocks noChangeAspect="1"/>
          </p:cNvGraphicFramePr>
          <p:nvPr>
            <p:extLst>
              <p:ext uri="{D42A27DB-BD31-4B8C-83A1-F6EECF244321}">
                <p14:modId xmlns:p14="http://schemas.microsoft.com/office/powerpoint/2010/main" val="3071745082"/>
              </p:ext>
            </p:extLst>
          </p:nvPr>
        </p:nvGraphicFramePr>
        <p:xfrm>
          <a:off x="5661931" y="4214571"/>
          <a:ext cx="1020763" cy="928687"/>
        </p:xfrm>
        <a:graphic>
          <a:graphicData uri="http://schemas.openxmlformats.org/presentationml/2006/ole">
            <mc:AlternateContent xmlns:mc="http://schemas.openxmlformats.org/markup-compatibility/2006">
              <mc:Choice xmlns:v="urn:schemas-microsoft-com:vml" Requires="v">
                <p:oleObj spid="_x0000_s290388" name="Equation" r:id="rId11" imgW="431640" imgH="393480" progId="Equation.DSMT4">
                  <p:embed/>
                </p:oleObj>
              </mc:Choice>
              <mc:Fallback>
                <p:oleObj name="Equation" r:id="rId11" imgW="431640" imgH="393480" progId="Equation.DSMT4">
                  <p:embed/>
                  <p:pic>
                    <p:nvPicPr>
                      <p:cNvPr id="75" name="Object 42">
                        <a:extLst>
                          <a:ext uri="{FF2B5EF4-FFF2-40B4-BE49-F238E27FC236}">
                            <a16:creationId xmlns:a16="http://schemas.microsoft.com/office/drawing/2014/main" id="{DC0AA121-BCFD-406F-B44D-750D37FED271}"/>
                          </a:ext>
                        </a:extLst>
                      </p:cNvPr>
                      <p:cNvPicPr>
                        <a:picLocks noChangeAspect="1" noChangeArrowheads="1"/>
                      </p:cNvPicPr>
                      <p:nvPr/>
                    </p:nvPicPr>
                    <p:blipFill>
                      <a:blip r:embed="rId4"/>
                      <a:srcRect/>
                      <a:stretch>
                        <a:fillRect/>
                      </a:stretch>
                    </p:blipFill>
                    <p:spPr bwMode="auto">
                      <a:xfrm>
                        <a:off x="5661931" y="4214571"/>
                        <a:ext cx="1020763" cy="9286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9" name="Rectangle 29">
            <a:extLst>
              <a:ext uri="{FF2B5EF4-FFF2-40B4-BE49-F238E27FC236}">
                <a16:creationId xmlns:a16="http://schemas.microsoft.com/office/drawing/2014/main" id="{7329A857-3A6D-473A-B4E9-E6F0A3151B46}"/>
              </a:ext>
            </a:extLst>
          </p:cNvPr>
          <p:cNvSpPr>
            <a:spLocks noChangeArrowheads="1"/>
          </p:cNvSpPr>
          <p:nvPr/>
        </p:nvSpPr>
        <p:spPr bwMode="auto">
          <a:xfrm>
            <a:off x="5481387" y="4222909"/>
            <a:ext cx="2813372" cy="93834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graphicFrame>
        <p:nvGraphicFramePr>
          <p:cNvPr id="110" name="Object 42">
            <a:extLst>
              <a:ext uri="{FF2B5EF4-FFF2-40B4-BE49-F238E27FC236}">
                <a16:creationId xmlns:a16="http://schemas.microsoft.com/office/drawing/2014/main" id="{9365E8BA-14BE-487E-8819-356125BA9140}"/>
              </a:ext>
            </a:extLst>
          </p:cNvPr>
          <p:cNvGraphicFramePr>
            <a:graphicFrameLocks noChangeAspect="1"/>
          </p:cNvGraphicFramePr>
          <p:nvPr>
            <p:extLst>
              <p:ext uri="{D42A27DB-BD31-4B8C-83A1-F6EECF244321}">
                <p14:modId xmlns:p14="http://schemas.microsoft.com/office/powerpoint/2010/main" val="2046803146"/>
              </p:ext>
            </p:extLst>
          </p:nvPr>
        </p:nvGraphicFramePr>
        <p:xfrm>
          <a:off x="6669016" y="4215221"/>
          <a:ext cx="1350963" cy="928688"/>
        </p:xfrm>
        <a:graphic>
          <a:graphicData uri="http://schemas.openxmlformats.org/presentationml/2006/ole">
            <mc:AlternateContent xmlns:mc="http://schemas.openxmlformats.org/markup-compatibility/2006">
              <mc:Choice xmlns:v="urn:schemas-microsoft-com:vml" Requires="v">
                <p:oleObj spid="_x0000_s290389" name="Equation" r:id="rId12" imgW="571320" imgH="393480" progId="Equation.DSMT4">
                  <p:embed/>
                </p:oleObj>
              </mc:Choice>
              <mc:Fallback>
                <p:oleObj name="Equation" r:id="rId12" imgW="571320" imgH="393480" progId="Equation.DSMT4">
                  <p:embed/>
                  <p:pic>
                    <p:nvPicPr>
                      <p:cNvPr id="103" name="Object 42">
                        <a:extLst>
                          <a:ext uri="{FF2B5EF4-FFF2-40B4-BE49-F238E27FC236}">
                            <a16:creationId xmlns:a16="http://schemas.microsoft.com/office/drawing/2014/main" id="{5547DF1A-1A6F-4615-B9B1-95B10E334B38}"/>
                          </a:ext>
                        </a:extLst>
                      </p:cNvPr>
                      <p:cNvPicPr>
                        <a:picLocks noChangeAspect="1" noChangeArrowheads="1"/>
                      </p:cNvPicPr>
                      <p:nvPr/>
                    </p:nvPicPr>
                    <p:blipFill>
                      <a:blip r:embed="rId13"/>
                      <a:srcRect/>
                      <a:stretch>
                        <a:fillRect/>
                      </a:stretch>
                    </p:blipFill>
                    <p:spPr bwMode="auto">
                      <a:xfrm>
                        <a:off x="6669016" y="4215221"/>
                        <a:ext cx="1350963" cy="9286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6" name="楕円 35">
            <a:extLst>
              <a:ext uri="{FF2B5EF4-FFF2-40B4-BE49-F238E27FC236}">
                <a16:creationId xmlns:a16="http://schemas.microsoft.com/office/drawing/2014/main" id="{FA6C54B3-9DB1-4AD5-9E18-5CB2D23AF5DF}"/>
              </a:ext>
            </a:extLst>
          </p:cNvPr>
          <p:cNvSpPr>
            <a:spLocks noChangeAspect="1"/>
          </p:cNvSpPr>
          <p:nvPr/>
        </p:nvSpPr>
        <p:spPr bwMode="auto">
          <a:xfrm>
            <a:off x="273511" y="5192896"/>
            <a:ext cx="1403710" cy="140371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1"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3" name="矢印: 五方向 2">
            <a:extLst>
              <a:ext uri="{FF2B5EF4-FFF2-40B4-BE49-F238E27FC236}">
                <a16:creationId xmlns:a16="http://schemas.microsoft.com/office/drawing/2014/main" id="{D2B6E253-29B8-4FA5-973A-CA427B5CBCB5}"/>
              </a:ext>
            </a:extLst>
          </p:cNvPr>
          <p:cNvSpPr/>
          <p:nvPr/>
        </p:nvSpPr>
        <p:spPr bwMode="auto">
          <a:xfrm>
            <a:off x="1677221" y="5753527"/>
            <a:ext cx="549735" cy="282447"/>
          </a:xfrm>
          <a:prstGeom prst="homePlate">
            <a:avLst>
              <a:gd name="adj" fmla="val 86842"/>
            </a:avLst>
          </a:prstGeom>
          <a:gradFill>
            <a:gsLst>
              <a:gs pos="52000">
                <a:schemeClr val="accent1">
                  <a:lumMod val="5000"/>
                  <a:lumOff val="95000"/>
                </a:schemeClr>
              </a:gs>
              <a:gs pos="0">
                <a:srgbClr val="FF9933"/>
              </a:gs>
              <a:gs pos="100000">
                <a:srgbClr val="CC6600"/>
              </a:gs>
            </a:gsLst>
            <a:lin ang="5400000" scaled="1"/>
          </a:gradFill>
          <a:ln w="9525" cap="flat" cmpd="sng" algn="ctr">
            <a:solidFill>
              <a:srgbClr val="CC660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3200" b="0" i="1" u="none" strike="noStrike" cap="none" normalizeH="0" baseline="0">
              <a:ln>
                <a:noFill/>
              </a:ln>
              <a:solidFill>
                <a:schemeClr val="tx1"/>
              </a:solidFill>
              <a:effectLst/>
              <a:latin typeface="Times New Roman" pitchFamily="18" charset="0"/>
              <a:ea typeface="ＭＳ Ｐゴシック" charset="-128"/>
            </a:endParaRPr>
          </a:p>
        </p:txBody>
      </p:sp>
    </p:spTree>
    <p:extLst>
      <p:ext uri="{BB962C8B-B14F-4D97-AF65-F5344CB8AC3E}">
        <p14:creationId xmlns:p14="http://schemas.microsoft.com/office/powerpoint/2010/main" val="503716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63" presetClass="path" presetSubtype="0" decel="100000" fill="remove" grpId="0" nodeType="clickEffect">
                                  <p:stCondLst>
                                    <p:cond delay="0"/>
                                  </p:stCondLst>
                                  <p:childTnLst>
                                    <p:animMotion origin="layout" path="M -1.66667E-6 -7.40741E-7 L 0.83594 -7.40741E-7 " pathEditMode="relative" rAng="0" ptsTypes="AA">
                                      <p:cBhvr>
                                        <p:cTn id="12" dur="5000" fill="hold"/>
                                        <p:tgtEl>
                                          <p:spTgt spid="3"/>
                                        </p:tgtEl>
                                        <p:attrNameLst>
                                          <p:attrName>ppt_x</p:attrName>
                                          <p:attrName>ppt_y</p:attrName>
                                        </p:attrNameLst>
                                      </p:cBhvr>
                                      <p:rCtr x="41788" y="0"/>
                                    </p:animMotion>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0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9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9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9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00"/>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02"/>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01"/>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05"/>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0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108"/>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1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p:bldP spid="85" grpId="0" animBg="1"/>
      <p:bldP spid="98" grpId="0"/>
      <p:bldP spid="99" grpId="0" animBg="1"/>
      <p:bldP spid="100" grpId="0"/>
      <p:bldP spid="101" grpId="0"/>
      <p:bldP spid="102" grpId="0" animBg="1"/>
      <p:bldP spid="105" grpId="0"/>
      <p:bldP spid="109" grpId="0" animBg="1"/>
      <p:bldP spid="36" grpId="0" animBg="1"/>
      <p:bldP spid="3" grpId="0" animBg="1"/>
      <p:bldP spid="3"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1" y="0"/>
            <a:ext cx="9144001"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kumimoji="0" lang="ja-JP" altLang="en-US" b="0" dirty="0">
                <a:ea typeface="ＭＳ ゴシック" pitchFamily="49" charset="-128"/>
              </a:rPr>
              <a:t>　　　　　　エネルギー保存の法則を用いて地球からの脱出速度</a:t>
            </a:r>
            <a:r>
              <a:rPr kumimoji="0" lang="en-US" altLang="ja-JP" i="1" dirty="0">
                <a:latin typeface="Bookman Old Style" panose="02050604050505020204" pitchFamily="18" charset="0"/>
                <a:ea typeface="ＭＳ ゴシック" pitchFamily="49" charset="-128"/>
              </a:rPr>
              <a:t>v</a:t>
            </a:r>
            <a:r>
              <a:rPr kumimoji="0" lang="ja-JP" altLang="en-US" b="0" dirty="0">
                <a:ea typeface="ＭＳ ゴシック" pitchFamily="49" charset="-128"/>
              </a:rPr>
              <a:t>を求めよ。脱出速度とは、</a:t>
            </a:r>
            <a:r>
              <a:rPr kumimoji="0" lang="ja-JP" altLang="en-US" dirty="0">
                <a:ea typeface="ＭＳ ゴシック" pitchFamily="49" charset="-128"/>
              </a:rPr>
              <a:t>その天体の表面から物体を発射させるとき、</a:t>
            </a:r>
            <a:r>
              <a:rPr kumimoji="0" lang="ja-JP" altLang="en-US" b="0" dirty="0">
                <a:ea typeface="ＭＳ ゴシック" pitchFamily="49" charset="-128"/>
              </a:rPr>
              <a:t>重力に逆らって無限遠まで達することのできる最小の初速度である。地球を質量</a:t>
            </a:r>
            <a:r>
              <a:rPr kumimoji="0" lang="en-US" altLang="ja-JP" b="0" i="1" dirty="0">
                <a:latin typeface="Bookman Old Style" panose="02050604050505020204" pitchFamily="18" charset="0"/>
                <a:ea typeface="ＭＳ ゴシック" pitchFamily="49" charset="-128"/>
              </a:rPr>
              <a:t>M</a:t>
            </a:r>
            <a:r>
              <a:rPr kumimoji="0" lang="ja-JP" altLang="en-US" dirty="0">
                <a:ea typeface="ＭＳ ゴシック" pitchFamily="49" charset="-128"/>
              </a:rPr>
              <a:t>、半径</a:t>
            </a:r>
            <a:r>
              <a:rPr kumimoji="0" lang="en-US" altLang="ja-JP" i="1" dirty="0">
                <a:latin typeface="Bookman Old Style" panose="02050604050505020204" pitchFamily="18" charset="0"/>
                <a:ea typeface="ＭＳ ゴシック" pitchFamily="49" charset="-128"/>
              </a:rPr>
              <a:t>R</a:t>
            </a:r>
            <a:r>
              <a:rPr kumimoji="0" lang="ja-JP" altLang="en-US" b="0" dirty="0">
                <a:ea typeface="ＭＳ ゴシック" pitchFamily="49" charset="-128"/>
              </a:rPr>
              <a:t>の球とし、空気抵抗と自転の影響は無視する。</a:t>
            </a:r>
            <a:endParaRPr kumimoji="0" lang="en-US" altLang="ja-JP" b="0" dirty="0">
              <a:ea typeface="ＭＳ ゴシック" pitchFamily="49" charset="-128"/>
            </a:endParaRPr>
          </a:p>
        </p:txBody>
      </p:sp>
      <p:sp>
        <p:nvSpPr>
          <p:cNvPr id="26629" name="Line 9"/>
          <p:cNvSpPr>
            <a:spLocks noChangeShapeType="1"/>
          </p:cNvSpPr>
          <p:nvPr/>
        </p:nvSpPr>
        <p:spPr bwMode="auto">
          <a:xfrm>
            <a:off x="-14359" y="2233628"/>
            <a:ext cx="50768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6627" name="Rectangle 3"/>
          <p:cNvSpPr>
            <a:spLocks noGrp="1" noChangeArrowheads="1"/>
          </p:cNvSpPr>
          <p:nvPr>
            <p:ph type="title"/>
          </p:nvPr>
        </p:nvSpPr>
        <p:spPr>
          <a:xfrm>
            <a:off x="0" y="0"/>
            <a:ext cx="2555875" cy="476250"/>
          </a:xfrm>
        </p:spPr>
        <p:txBody>
          <a:bodyPr/>
          <a:lstStyle/>
          <a:p>
            <a:pPr algn="l" eaLnBrk="1" hangingPunct="1"/>
            <a:r>
              <a:rPr lang="ja-JP" altLang="en-US" sz="2800" dirty="0">
                <a:solidFill>
                  <a:srgbClr val="0000FF"/>
                </a:solidFill>
              </a:rPr>
              <a:t>例</a:t>
            </a:r>
            <a:r>
              <a:rPr lang="en-US" altLang="ja-JP" sz="2800" dirty="0">
                <a:solidFill>
                  <a:srgbClr val="0000FF"/>
                </a:solidFill>
              </a:rPr>
              <a:t>2 </a:t>
            </a:r>
            <a:r>
              <a:rPr lang="ja-JP" altLang="en-US" sz="2800" dirty="0">
                <a:solidFill>
                  <a:srgbClr val="0000FF"/>
                </a:solidFill>
              </a:rPr>
              <a:t>脱出速度</a:t>
            </a:r>
          </a:p>
        </p:txBody>
      </p:sp>
      <p:graphicFrame>
        <p:nvGraphicFramePr>
          <p:cNvPr id="75" name="Object 42">
            <a:extLst>
              <a:ext uri="{FF2B5EF4-FFF2-40B4-BE49-F238E27FC236}">
                <a16:creationId xmlns:a16="http://schemas.microsoft.com/office/drawing/2014/main" id="{DC0AA121-BCFD-406F-B44D-750D37FED271}"/>
              </a:ext>
            </a:extLst>
          </p:cNvPr>
          <p:cNvGraphicFramePr>
            <a:graphicFrameLocks noChangeAspect="1"/>
          </p:cNvGraphicFramePr>
          <p:nvPr/>
        </p:nvGraphicFramePr>
        <p:xfrm>
          <a:off x="4474983" y="2286714"/>
          <a:ext cx="1020763" cy="928687"/>
        </p:xfrm>
        <a:graphic>
          <a:graphicData uri="http://schemas.openxmlformats.org/presentationml/2006/ole">
            <mc:AlternateContent xmlns:mc="http://schemas.openxmlformats.org/markup-compatibility/2006">
              <mc:Choice xmlns:v="urn:schemas-microsoft-com:vml" Requires="v">
                <p:oleObj spid="_x0000_s307462" name="Equation" r:id="rId3" imgW="431640" imgH="393480" progId="Equation.DSMT4">
                  <p:embed/>
                </p:oleObj>
              </mc:Choice>
              <mc:Fallback>
                <p:oleObj name="Equation" r:id="rId3" imgW="431640" imgH="393480" progId="Equation.DSMT4">
                  <p:embed/>
                  <p:pic>
                    <p:nvPicPr>
                      <p:cNvPr id="75" name="Object 42">
                        <a:extLst>
                          <a:ext uri="{FF2B5EF4-FFF2-40B4-BE49-F238E27FC236}">
                            <a16:creationId xmlns:a16="http://schemas.microsoft.com/office/drawing/2014/main" id="{DC0AA121-BCFD-406F-B44D-750D37FED271}"/>
                          </a:ext>
                        </a:extLst>
                      </p:cNvPr>
                      <p:cNvPicPr>
                        <a:picLocks noChangeAspect="1" noChangeArrowheads="1"/>
                      </p:cNvPicPr>
                      <p:nvPr/>
                    </p:nvPicPr>
                    <p:blipFill>
                      <a:blip r:embed="rId4"/>
                      <a:srcRect/>
                      <a:stretch>
                        <a:fillRect/>
                      </a:stretch>
                    </p:blipFill>
                    <p:spPr bwMode="auto">
                      <a:xfrm>
                        <a:off x="4474983" y="2286714"/>
                        <a:ext cx="1020763" cy="9286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1" name="Rectangle 23">
            <a:extLst>
              <a:ext uri="{FF2B5EF4-FFF2-40B4-BE49-F238E27FC236}">
                <a16:creationId xmlns:a16="http://schemas.microsoft.com/office/drawing/2014/main" id="{7A1F18BA-C0F3-47C4-A34C-7178C3450D0F}"/>
              </a:ext>
            </a:extLst>
          </p:cNvPr>
          <p:cNvSpPr>
            <a:spLocks noChangeArrowheads="1"/>
          </p:cNvSpPr>
          <p:nvPr/>
        </p:nvSpPr>
        <p:spPr bwMode="auto">
          <a:xfrm>
            <a:off x="-14359" y="2509209"/>
            <a:ext cx="464738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kumimoji="0" lang="ja-JP" altLang="en-US" dirty="0"/>
              <a:t>地上での力学的エネルギー</a:t>
            </a:r>
            <a:endParaRPr kumimoji="0" lang="en-US" altLang="ja-JP" b="0" dirty="0">
              <a:latin typeface="Symbol" panose="05050102010706020507" pitchFamily="18" charset="2"/>
              <a:ea typeface="ＭＳ ゴシック" pitchFamily="49" charset="-128"/>
              <a:cs typeface="Times New Roman" panose="02020603050405020304" pitchFamily="18" charset="0"/>
            </a:endParaRPr>
          </a:p>
        </p:txBody>
      </p:sp>
      <p:sp>
        <p:nvSpPr>
          <p:cNvPr id="85" name="Rectangle 29">
            <a:extLst>
              <a:ext uri="{FF2B5EF4-FFF2-40B4-BE49-F238E27FC236}">
                <a16:creationId xmlns:a16="http://schemas.microsoft.com/office/drawing/2014/main" id="{4233D95D-8DFE-4DA1-AD1F-1F847D3CA878}"/>
              </a:ext>
            </a:extLst>
          </p:cNvPr>
          <p:cNvSpPr>
            <a:spLocks noChangeArrowheads="1"/>
          </p:cNvSpPr>
          <p:nvPr/>
        </p:nvSpPr>
        <p:spPr bwMode="auto">
          <a:xfrm>
            <a:off x="4294439" y="2295052"/>
            <a:ext cx="2813372" cy="93834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graphicFrame>
        <p:nvGraphicFramePr>
          <p:cNvPr id="97" name="Object 42">
            <a:extLst>
              <a:ext uri="{FF2B5EF4-FFF2-40B4-BE49-F238E27FC236}">
                <a16:creationId xmlns:a16="http://schemas.microsoft.com/office/drawing/2014/main" id="{43755F19-8288-4B9F-8277-64B42A732347}"/>
              </a:ext>
            </a:extLst>
          </p:cNvPr>
          <p:cNvGraphicFramePr>
            <a:graphicFrameLocks noChangeAspect="1"/>
          </p:cNvGraphicFramePr>
          <p:nvPr/>
        </p:nvGraphicFramePr>
        <p:xfrm>
          <a:off x="5321038" y="3261477"/>
          <a:ext cx="990600" cy="928687"/>
        </p:xfrm>
        <a:graphic>
          <a:graphicData uri="http://schemas.openxmlformats.org/presentationml/2006/ole">
            <mc:AlternateContent xmlns:mc="http://schemas.openxmlformats.org/markup-compatibility/2006">
              <mc:Choice xmlns:v="urn:schemas-microsoft-com:vml" Requires="v">
                <p:oleObj spid="_x0000_s307463" name="Equation" r:id="rId5" imgW="419040" imgH="393480" progId="Equation.DSMT4">
                  <p:embed/>
                </p:oleObj>
              </mc:Choice>
              <mc:Fallback>
                <p:oleObj name="Equation" r:id="rId5" imgW="419040" imgH="393480" progId="Equation.DSMT4">
                  <p:embed/>
                  <p:pic>
                    <p:nvPicPr>
                      <p:cNvPr id="97" name="Object 42">
                        <a:extLst>
                          <a:ext uri="{FF2B5EF4-FFF2-40B4-BE49-F238E27FC236}">
                            <a16:creationId xmlns:a16="http://schemas.microsoft.com/office/drawing/2014/main" id="{43755F19-8288-4B9F-8277-64B42A732347}"/>
                          </a:ext>
                        </a:extLst>
                      </p:cNvPr>
                      <p:cNvPicPr>
                        <a:picLocks noChangeAspect="1" noChangeArrowheads="1"/>
                      </p:cNvPicPr>
                      <p:nvPr/>
                    </p:nvPicPr>
                    <p:blipFill>
                      <a:blip r:embed="rId6"/>
                      <a:srcRect/>
                      <a:stretch>
                        <a:fillRect/>
                      </a:stretch>
                    </p:blipFill>
                    <p:spPr bwMode="auto">
                      <a:xfrm>
                        <a:off x="5321038" y="3261477"/>
                        <a:ext cx="990600" cy="9286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8" name="Rectangle 23">
            <a:extLst>
              <a:ext uri="{FF2B5EF4-FFF2-40B4-BE49-F238E27FC236}">
                <a16:creationId xmlns:a16="http://schemas.microsoft.com/office/drawing/2014/main" id="{291F5608-E614-4D55-B272-3E014354AC59}"/>
              </a:ext>
            </a:extLst>
          </p:cNvPr>
          <p:cNvSpPr>
            <a:spLocks noChangeArrowheads="1"/>
          </p:cNvSpPr>
          <p:nvPr/>
        </p:nvSpPr>
        <p:spPr bwMode="auto">
          <a:xfrm>
            <a:off x="-14359" y="3464211"/>
            <a:ext cx="583069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kumimoji="0" lang="ja-JP" altLang="en-US" dirty="0"/>
              <a:t>無限遠点での力学的エネルギー</a:t>
            </a:r>
            <a:endParaRPr kumimoji="0" lang="en-US" altLang="ja-JP" b="0" dirty="0">
              <a:latin typeface="Symbol" panose="05050102010706020507" pitchFamily="18" charset="2"/>
              <a:ea typeface="ＭＳ ゴシック" pitchFamily="49" charset="-128"/>
              <a:cs typeface="Times New Roman" panose="02020603050405020304" pitchFamily="18" charset="0"/>
            </a:endParaRPr>
          </a:p>
        </p:txBody>
      </p:sp>
      <p:sp>
        <p:nvSpPr>
          <p:cNvPr id="99" name="Rectangle 29">
            <a:extLst>
              <a:ext uri="{FF2B5EF4-FFF2-40B4-BE49-F238E27FC236}">
                <a16:creationId xmlns:a16="http://schemas.microsoft.com/office/drawing/2014/main" id="{3D00C4AE-811E-4F97-ACEA-542571C2FB03}"/>
              </a:ext>
            </a:extLst>
          </p:cNvPr>
          <p:cNvSpPr>
            <a:spLocks noChangeArrowheads="1"/>
          </p:cNvSpPr>
          <p:nvPr/>
        </p:nvSpPr>
        <p:spPr bwMode="auto">
          <a:xfrm>
            <a:off x="5175314" y="3250054"/>
            <a:ext cx="2601799" cy="93834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100" name="Rectangle 58">
            <a:extLst>
              <a:ext uri="{FF2B5EF4-FFF2-40B4-BE49-F238E27FC236}">
                <a16:creationId xmlns:a16="http://schemas.microsoft.com/office/drawing/2014/main" id="{A69DE157-10D1-420C-AB8C-44E4C34D2CAC}"/>
              </a:ext>
            </a:extLst>
          </p:cNvPr>
          <p:cNvSpPr>
            <a:spLocks noChangeArrowheads="1"/>
          </p:cNvSpPr>
          <p:nvPr/>
        </p:nvSpPr>
        <p:spPr bwMode="auto">
          <a:xfrm>
            <a:off x="7779522" y="3464211"/>
            <a:ext cx="38664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b="0" dirty="0"/>
              <a:t>=</a:t>
            </a:r>
            <a:endParaRPr kumimoji="0" lang="ja-JP" altLang="en-US" b="0" dirty="0">
              <a:ea typeface="ＭＳ ゴシック" pitchFamily="49" charset="-128"/>
            </a:endParaRPr>
          </a:p>
        </p:txBody>
      </p:sp>
      <p:sp>
        <p:nvSpPr>
          <p:cNvPr id="101" name="Rectangle 64">
            <a:extLst>
              <a:ext uri="{FF2B5EF4-FFF2-40B4-BE49-F238E27FC236}">
                <a16:creationId xmlns:a16="http://schemas.microsoft.com/office/drawing/2014/main" id="{BD7AC6CD-688E-4CA7-BF37-68C487C90733}"/>
              </a:ext>
            </a:extLst>
          </p:cNvPr>
          <p:cNvSpPr>
            <a:spLocks noChangeArrowheads="1"/>
          </p:cNvSpPr>
          <p:nvPr/>
        </p:nvSpPr>
        <p:spPr bwMode="auto">
          <a:xfrm>
            <a:off x="8347141" y="3439476"/>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b="0" dirty="0"/>
              <a:t>0</a:t>
            </a:r>
          </a:p>
        </p:txBody>
      </p:sp>
      <p:sp>
        <p:nvSpPr>
          <p:cNvPr id="102" name="Rectangle 65">
            <a:extLst>
              <a:ext uri="{FF2B5EF4-FFF2-40B4-BE49-F238E27FC236}">
                <a16:creationId xmlns:a16="http://schemas.microsoft.com/office/drawing/2014/main" id="{781E9A00-78E3-4EB5-B6C2-496AAE131FCA}"/>
              </a:ext>
            </a:extLst>
          </p:cNvPr>
          <p:cNvSpPr>
            <a:spLocks noChangeArrowheads="1"/>
          </p:cNvSpPr>
          <p:nvPr/>
        </p:nvSpPr>
        <p:spPr bwMode="auto">
          <a:xfrm>
            <a:off x="8166166" y="3455351"/>
            <a:ext cx="728719"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graphicFrame>
        <p:nvGraphicFramePr>
          <p:cNvPr id="103" name="Object 42">
            <a:extLst>
              <a:ext uri="{FF2B5EF4-FFF2-40B4-BE49-F238E27FC236}">
                <a16:creationId xmlns:a16="http://schemas.microsoft.com/office/drawing/2014/main" id="{5547DF1A-1A6F-4615-B9B1-95B10E334B38}"/>
              </a:ext>
            </a:extLst>
          </p:cNvPr>
          <p:cNvGraphicFramePr>
            <a:graphicFrameLocks noChangeAspect="1"/>
          </p:cNvGraphicFramePr>
          <p:nvPr/>
        </p:nvGraphicFramePr>
        <p:xfrm>
          <a:off x="5495746" y="2286714"/>
          <a:ext cx="1320800" cy="928687"/>
        </p:xfrm>
        <a:graphic>
          <a:graphicData uri="http://schemas.openxmlformats.org/presentationml/2006/ole">
            <mc:AlternateContent xmlns:mc="http://schemas.openxmlformats.org/markup-compatibility/2006">
              <mc:Choice xmlns:v="urn:schemas-microsoft-com:vml" Requires="v">
                <p:oleObj spid="_x0000_s307464" name="Equation" r:id="rId7" imgW="558720" imgH="393480" progId="Equation.DSMT4">
                  <p:embed/>
                </p:oleObj>
              </mc:Choice>
              <mc:Fallback>
                <p:oleObj name="Equation" r:id="rId7" imgW="558720" imgH="393480" progId="Equation.DSMT4">
                  <p:embed/>
                  <p:pic>
                    <p:nvPicPr>
                      <p:cNvPr id="103" name="Object 42">
                        <a:extLst>
                          <a:ext uri="{FF2B5EF4-FFF2-40B4-BE49-F238E27FC236}">
                            <a16:creationId xmlns:a16="http://schemas.microsoft.com/office/drawing/2014/main" id="{5547DF1A-1A6F-4615-B9B1-95B10E334B38}"/>
                          </a:ext>
                        </a:extLst>
                      </p:cNvPr>
                      <p:cNvPicPr>
                        <a:picLocks noChangeAspect="1" noChangeArrowheads="1"/>
                      </p:cNvPicPr>
                      <p:nvPr/>
                    </p:nvPicPr>
                    <p:blipFill>
                      <a:blip r:embed="rId8"/>
                      <a:srcRect/>
                      <a:stretch>
                        <a:fillRect/>
                      </a:stretch>
                    </p:blipFill>
                    <p:spPr bwMode="auto">
                      <a:xfrm>
                        <a:off x="5495746" y="2286714"/>
                        <a:ext cx="1320800" cy="9286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4" name="Object 42">
            <a:extLst>
              <a:ext uri="{FF2B5EF4-FFF2-40B4-BE49-F238E27FC236}">
                <a16:creationId xmlns:a16="http://schemas.microsoft.com/office/drawing/2014/main" id="{CE2FF1BF-D0A0-4262-878E-7CB48FB1843D}"/>
              </a:ext>
            </a:extLst>
          </p:cNvPr>
          <p:cNvGraphicFramePr>
            <a:graphicFrameLocks noChangeAspect="1"/>
          </p:cNvGraphicFramePr>
          <p:nvPr/>
        </p:nvGraphicFramePr>
        <p:xfrm>
          <a:off x="6371948" y="3261477"/>
          <a:ext cx="1320800" cy="928688"/>
        </p:xfrm>
        <a:graphic>
          <a:graphicData uri="http://schemas.openxmlformats.org/presentationml/2006/ole">
            <mc:AlternateContent xmlns:mc="http://schemas.openxmlformats.org/markup-compatibility/2006">
              <mc:Choice xmlns:v="urn:schemas-microsoft-com:vml" Requires="v">
                <p:oleObj spid="_x0000_s307465" name="Equation" r:id="rId9" imgW="558720" imgH="393480" progId="Equation.DSMT4">
                  <p:embed/>
                </p:oleObj>
              </mc:Choice>
              <mc:Fallback>
                <p:oleObj name="Equation" r:id="rId9" imgW="558720" imgH="393480" progId="Equation.DSMT4">
                  <p:embed/>
                  <p:pic>
                    <p:nvPicPr>
                      <p:cNvPr id="104" name="Object 42">
                        <a:extLst>
                          <a:ext uri="{FF2B5EF4-FFF2-40B4-BE49-F238E27FC236}">
                            <a16:creationId xmlns:a16="http://schemas.microsoft.com/office/drawing/2014/main" id="{CE2FF1BF-D0A0-4262-878E-7CB48FB1843D}"/>
                          </a:ext>
                        </a:extLst>
                      </p:cNvPr>
                      <p:cNvPicPr>
                        <a:picLocks noChangeAspect="1" noChangeArrowheads="1"/>
                      </p:cNvPicPr>
                      <p:nvPr/>
                    </p:nvPicPr>
                    <p:blipFill>
                      <a:blip r:embed="rId10"/>
                      <a:srcRect/>
                      <a:stretch>
                        <a:fillRect/>
                      </a:stretch>
                    </p:blipFill>
                    <p:spPr bwMode="auto">
                      <a:xfrm>
                        <a:off x="6371948" y="3261477"/>
                        <a:ext cx="1320800" cy="9286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5" name="Rectangle 23">
            <a:extLst>
              <a:ext uri="{FF2B5EF4-FFF2-40B4-BE49-F238E27FC236}">
                <a16:creationId xmlns:a16="http://schemas.microsoft.com/office/drawing/2014/main" id="{ACA5CC3F-DD4A-4DCD-9792-E1C43E1C8812}"/>
              </a:ext>
            </a:extLst>
          </p:cNvPr>
          <p:cNvSpPr>
            <a:spLocks noChangeArrowheads="1"/>
          </p:cNvSpPr>
          <p:nvPr/>
        </p:nvSpPr>
        <p:spPr bwMode="auto">
          <a:xfrm>
            <a:off x="-14359" y="4358568"/>
            <a:ext cx="549574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kumimoji="0" lang="ja-JP" altLang="en-US" dirty="0"/>
              <a:t>力学的エネルギー保存の法則より</a:t>
            </a:r>
            <a:endParaRPr kumimoji="0" lang="en-US" altLang="ja-JP" b="0" dirty="0">
              <a:latin typeface="Symbol" panose="05050102010706020507" pitchFamily="18" charset="2"/>
              <a:ea typeface="ＭＳ ゴシック" pitchFamily="49" charset="-128"/>
              <a:cs typeface="Times New Roman" panose="02020603050405020304" pitchFamily="18" charset="0"/>
            </a:endParaRPr>
          </a:p>
        </p:txBody>
      </p:sp>
      <p:graphicFrame>
        <p:nvGraphicFramePr>
          <p:cNvPr id="108" name="Object 42">
            <a:extLst>
              <a:ext uri="{FF2B5EF4-FFF2-40B4-BE49-F238E27FC236}">
                <a16:creationId xmlns:a16="http://schemas.microsoft.com/office/drawing/2014/main" id="{5AB0540B-458F-446E-AB87-0D4DD506A7B1}"/>
              </a:ext>
            </a:extLst>
          </p:cNvPr>
          <p:cNvGraphicFramePr>
            <a:graphicFrameLocks noChangeAspect="1"/>
          </p:cNvGraphicFramePr>
          <p:nvPr/>
        </p:nvGraphicFramePr>
        <p:xfrm>
          <a:off x="5661931" y="4214571"/>
          <a:ext cx="1020763" cy="928687"/>
        </p:xfrm>
        <a:graphic>
          <a:graphicData uri="http://schemas.openxmlformats.org/presentationml/2006/ole">
            <mc:AlternateContent xmlns:mc="http://schemas.openxmlformats.org/markup-compatibility/2006">
              <mc:Choice xmlns:v="urn:schemas-microsoft-com:vml" Requires="v">
                <p:oleObj spid="_x0000_s307466" name="Equation" r:id="rId11" imgW="431640" imgH="393480" progId="Equation.DSMT4">
                  <p:embed/>
                </p:oleObj>
              </mc:Choice>
              <mc:Fallback>
                <p:oleObj name="Equation" r:id="rId11" imgW="431640" imgH="393480" progId="Equation.DSMT4">
                  <p:embed/>
                  <p:pic>
                    <p:nvPicPr>
                      <p:cNvPr id="108" name="Object 42">
                        <a:extLst>
                          <a:ext uri="{FF2B5EF4-FFF2-40B4-BE49-F238E27FC236}">
                            <a16:creationId xmlns:a16="http://schemas.microsoft.com/office/drawing/2014/main" id="{5AB0540B-458F-446E-AB87-0D4DD506A7B1}"/>
                          </a:ext>
                        </a:extLst>
                      </p:cNvPr>
                      <p:cNvPicPr>
                        <a:picLocks noChangeAspect="1" noChangeArrowheads="1"/>
                      </p:cNvPicPr>
                      <p:nvPr/>
                    </p:nvPicPr>
                    <p:blipFill>
                      <a:blip r:embed="rId4"/>
                      <a:srcRect/>
                      <a:stretch>
                        <a:fillRect/>
                      </a:stretch>
                    </p:blipFill>
                    <p:spPr bwMode="auto">
                      <a:xfrm>
                        <a:off x="5661931" y="4214571"/>
                        <a:ext cx="1020763" cy="9286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9" name="Rectangle 29">
            <a:extLst>
              <a:ext uri="{FF2B5EF4-FFF2-40B4-BE49-F238E27FC236}">
                <a16:creationId xmlns:a16="http://schemas.microsoft.com/office/drawing/2014/main" id="{7329A857-3A6D-473A-B4E9-E6F0A3151B46}"/>
              </a:ext>
            </a:extLst>
          </p:cNvPr>
          <p:cNvSpPr>
            <a:spLocks noChangeArrowheads="1"/>
          </p:cNvSpPr>
          <p:nvPr/>
        </p:nvSpPr>
        <p:spPr bwMode="auto">
          <a:xfrm>
            <a:off x="5481387" y="4222909"/>
            <a:ext cx="2813372" cy="93834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graphicFrame>
        <p:nvGraphicFramePr>
          <p:cNvPr id="110" name="Object 42">
            <a:extLst>
              <a:ext uri="{FF2B5EF4-FFF2-40B4-BE49-F238E27FC236}">
                <a16:creationId xmlns:a16="http://schemas.microsoft.com/office/drawing/2014/main" id="{9365E8BA-14BE-487E-8819-356125BA9140}"/>
              </a:ext>
            </a:extLst>
          </p:cNvPr>
          <p:cNvGraphicFramePr>
            <a:graphicFrameLocks noChangeAspect="1"/>
          </p:cNvGraphicFramePr>
          <p:nvPr/>
        </p:nvGraphicFramePr>
        <p:xfrm>
          <a:off x="6669016" y="4215221"/>
          <a:ext cx="1350963" cy="928688"/>
        </p:xfrm>
        <a:graphic>
          <a:graphicData uri="http://schemas.openxmlformats.org/presentationml/2006/ole">
            <mc:AlternateContent xmlns:mc="http://schemas.openxmlformats.org/markup-compatibility/2006">
              <mc:Choice xmlns:v="urn:schemas-microsoft-com:vml" Requires="v">
                <p:oleObj spid="_x0000_s307467" name="Equation" r:id="rId12" imgW="571320" imgH="393480" progId="Equation.DSMT4">
                  <p:embed/>
                </p:oleObj>
              </mc:Choice>
              <mc:Fallback>
                <p:oleObj name="Equation" r:id="rId12" imgW="571320" imgH="393480" progId="Equation.DSMT4">
                  <p:embed/>
                  <p:pic>
                    <p:nvPicPr>
                      <p:cNvPr id="110" name="Object 42">
                        <a:extLst>
                          <a:ext uri="{FF2B5EF4-FFF2-40B4-BE49-F238E27FC236}">
                            <a16:creationId xmlns:a16="http://schemas.microsoft.com/office/drawing/2014/main" id="{9365E8BA-14BE-487E-8819-356125BA9140}"/>
                          </a:ext>
                        </a:extLst>
                      </p:cNvPr>
                      <p:cNvPicPr>
                        <a:picLocks noChangeAspect="1" noChangeArrowheads="1"/>
                      </p:cNvPicPr>
                      <p:nvPr/>
                    </p:nvPicPr>
                    <p:blipFill>
                      <a:blip r:embed="rId13"/>
                      <a:srcRect/>
                      <a:stretch>
                        <a:fillRect/>
                      </a:stretch>
                    </p:blipFill>
                    <p:spPr bwMode="auto">
                      <a:xfrm>
                        <a:off x="6669016" y="4215221"/>
                        <a:ext cx="1350963" cy="9286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1" name="Object 42">
            <a:extLst>
              <a:ext uri="{FF2B5EF4-FFF2-40B4-BE49-F238E27FC236}">
                <a16:creationId xmlns:a16="http://schemas.microsoft.com/office/drawing/2014/main" id="{68602961-EE9B-4082-ABCC-EE532992E165}"/>
              </a:ext>
            </a:extLst>
          </p:cNvPr>
          <p:cNvGraphicFramePr>
            <a:graphicFrameLocks noChangeAspect="1"/>
          </p:cNvGraphicFramePr>
          <p:nvPr/>
        </p:nvGraphicFramePr>
        <p:xfrm>
          <a:off x="323850" y="5252785"/>
          <a:ext cx="1020763" cy="479425"/>
        </p:xfrm>
        <a:graphic>
          <a:graphicData uri="http://schemas.openxmlformats.org/presentationml/2006/ole">
            <mc:AlternateContent xmlns:mc="http://schemas.openxmlformats.org/markup-compatibility/2006">
              <mc:Choice xmlns:v="urn:schemas-microsoft-com:vml" Requires="v">
                <p:oleObj spid="_x0000_s307468" name="Equation" r:id="rId14" imgW="431640" imgH="203040" progId="Equation.DSMT4">
                  <p:embed/>
                </p:oleObj>
              </mc:Choice>
              <mc:Fallback>
                <p:oleObj name="Equation" r:id="rId14" imgW="431640" imgH="203040" progId="Equation.DSMT4">
                  <p:embed/>
                  <p:pic>
                    <p:nvPicPr>
                      <p:cNvPr id="111" name="Object 42">
                        <a:extLst>
                          <a:ext uri="{FF2B5EF4-FFF2-40B4-BE49-F238E27FC236}">
                            <a16:creationId xmlns:a16="http://schemas.microsoft.com/office/drawing/2014/main" id="{68602961-EE9B-4082-ABCC-EE532992E165}"/>
                          </a:ext>
                        </a:extLst>
                      </p:cNvPr>
                      <p:cNvPicPr>
                        <a:picLocks noChangeAspect="1" noChangeArrowheads="1"/>
                      </p:cNvPicPr>
                      <p:nvPr/>
                    </p:nvPicPr>
                    <p:blipFill>
                      <a:blip r:embed="rId15"/>
                      <a:srcRect/>
                      <a:stretch>
                        <a:fillRect/>
                      </a:stretch>
                    </p:blipFill>
                    <p:spPr bwMode="auto">
                      <a:xfrm>
                        <a:off x="323850" y="5252785"/>
                        <a:ext cx="1020763" cy="479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2" name="Rectangle 29">
            <a:extLst>
              <a:ext uri="{FF2B5EF4-FFF2-40B4-BE49-F238E27FC236}">
                <a16:creationId xmlns:a16="http://schemas.microsoft.com/office/drawing/2014/main" id="{FA48EC50-8D8D-4650-A82C-84689CEA42C9}"/>
              </a:ext>
            </a:extLst>
          </p:cNvPr>
          <p:cNvSpPr>
            <a:spLocks noChangeArrowheads="1"/>
          </p:cNvSpPr>
          <p:nvPr/>
        </p:nvSpPr>
        <p:spPr bwMode="auto">
          <a:xfrm>
            <a:off x="1344613" y="5117727"/>
            <a:ext cx="1106356" cy="93834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graphicFrame>
        <p:nvGraphicFramePr>
          <p:cNvPr id="113" name="Object 42">
            <a:extLst>
              <a:ext uri="{FF2B5EF4-FFF2-40B4-BE49-F238E27FC236}">
                <a16:creationId xmlns:a16="http://schemas.microsoft.com/office/drawing/2014/main" id="{79521E56-D49C-4837-B481-EC5AC5C57C4B}"/>
              </a:ext>
            </a:extLst>
          </p:cNvPr>
          <p:cNvGraphicFramePr>
            <a:graphicFrameLocks noChangeAspect="1"/>
          </p:cNvGraphicFramePr>
          <p:nvPr/>
        </p:nvGraphicFramePr>
        <p:xfrm>
          <a:off x="1404938" y="5070542"/>
          <a:ext cx="960438" cy="928688"/>
        </p:xfrm>
        <a:graphic>
          <a:graphicData uri="http://schemas.openxmlformats.org/presentationml/2006/ole">
            <mc:AlternateContent xmlns:mc="http://schemas.openxmlformats.org/markup-compatibility/2006">
              <mc:Choice xmlns:v="urn:schemas-microsoft-com:vml" Requires="v">
                <p:oleObj spid="_x0000_s307469" name="Equation" r:id="rId16" imgW="406080" imgH="393480" progId="Equation.DSMT4">
                  <p:embed/>
                </p:oleObj>
              </mc:Choice>
              <mc:Fallback>
                <p:oleObj name="Equation" r:id="rId16" imgW="406080" imgH="393480" progId="Equation.DSMT4">
                  <p:embed/>
                  <p:pic>
                    <p:nvPicPr>
                      <p:cNvPr id="113" name="Object 42">
                        <a:extLst>
                          <a:ext uri="{FF2B5EF4-FFF2-40B4-BE49-F238E27FC236}">
                            <a16:creationId xmlns:a16="http://schemas.microsoft.com/office/drawing/2014/main" id="{79521E56-D49C-4837-B481-EC5AC5C57C4B}"/>
                          </a:ext>
                        </a:extLst>
                      </p:cNvPr>
                      <p:cNvPicPr>
                        <a:picLocks noChangeAspect="1" noChangeArrowheads="1"/>
                      </p:cNvPicPr>
                      <p:nvPr/>
                    </p:nvPicPr>
                    <p:blipFill>
                      <a:blip r:embed="rId17"/>
                      <a:srcRect/>
                      <a:stretch>
                        <a:fillRect/>
                      </a:stretch>
                    </p:blipFill>
                    <p:spPr bwMode="auto">
                      <a:xfrm>
                        <a:off x="1404938" y="5070542"/>
                        <a:ext cx="960438" cy="9286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4" name="Rectangle 58">
            <a:extLst>
              <a:ext uri="{FF2B5EF4-FFF2-40B4-BE49-F238E27FC236}">
                <a16:creationId xmlns:a16="http://schemas.microsoft.com/office/drawing/2014/main" id="{E134ACE6-A333-40CC-976C-68B00A65B336}"/>
              </a:ext>
            </a:extLst>
          </p:cNvPr>
          <p:cNvSpPr>
            <a:spLocks noChangeArrowheads="1"/>
          </p:cNvSpPr>
          <p:nvPr/>
        </p:nvSpPr>
        <p:spPr bwMode="auto">
          <a:xfrm>
            <a:off x="2505971" y="5292286"/>
            <a:ext cx="38664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b="0" dirty="0"/>
              <a:t>=</a:t>
            </a:r>
            <a:endParaRPr kumimoji="0" lang="ja-JP" altLang="en-US" b="0" dirty="0">
              <a:ea typeface="ＭＳ ゴシック" pitchFamily="49" charset="-128"/>
            </a:endParaRPr>
          </a:p>
        </p:txBody>
      </p:sp>
      <p:sp>
        <p:nvSpPr>
          <p:cNvPr id="115" name="Rectangle 65">
            <a:extLst>
              <a:ext uri="{FF2B5EF4-FFF2-40B4-BE49-F238E27FC236}">
                <a16:creationId xmlns:a16="http://schemas.microsoft.com/office/drawing/2014/main" id="{3F276E7F-06A7-4218-920F-B059705F76E9}"/>
              </a:ext>
            </a:extLst>
          </p:cNvPr>
          <p:cNvSpPr>
            <a:spLocks noChangeArrowheads="1"/>
          </p:cNvSpPr>
          <p:nvPr/>
        </p:nvSpPr>
        <p:spPr bwMode="auto">
          <a:xfrm>
            <a:off x="2892614" y="5292286"/>
            <a:ext cx="1019509" cy="523220"/>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graphicFrame>
        <p:nvGraphicFramePr>
          <p:cNvPr id="117" name="Object 42">
            <a:extLst>
              <a:ext uri="{FF2B5EF4-FFF2-40B4-BE49-F238E27FC236}">
                <a16:creationId xmlns:a16="http://schemas.microsoft.com/office/drawing/2014/main" id="{1B77920E-984D-48DB-8155-B03DDD21CDFF}"/>
              </a:ext>
            </a:extLst>
          </p:cNvPr>
          <p:cNvGraphicFramePr>
            <a:graphicFrameLocks noChangeAspect="1"/>
          </p:cNvGraphicFramePr>
          <p:nvPr/>
        </p:nvGraphicFramePr>
        <p:xfrm>
          <a:off x="2947617" y="5336081"/>
          <a:ext cx="779463" cy="479425"/>
        </p:xfrm>
        <a:graphic>
          <a:graphicData uri="http://schemas.openxmlformats.org/presentationml/2006/ole">
            <mc:AlternateContent xmlns:mc="http://schemas.openxmlformats.org/markup-compatibility/2006">
              <mc:Choice xmlns:v="urn:schemas-microsoft-com:vml" Requires="v">
                <p:oleObj spid="_x0000_s307470" name="Equation" r:id="rId18" imgW="330120" imgH="203040" progId="Equation.DSMT4">
                  <p:embed/>
                </p:oleObj>
              </mc:Choice>
              <mc:Fallback>
                <p:oleObj name="Equation" r:id="rId18" imgW="330120" imgH="203040" progId="Equation.DSMT4">
                  <p:embed/>
                  <p:pic>
                    <p:nvPicPr>
                      <p:cNvPr id="117" name="Object 42">
                        <a:extLst>
                          <a:ext uri="{FF2B5EF4-FFF2-40B4-BE49-F238E27FC236}">
                            <a16:creationId xmlns:a16="http://schemas.microsoft.com/office/drawing/2014/main" id="{1B77920E-984D-48DB-8155-B03DDD21CDFF}"/>
                          </a:ext>
                        </a:extLst>
                      </p:cNvPr>
                      <p:cNvPicPr>
                        <a:picLocks noChangeAspect="1" noChangeArrowheads="1"/>
                      </p:cNvPicPr>
                      <p:nvPr/>
                    </p:nvPicPr>
                    <p:blipFill>
                      <a:blip r:embed="rId19"/>
                      <a:srcRect/>
                      <a:stretch>
                        <a:fillRect/>
                      </a:stretch>
                    </p:blipFill>
                    <p:spPr bwMode="auto">
                      <a:xfrm>
                        <a:off x="2947617" y="5336081"/>
                        <a:ext cx="779463" cy="479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24" name="Rectangle 23">
            <a:extLst>
              <a:ext uri="{FF2B5EF4-FFF2-40B4-BE49-F238E27FC236}">
                <a16:creationId xmlns:a16="http://schemas.microsoft.com/office/drawing/2014/main" id="{98AC3B48-CDA6-4BD4-A31E-7CF33AB46F38}"/>
              </a:ext>
            </a:extLst>
          </p:cNvPr>
          <p:cNvSpPr>
            <a:spLocks noChangeArrowheads="1"/>
          </p:cNvSpPr>
          <p:nvPr/>
        </p:nvSpPr>
        <p:spPr bwMode="auto">
          <a:xfrm>
            <a:off x="4159640" y="5252785"/>
            <a:ext cx="442461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kumimoji="0" lang="en-US" altLang="ja-JP" i="1" dirty="0">
                <a:latin typeface="Bookman Old Style" panose="02050604050505020204" pitchFamily="18" charset="0"/>
                <a:ea typeface="ＭＳ ゴシック" pitchFamily="49" charset="-128"/>
              </a:rPr>
              <a:t>g</a:t>
            </a:r>
            <a:r>
              <a:rPr kumimoji="0" lang="ja-JP" altLang="en-US" dirty="0"/>
              <a:t>は地上での重力加速度</a:t>
            </a:r>
            <a:endParaRPr kumimoji="0" lang="en-US" altLang="ja-JP" b="0" dirty="0">
              <a:latin typeface="Symbol" panose="05050102010706020507" pitchFamily="18" charset="2"/>
              <a:ea typeface="ＭＳ ゴシック" pitchFamily="49" charset="-128"/>
              <a:cs typeface="Times New Roman" panose="02020603050405020304" pitchFamily="18" charset="0"/>
            </a:endParaRPr>
          </a:p>
        </p:txBody>
      </p:sp>
      <p:graphicFrame>
        <p:nvGraphicFramePr>
          <p:cNvPr id="126" name="Object 42">
            <a:extLst>
              <a:ext uri="{FF2B5EF4-FFF2-40B4-BE49-F238E27FC236}">
                <a16:creationId xmlns:a16="http://schemas.microsoft.com/office/drawing/2014/main" id="{F3360543-44C5-4B64-9242-06CBBC7D8085}"/>
              </a:ext>
            </a:extLst>
          </p:cNvPr>
          <p:cNvGraphicFramePr>
            <a:graphicFrameLocks noChangeAspect="1"/>
          </p:cNvGraphicFramePr>
          <p:nvPr/>
        </p:nvGraphicFramePr>
        <p:xfrm>
          <a:off x="414338" y="6224708"/>
          <a:ext cx="869950" cy="330200"/>
        </p:xfrm>
        <a:graphic>
          <a:graphicData uri="http://schemas.openxmlformats.org/presentationml/2006/ole">
            <mc:AlternateContent xmlns:mc="http://schemas.openxmlformats.org/markup-compatibility/2006">
              <mc:Choice xmlns:v="urn:schemas-microsoft-com:vml" Requires="v">
                <p:oleObj spid="_x0000_s307471" name="Equation" r:id="rId20" imgW="368280" imgH="139680" progId="Equation.DSMT4">
                  <p:embed/>
                </p:oleObj>
              </mc:Choice>
              <mc:Fallback>
                <p:oleObj name="Equation" r:id="rId20" imgW="368280" imgH="139680" progId="Equation.DSMT4">
                  <p:embed/>
                  <p:pic>
                    <p:nvPicPr>
                      <p:cNvPr id="126" name="Object 42">
                        <a:extLst>
                          <a:ext uri="{FF2B5EF4-FFF2-40B4-BE49-F238E27FC236}">
                            <a16:creationId xmlns:a16="http://schemas.microsoft.com/office/drawing/2014/main" id="{F3360543-44C5-4B64-9242-06CBBC7D8085}"/>
                          </a:ext>
                        </a:extLst>
                      </p:cNvPr>
                      <p:cNvPicPr>
                        <a:picLocks noChangeAspect="1" noChangeArrowheads="1"/>
                      </p:cNvPicPr>
                      <p:nvPr/>
                    </p:nvPicPr>
                    <p:blipFill>
                      <a:blip r:embed="rId21"/>
                      <a:srcRect/>
                      <a:stretch>
                        <a:fillRect/>
                      </a:stretch>
                    </p:blipFill>
                    <p:spPr bwMode="auto">
                      <a:xfrm>
                        <a:off x="414338" y="6224708"/>
                        <a:ext cx="869950" cy="330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34" name="Rectangle 65">
            <a:extLst>
              <a:ext uri="{FF2B5EF4-FFF2-40B4-BE49-F238E27FC236}">
                <a16:creationId xmlns:a16="http://schemas.microsoft.com/office/drawing/2014/main" id="{51FBB8FD-9DD8-4ED2-8421-82E4635FD81B}"/>
              </a:ext>
            </a:extLst>
          </p:cNvPr>
          <p:cNvSpPr>
            <a:spLocks noChangeArrowheads="1"/>
          </p:cNvSpPr>
          <p:nvPr/>
        </p:nvSpPr>
        <p:spPr bwMode="auto">
          <a:xfrm>
            <a:off x="1344613" y="6087401"/>
            <a:ext cx="1239769" cy="658813"/>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graphicFrame>
        <p:nvGraphicFramePr>
          <p:cNvPr id="135" name="Object 42">
            <a:extLst>
              <a:ext uri="{FF2B5EF4-FFF2-40B4-BE49-F238E27FC236}">
                <a16:creationId xmlns:a16="http://schemas.microsoft.com/office/drawing/2014/main" id="{FAB7BC96-274E-4BA0-966B-0BD8ED05B4EB}"/>
              </a:ext>
            </a:extLst>
          </p:cNvPr>
          <p:cNvGraphicFramePr>
            <a:graphicFrameLocks noChangeAspect="1"/>
          </p:cNvGraphicFramePr>
          <p:nvPr/>
        </p:nvGraphicFramePr>
        <p:xfrm>
          <a:off x="1373122" y="6103254"/>
          <a:ext cx="1049337" cy="600075"/>
        </p:xfrm>
        <a:graphic>
          <a:graphicData uri="http://schemas.openxmlformats.org/presentationml/2006/ole">
            <mc:AlternateContent xmlns:mc="http://schemas.openxmlformats.org/markup-compatibility/2006">
              <mc:Choice xmlns:v="urn:schemas-microsoft-com:vml" Requires="v">
                <p:oleObj spid="_x0000_s307472" name="Equation" r:id="rId22" imgW="444240" imgH="253800" progId="Equation.DSMT4">
                  <p:embed/>
                </p:oleObj>
              </mc:Choice>
              <mc:Fallback>
                <p:oleObj name="Equation" r:id="rId22" imgW="444240" imgH="253800" progId="Equation.DSMT4">
                  <p:embed/>
                  <p:pic>
                    <p:nvPicPr>
                      <p:cNvPr id="135" name="Object 42">
                        <a:extLst>
                          <a:ext uri="{FF2B5EF4-FFF2-40B4-BE49-F238E27FC236}">
                            <a16:creationId xmlns:a16="http://schemas.microsoft.com/office/drawing/2014/main" id="{FAB7BC96-274E-4BA0-966B-0BD8ED05B4EB}"/>
                          </a:ext>
                        </a:extLst>
                      </p:cNvPr>
                      <p:cNvPicPr>
                        <a:picLocks noChangeAspect="1" noChangeArrowheads="1"/>
                      </p:cNvPicPr>
                      <p:nvPr/>
                    </p:nvPicPr>
                    <p:blipFill>
                      <a:blip r:embed="rId23"/>
                      <a:srcRect/>
                      <a:stretch>
                        <a:fillRect/>
                      </a:stretch>
                    </p:blipFill>
                    <p:spPr bwMode="auto">
                      <a:xfrm>
                        <a:off x="1373122" y="6103254"/>
                        <a:ext cx="1049337" cy="600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36" name="Rectangle 58">
            <a:extLst>
              <a:ext uri="{FF2B5EF4-FFF2-40B4-BE49-F238E27FC236}">
                <a16:creationId xmlns:a16="http://schemas.microsoft.com/office/drawing/2014/main" id="{3896F137-7639-4E92-8FF2-5545E8E386A6}"/>
              </a:ext>
            </a:extLst>
          </p:cNvPr>
          <p:cNvSpPr>
            <a:spLocks noChangeArrowheads="1"/>
          </p:cNvSpPr>
          <p:nvPr/>
        </p:nvSpPr>
        <p:spPr bwMode="auto">
          <a:xfrm>
            <a:off x="2584384" y="6160482"/>
            <a:ext cx="38664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b="0" dirty="0"/>
              <a:t>=</a:t>
            </a:r>
            <a:endParaRPr kumimoji="0" lang="ja-JP" altLang="en-US" b="0" dirty="0">
              <a:ea typeface="ＭＳ ゴシック" pitchFamily="49" charset="-128"/>
            </a:endParaRPr>
          </a:p>
        </p:txBody>
      </p:sp>
      <p:sp>
        <p:nvSpPr>
          <p:cNvPr id="137" name="Rectangle 65">
            <a:extLst>
              <a:ext uri="{FF2B5EF4-FFF2-40B4-BE49-F238E27FC236}">
                <a16:creationId xmlns:a16="http://schemas.microsoft.com/office/drawing/2014/main" id="{38389F62-1CD8-417A-A934-74B26A017F53}"/>
              </a:ext>
            </a:extLst>
          </p:cNvPr>
          <p:cNvSpPr>
            <a:spLocks noChangeArrowheads="1"/>
          </p:cNvSpPr>
          <p:nvPr/>
        </p:nvSpPr>
        <p:spPr bwMode="auto">
          <a:xfrm>
            <a:off x="2971027" y="6059166"/>
            <a:ext cx="4136784" cy="68704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graphicFrame>
        <p:nvGraphicFramePr>
          <p:cNvPr id="138" name="Object 42">
            <a:extLst>
              <a:ext uri="{FF2B5EF4-FFF2-40B4-BE49-F238E27FC236}">
                <a16:creationId xmlns:a16="http://schemas.microsoft.com/office/drawing/2014/main" id="{7C6A3921-2862-42B7-9C4A-0CBA6E0F4422}"/>
              </a:ext>
            </a:extLst>
          </p:cNvPr>
          <p:cNvGraphicFramePr>
            <a:graphicFrameLocks noChangeAspect="1"/>
          </p:cNvGraphicFramePr>
          <p:nvPr/>
        </p:nvGraphicFramePr>
        <p:xfrm>
          <a:off x="3127375" y="6073775"/>
          <a:ext cx="3867150" cy="658813"/>
        </p:xfrm>
        <a:graphic>
          <a:graphicData uri="http://schemas.openxmlformats.org/presentationml/2006/ole">
            <mc:AlternateContent xmlns:mc="http://schemas.openxmlformats.org/markup-compatibility/2006">
              <mc:Choice xmlns:v="urn:schemas-microsoft-com:vml" Requires="v">
                <p:oleObj spid="_x0000_s307473" name="Equation" r:id="rId24" imgW="1638000" imgH="279360" progId="Equation.DSMT4">
                  <p:embed/>
                </p:oleObj>
              </mc:Choice>
              <mc:Fallback>
                <p:oleObj name="Equation" r:id="rId24" imgW="1638000" imgH="279360" progId="Equation.DSMT4">
                  <p:embed/>
                  <p:pic>
                    <p:nvPicPr>
                      <p:cNvPr id="138" name="Object 42">
                        <a:extLst>
                          <a:ext uri="{FF2B5EF4-FFF2-40B4-BE49-F238E27FC236}">
                            <a16:creationId xmlns:a16="http://schemas.microsoft.com/office/drawing/2014/main" id="{7C6A3921-2862-42B7-9C4A-0CBA6E0F4422}"/>
                          </a:ext>
                        </a:extLst>
                      </p:cNvPr>
                      <p:cNvPicPr>
                        <a:picLocks noChangeAspect="1" noChangeArrowheads="1"/>
                      </p:cNvPicPr>
                      <p:nvPr/>
                    </p:nvPicPr>
                    <p:blipFill>
                      <a:blip r:embed="rId25"/>
                      <a:srcRect/>
                      <a:stretch>
                        <a:fillRect/>
                      </a:stretch>
                    </p:blipFill>
                    <p:spPr bwMode="auto">
                      <a:xfrm>
                        <a:off x="3127375" y="6073775"/>
                        <a:ext cx="3867150" cy="658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39" name="Rectangle 58">
            <a:extLst>
              <a:ext uri="{FF2B5EF4-FFF2-40B4-BE49-F238E27FC236}">
                <a16:creationId xmlns:a16="http://schemas.microsoft.com/office/drawing/2014/main" id="{9D7B4670-79A7-419F-B5D3-119E92E754EE}"/>
              </a:ext>
            </a:extLst>
          </p:cNvPr>
          <p:cNvSpPr>
            <a:spLocks noChangeArrowheads="1"/>
          </p:cNvSpPr>
          <p:nvPr/>
        </p:nvSpPr>
        <p:spPr bwMode="auto">
          <a:xfrm>
            <a:off x="7151175" y="6193838"/>
            <a:ext cx="38664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b="0" dirty="0"/>
              <a:t>=</a:t>
            </a:r>
            <a:endParaRPr kumimoji="0" lang="ja-JP" altLang="en-US" b="0" dirty="0">
              <a:ea typeface="ＭＳ ゴシック" pitchFamily="49" charset="-128"/>
            </a:endParaRPr>
          </a:p>
        </p:txBody>
      </p:sp>
      <p:sp>
        <p:nvSpPr>
          <p:cNvPr id="140" name="Rectangle 65">
            <a:extLst>
              <a:ext uri="{FF2B5EF4-FFF2-40B4-BE49-F238E27FC236}">
                <a16:creationId xmlns:a16="http://schemas.microsoft.com/office/drawing/2014/main" id="{05EFBAA4-6D64-4A50-B13E-A57B3CD3925A}"/>
              </a:ext>
            </a:extLst>
          </p:cNvPr>
          <p:cNvSpPr>
            <a:spLocks noChangeArrowheads="1"/>
          </p:cNvSpPr>
          <p:nvPr/>
        </p:nvSpPr>
        <p:spPr bwMode="auto">
          <a:xfrm>
            <a:off x="7537819" y="6072704"/>
            <a:ext cx="1502486" cy="68704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graphicFrame>
        <p:nvGraphicFramePr>
          <p:cNvPr id="141" name="Object 42">
            <a:extLst>
              <a:ext uri="{FF2B5EF4-FFF2-40B4-BE49-F238E27FC236}">
                <a16:creationId xmlns:a16="http://schemas.microsoft.com/office/drawing/2014/main" id="{4B7EAD44-352B-415A-9669-89D81233329F}"/>
              </a:ext>
            </a:extLst>
          </p:cNvPr>
          <p:cNvGraphicFramePr>
            <a:graphicFrameLocks noChangeAspect="1"/>
          </p:cNvGraphicFramePr>
          <p:nvPr/>
        </p:nvGraphicFramePr>
        <p:xfrm>
          <a:off x="7643813" y="6249988"/>
          <a:ext cx="1409700" cy="419100"/>
        </p:xfrm>
        <a:graphic>
          <a:graphicData uri="http://schemas.openxmlformats.org/presentationml/2006/ole">
            <mc:AlternateContent xmlns:mc="http://schemas.openxmlformats.org/markup-compatibility/2006">
              <mc:Choice xmlns:v="urn:schemas-microsoft-com:vml" Requires="v">
                <p:oleObj spid="_x0000_s307474" name="Equation" r:id="rId26" imgW="596880" imgH="177480" progId="Equation.DSMT4">
                  <p:embed/>
                </p:oleObj>
              </mc:Choice>
              <mc:Fallback>
                <p:oleObj name="Equation" r:id="rId26" imgW="596880" imgH="177480" progId="Equation.DSMT4">
                  <p:embed/>
                  <p:pic>
                    <p:nvPicPr>
                      <p:cNvPr id="141" name="Object 42">
                        <a:extLst>
                          <a:ext uri="{FF2B5EF4-FFF2-40B4-BE49-F238E27FC236}">
                            <a16:creationId xmlns:a16="http://schemas.microsoft.com/office/drawing/2014/main" id="{4B7EAD44-352B-415A-9669-89D81233329F}"/>
                          </a:ext>
                        </a:extLst>
                      </p:cNvPr>
                      <p:cNvPicPr>
                        <a:picLocks noChangeAspect="1" noChangeArrowheads="1"/>
                      </p:cNvPicPr>
                      <p:nvPr/>
                    </p:nvPicPr>
                    <p:blipFill>
                      <a:blip r:embed="rId27"/>
                      <a:srcRect/>
                      <a:stretch>
                        <a:fillRect/>
                      </a:stretch>
                    </p:blipFill>
                    <p:spPr bwMode="auto">
                      <a:xfrm>
                        <a:off x="7643813" y="6249988"/>
                        <a:ext cx="1409700" cy="419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836835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1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3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3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36"/>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3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3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39"/>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40"/>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1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114" grpId="0"/>
      <p:bldP spid="115" grpId="0" animBg="1"/>
      <p:bldP spid="124" grpId="0"/>
      <p:bldP spid="134" grpId="0" animBg="1"/>
      <p:bldP spid="136" grpId="0"/>
      <p:bldP spid="137" grpId="0" animBg="1"/>
      <p:bldP spid="139" grpId="0"/>
      <p:bldP spid="140"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7" name="Rectangle 7"/>
          <p:cNvSpPr>
            <a:spLocks noGrp="1" noChangeArrowheads="1"/>
          </p:cNvSpPr>
          <p:nvPr>
            <p:ph type="title"/>
          </p:nvPr>
        </p:nvSpPr>
        <p:spPr>
          <a:xfrm>
            <a:off x="0" y="0"/>
            <a:ext cx="1962364" cy="549275"/>
          </a:xfrm>
        </p:spPr>
        <p:txBody>
          <a:bodyPr/>
          <a:lstStyle/>
          <a:p>
            <a:pPr algn="l"/>
            <a:r>
              <a:rPr lang="ja-JP" altLang="en-US" sz="2800" dirty="0">
                <a:solidFill>
                  <a:srgbClr val="3333FF"/>
                </a:solidFill>
              </a:rPr>
              <a:t>課題演習</a:t>
            </a:r>
          </a:p>
        </p:txBody>
      </p:sp>
      <p:grpSp>
        <p:nvGrpSpPr>
          <p:cNvPr id="5" name="グループ化 4">
            <a:extLst>
              <a:ext uri="{FF2B5EF4-FFF2-40B4-BE49-F238E27FC236}">
                <a16:creationId xmlns:a16="http://schemas.microsoft.com/office/drawing/2014/main" id="{4D545DEF-4DA2-42EC-8479-09AD11C5B21E}"/>
              </a:ext>
            </a:extLst>
          </p:cNvPr>
          <p:cNvGrpSpPr/>
          <p:nvPr/>
        </p:nvGrpSpPr>
        <p:grpSpPr>
          <a:xfrm>
            <a:off x="4755609" y="380493"/>
            <a:ext cx="4079500" cy="5906707"/>
            <a:chOff x="4507992" y="295486"/>
            <a:chExt cx="4224528" cy="5906707"/>
          </a:xfrm>
        </p:grpSpPr>
        <p:sp>
          <p:nvSpPr>
            <p:cNvPr id="3" name="正方形/長方形 2">
              <a:extLst>
                <a:ext uri="{FF2B5EF4-FFF2-40B4-BE49-F238E27FC236}">
                  <a16:creationId xmlns:a16="http://schemas.microsoft.com/office/drawing/2014/main" id="{6201F0F7-70E7-4A61-99F6-0E97165482BB}"/>
                </a:ext>
              </a:extLst>
            </p:cNvPr>
            <p:cNvSpPr/>
            <p:nvPr/>
          </p:nvSpPr>
          <p:spPr bwMode="auto">
            <a:xfrm>
              <a:off x="4507992" y="295486"/>
              <a:ext cx="4224528" cy="5906707"/>
            </a:xfrm>
            <a:prstGeom prst="rect">
              <a:avLst/>
            </a:prstGeom>
            <a:solidFill>
              <a:schemeClr val="bg1"/>
            </a:solidFill>
            <a:ln w="9525"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4" name="正方形/長方形 3">
              <a:extLst>
                <a:ext uri="{FF2B5EF4-FFF2-40B4-BE49-F238E27FC236}">
                  <a16:creationId xmlns:a16="http://schemas.microsoft.com/office/drawing/2014/main" id="{C720D230-B7C6-4AA4-ABB5-471A59B78E30}"/>
                </a:ext>
              </a:extLst>
            </p:cNvPr>
            <p:cNvSpPr/>
            <p:nvPr/>
          </p:nvSpPr>
          <p:spPr>
            <a:xfrm>
              <a:off x="6839053" y="402018"/>
              <a:ext cx="1893467" cy="400110"/>
            </a:xfrm>
            <a:prstGeom prst="rect">
              <a:avLst/>
            </a:prstGeom>
          </p:spPr>
          <p:txBody>
            <a:bodyPr wrap="none">
              <a:spAutoFit/>
            </a:bodyPr>
            <a:lstStyle/>
            <a:p>
              <a:r>
                <a:rPr lang="ja-JP" altLang="en-US" sz="2000" dirty="0"/>
                <a:t>学籍番号、氏名</a:t>
              </a:r>
            </a:p>
          </p:txBody>
        </p:sp>
        <p:sp>
          <p:nvSpPr>
            <p:cNvPr id="7" name="正方形/長方形 6">
              <a:extLst>
                <a:ext uri="{FF2B5EF4-FFF2-40B4-BE49-F238E27FC236}">
                  <a16:creationId xmlns:a16="http://schemas.microsoft.com/office/drawing/2014/main" id="{FC7DF161-5803-44B7-88BD-EA7C407A925A}"/>
                </a:ext>
              </a:extLst>
            </p:cNvPr>
            <p:cNvSpPr/>
            <p:nvPr/>
          </p:nvSpPr>
          <p:spPr>
            <a:xfrm>
              <a:off x="4507992" y="402018"/>
              <a:ext cx="1434565" cy="400110"/>
            </a:xfrm>
            <a:prstGeom prst="rect">
              <a:avLst/>
            </a:prstGeom>
          </p:spPr>
          <p:txBody>
            <a:bodyPr wrap="none">
              <a:spAutoFit/>
            </a:bodyPr>
            <a:lstStyle/>
            <a:p>
              <a:r>
                <a:rPr lang="ja-JP" altLang="en-US" sz="2000" dirty="0"/>
                <a:t>第</a:t>
              </a:r>
              <a:r>
                <a:rPr lang="en-US" altLang="ja-JP" sz="2000" dirty="0"/>
                <a:t>6</a:t>
              </a:r>
              <a:r>
                <a:rPr lang="ja-JP" altLang="en-US" sz="2000" dirty="0"/>
                <a:t>回課題</a:t>
              </a:r>
            </a:p>
          </p:txBody>
        </p:sp>
      </p:grpSp>
      <p:sp>
        <p:nvSpPr>
          <p:cNvPr id="14" name="Rectangle 100">
            <a:extLst>
              <a:ext uri="{FF2B5EF4-FFF2-40B4-BE49-F238E27FC236}">
                <a16:creationId xmlns:a16="http://schemas.microsoft.com/office/drawing/2014/main" id="{8268B289-141E-4BD2-B93A-2F850B139C54}"/>
              </a:ext>
            </a:extLst>
          </p:cNvPr>
          <p:cNvSpPr>
            <a:spLocks noChangeArrowheads="1"/>
          </p:cNvSpPr>
          <p:nvPr/>
        </p:nvSpPr>
        <p:spPr bwMode="auto">
          <a:xfrm>
            <a:off x="133823" y="487025"/>
            <a:ext cx="4350681" cy="637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spcBef>
                <a:spcPts val="0"/>
              </a:spcBef>
            </a:pPr>
            <a:r>
              <a:rPr lang="en-US" altLang="ja-JP" sz="2400" dirty="0"/>
              <a:t>Course Power </a:t>
            </a:r>
            <a:r>
              <a:rPr lang="ja-JP" altLang="en-US" sz="2400" dirty="0"/>
              <a:t>本講義サイトの</a:t>
            </a:r>
            <a:endParaRPr lang="en-US" altLang="ja-JP" sz="2400" dirty="0"/>
          </a:p>
          <a:p>
            <a:pPr>
              <a:spcBef>
                <a:spcPts val="0"/>
              </a:spcBef>
            </a:pPr>
            <a:r>
              <a:rPr lang="ja-JP" altLang="en-US" sz="2400" dirty="0"/>
              <a:t>「レポート　課題」のフォームに</a:t>
            </a:r>
            <a:endParaRPr lang="en-US" altLang="ja-JP" sz="2400" dirty="0"/>
          </a:p>
          <a:p>
            <a:pPr>
              <a:spcBef>
                <a:spcPts val="0"/>
              </a:spcBef>
            </a:pPr>
            <a:r>
              <a:rPr lang="ja-JP" altLang="en-US" sz="2400" dirty="0"/>
              <a:t>添付した課題を</a:t>
            </a:r>
            <a:r>
              <a:rPr lang="en-US" altLang="ja-JP" sz="2400" dirty="0"/>
              <a:t>download</a:t>
            </a:r>
            <a:r>
              <a:rPr lang="ja-JP" altLang="en-US" sz="2400" dirty="0"/>
              <a:t>し、</a:t>
            </a:r>
            <a:endParaRPr lang="en-US" altLang="ja-JP" sz="2400" dirty="0"/>
          </a:p>
          <a:p>
            <a:pPr>
              <a:spcBef>
                <a:spcPts val="0"/>
              </a:spcBef>
            </a:pPr>
            <a:r>
              <a:rPr lang="ja-JP" altLang="en-US" sz="2400" dirty="0"/>
              <a:t>問題の回答</a:t>
            </a:r>
            <a:r>
              <a:rPr lang="en-US" altLang="ja-JP" sz="2400" dirty="0">
                <a:solidFill>
                  <a:srgbClr val="9933FF"/>
                </a:solidFill>
              </a:rPr>
              <a:t>(</a:t>
            </a:r>
            <a:r>
              <a:rPr lang="ja-JP" altLang="en-US" sz="2400" u="sng" dirty="0">
                <a:solidFill>
                  <a:srgbClr val="9933FF"/>
                </a:solidFill>
              </a:rPr>
              <a:t>導出過程を含む</a:t>
            </a:r>
            <a:r>
              <a:rPr lang="en-US" altLang="ja-JP" sz="2400" dirty="0">
                <a:solidFill>
                  <a:srgbClr val="9933FF"/>
                </a:solidFill>
              </a:rPr>
              <a:t>)</a:t>
            </a:r>
            <a:r>
              <a:rPr lang="ja-JP" altLang="en-US" sz="2400" dirty="0"/>
              <a:t>を右図のように</a:t>
            </a:r>
            <a:r>
              <a:rPr lang="en-US" altLang="ja-JP" sz="2400" dirty="0"/>
              <a:t>1</a:t>
            </a:r>
            <a:r>
              <a:rPr lang="ja-JP" altLang="en-US" sz="2400" dirty="0"/>
              <a:t>枚の用紙に書き、学籍番号、氏名、問題番号を明記し、</a:t>
            </a:r>
            <a:r>
              <a:rPr lang="en-US" altLang="ja-JP" sz="2400" dirty="0"/>
              <a:t>scanner</a:t>
            </a:r>
            <a:r>
              <a:rPr lang="ja-JP" altLang="en-US" sz="2400" dirty="0"/>
              <a:t>又は</a:t>
            </a:r>
            <a:r>
              <a:rPr lang="en-US" altLang="ja-JP" sz="2400" dirty="0"/>
              <a:t>camera</a:t>
            </a:r>
            <a:r>
              <a:rPr lang="ja-JP" altLang="en-US" sz="2400" dirty="0"/>
              <a:t>で撮り</a:t>
            </a:r>
            <a:r>
              <a:rPr lang="en-US" altLang="ja-JP" sz="2400" dirty="0">
                <a:solidFill>
                  <a:srgbClr val="9933FF"/>
                </a:solidFill>
              </a:rPr>
              <a:t>(</a:t>
            </a:r>
            <a:r>
              <a:rPr lang="ja-JP" altLang="en-US" sz="2400" dirty="0">
                <a:solidFill>
                  <a:srgbClr val="9933FF"/>
                </a:solidFill>
              </a:rPr>
              <a:t>十分鮮明なものとすること</a:t>
            </a:r>
            <a:r>
              <a:rPr lang="en-US" altLang="ja-JP" sz="2400" dirty="0">
                <a:solidFill>
                  <a:srgbClr val="9933FF"/>
                </a:solidFill>
              </a:rPr>
              <a:t>)</a:t>
            </a:r>
            <a:r>
              <a:rPr lang="ja-JP" altLang="en-US" sz="2400" dirty="0"/>
              <a:t>、</a:t>
            </a:r>
            <a:r>
              <a:rPr lang="en-US" altLang="ja-JP" sz="2400" dirty="0"/>
              <a:t>jpg</a:t>
            </a:r>
            <a:r>
              <a:rPr lang="ja-JP" altLang="en-US" sz="2400" dirty="0"/>
              <a:t>又は</a:t>
            </a:r>
            <a:r>
              <a:rPr lang="en-US" altLang="ja-JP" sz="2400" dirty="0"/>
              <a:t>pdf</a:t>
            </a:r>
            <a:r>
              <a:rPr lang="ja-JP" altLang="en-US" sz="2400" dirty="0"/>
              <a:t>の形式の</a:t>
            </a:r>
            <a:r>
              <a:rPr lang="en-US" altLang="ja-JP" sz="2400" dirty="0"/>
              <a:t>file</a:t>
            </a:r>
            <a:r>
              <a:rPr lang="ja-JP" altLang="en-US" sz="2400" dirty="0"/>
              <a:t>を作り、</a:t>
            </a:r>
            <a:r>
              <a:rPr lang="en-US" altLang="ja-JP" sz="2400" dirty="0"/>
              <a:t>Course</a:t>
            </a:r>
            <a:r>
              <a:rPr lang="ja-JP" altLang="en-US" sz="2400" dirty="0"/>
              <a:t> </a:t>
            </a:r>
            <a:r>
              <a:rPr lang="en-US" altLang="ja-JP" sz="2400" dirty="0"/>
              <a:t>Power</a:t>
            </a:r>
            <a:r>
              <a:rPr lang="ja-JP" altLang="en-US" sz="2400" dirty="0"/>
              <a:t>に</a:t>
            </a:r>
            <a:r>
              <a:rPr lang="en-US" altLang="ja-JP" sz="2400" dirty="0"/>
              <a:t>upload</a:t>
            </a:r>
            <a:r>
              <a:rPr lang="ja-JP" altLang="en-US" sz="2400" dirty="0"/>
              <a:t>して提出してください。</a:t>
            </a:r>
            <a:endParaRPr lang="en-US" altLang="ja-JP" sz="2400" dirty="0"/>
          </a:p>
          <a:p>
            <a:pPr>
              <a:spcBef>
                <a:spcPts val="0"/>
              </a:spcBef>
            </a:pPr>
            <a:r>
              <a:rPr lang="ja-JP" altLang="en-US" sz="2400" dirty="0">
                <a:solidFill>
                  <a:srgbClr val="9933FF"/>
                </a:solidFill>
              </a:rPr>
              <a:t>締切　授業終了時　本日</a:t>
            </a:r>
            <a:r>
              <a:rPr lang="en-US" altLang="ja-JP" sz="2400" dirty="0">
                <a:solidFill>
                  <a:srgbClr val="9933FF"/>
                </a:solidFill>
              </a:rPr>
              <a:t>4:40</a:t>
            </a:r>
          </a:p>
          <a:p>
            <a:pPr>
              <a:spcBef>
                <a:spcPts val="0"/>
              </a:spcBef>
            </a:pPr>
            <a:r>
              <a:rPr lang="en-US" altLang="ja-JP" sz="2400" dirty="0">
                <a:solidFill>
                  <a:srgbClr val="9933FF"/>
                </a:solidFill>
              </a:rPr>
              <a:t>4:30</a:t>
            </a:r>
            <a:r>
              <a:rPr lang="ja-JP" altLang="en-US" sz="2400" dirty="0">
                <a:solidFill>
                  <a:srgbClr val="9933FF"/>
                </a:solidFill>
              </a:rPr>
              <a:t>以降は未完成でも提出すること。出席の確認にもなります。</a:t>
            </a:r>
            <a:endParaRPr lang="en-US" altLang="ja-JP" sz="2400" dirty="0">
              <a:solidFill>
                <a:srgbClr val="9900CC"/>
              </a:solidFill>
            </a:endParaRPr>
          </a:p>
          <a:p>
            <a:pPr>
              <a:spcBef>
                <a:spcPts val="0"/>
              </a:spcBef>
            </a:pPr>
            <a:r>
              <a:rPr lang="en-US" altLang="ja-JP" sz="2400" dirty="0">
                <a:solidFill>
                  <a:srgbClr val="9900FF"/>
                </a:solidFill>
              </a:rPr>
              <a:t>2~3</a:t>
            </a:r>
            <a:r>
              <a:rPr lang="ja-JP" altLang="en-US" sz="2400" dirty="0">
                <a:solidFill>
                  <a:srgbClr val="9900FF"/>
                </a:solidFill>
              </a:rPr>
              <a:t>日で評価しますので、再提出の指示があった場合は再チャレンジレポートを提出してください。</a:t>
            </a:r>
            <a:endParaRPr lang="en-US" altLang="ja-JP" sz="2400" dirty="0">
              <a:solidFill>
                <a:srgbClr val="9900FF"/>
              </a:solidFill>
            </a:endParaRPr>
          </a:p>
        </p:txBody>
      </p:sp>
    </p:spTree>
    <p:extLst>
      <p:ext uri="{BB962C8B-B14F-4D97-AF65-F5344CB8AC3E}">
        <p14:creationId xmlns:p14="http://schemas.microsoft.com/office/powerpoint/2010/main" val="13821453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0F8F88CA-F31F-4769-89A4-0ACACC271F9B}"/>
              </a:ext>
            </a:extLst>
          </p:cNvPr>
          <p:cNvSpPr/>
          <p:nvPr/>
        </p:nvSpPr>
        <p:spPr>
          <a:xfrm rot="21600000">
            <a:off x="0" y="30167"/>
            <a:ext cx="9144001" cy="3108543"/>
          </a:xfrm>
          <a:prstGeom prst="rect">
            <a:avLst/>
          </a:prstGeom>
        </p:spPr>
        <p:txBody>
          <a:bodyPr wrap="square">
            <a:spAutoFit/>
          </a:bodyPr>
          <a:lstStyle/>
          <a:p>
            <a:pPr algn="just">
              <a:spcBef>
                <a:spcPts val="0"/>
              </a:spcBef>
              <a:spcAft>
                <a:spcPts val="0"/>
              </a:spcAft>
            </a:pPr>
            <a:r>
              <a:rPr lang="ja-JP" altLang="en-US" kern="100" dirty="0">
                <a:solidFill>
                  <a:srgbClr val="0000FF"/>
                </a:solidFill>
                <a:latin typeface="+mn-ea"/>
                <a:ea typeface="+mn-ea"/>
                <a:cs typeface="Times New Roman" panose="02020603050405020304" pitchFamily="18" charset="0"/>
              </a:rPr>
              <a:t>第</a:t>
            </a:r>
            <a:r>
              <a:rPr lang="en-US" altLang="ja-JP" kern="100" dirty="0">
                <a:solidFill>
                  <a:srgbClr val="0000FF"/>
                </a:solidFill>
                <a:latin typeface="+mn-ea"/>
                <a:ea typeface="+mn-ea"/>
                <a:cs typeface="Times New Roman" panose="02020603050405020304" pitchFamily="18" charset="0"/>
              </a:rPr>
              <a:t>6</a:t>
            </a:r>
            <a:r>
              <a:rPr lang="ja-JP" altLang="en-US" kern="100" dirty="0">
                <a:solidFill>
                  <a:srgbClr val="0000FF"/>
                </a:solidFill>
                <a:latin typeface="+mn-ea"/>
                <a:ea typeface="+mn-ea"/>
                <a:cs typeface="Times New Roman" panose="02020603050405020304" pitchFamily="18" charset="0"/>
              </a:rPr>
              <a:t>回課題 　</a:t>
            </a:r>
            <a:r>
              <a:rPr lang="en-US" altLang="ja-JP" kern="100" dirty="0">
                <a:ea typeface="ＭＳ 明朝" panose="02020609040205080304" pitchFamily="17" charset="-128"/>
                <a:cs typeface="Times New Roman" panose="02020603050405020304" pitchFamily="18" charset="0"/>
              </a:rPr>
              <a:t>1. </a:t>
            </a:r>
            <a:r>
              <a:rPr lang="ja-JP" altLang="ja-JP" kern="100" dirty="0">
                <a:ea typeface="ＭＳ 明朝" panose="02020609040205080304" pitchFamily="17" charset="-128"/>
                <a:cs typeface="Times New Roman" panose="02020603050405020304" pitchFamily="18" charset="0"/>
              </a:rPr>
              <a:t>質量</a:t>
            </a:r>
            <a:r>
              <a:rPr lang="en-US" altLang="ja-JP" i="1" kern="100" dirty="0">
                <a:latin typeface="Bookman Old Style" panose="02050604050505020204" pitchFamily="18" charset="0"/>
                <a:ea typeface="ＭＳ 明朝" panose="02020609040205080304" pitchFamily="17" charset="-128"/>
                <a:cs typeface="Times New Roman" panose="02020603050405020304" pitchFamily="18" charset="0"/>
              </a:rPr>
              <a:t>m</a:t>
            </a:r>
            <a:r>
              <a:rPr lang="en-US" altLang="ja-JP" kern="100" baseline="-25000" dirty="0">
                <a:ea typeface="ＭＳ 明朝" panose="02020609040205080304" pitchFamily="17" charset="-128"/>
                <a:cs typeface="Times New Roman" panose="02020603050405020304" pitchFamily="18" charset="0"/>
              </a:rPr>
              <a:t>1</a:t>
            </a:r>
            <a:r>
              <a:rPr lang="en-US" altLang="ja-JP" kern="100" dirty="0">
                <a:ea typeface="ＭＳ 明朝" panose="02020609040205080304" pitchFamily="17" charset="-128"/>
                <a:cs typeface="Times New Roman" panose="02020603050405020304" pitchFamily="18" charset="0"/>
              </a:rPr>
              <a:t>=4.0kg,</a:t>
            </a:r>
            <a:r>
              <a:rPr lang="en-US" altLang="ja-JP" i="1" kern="100" dirty="0">
                <a:latin typeface="Bookman Old Style" panose="02050604050505020204" pitchFamily="18" charset="0"/>
                <a:ea typeface="ＭＳ 明朝" panose="02020609040205080304" pitchFamily="17" charset="-128"/>
                <a:cs typeface="Times New Roman" panose="02020603050405020304" pitchFamily="18" charset="0"/>
              </a:rPr>
              <a:t> </a:t>
            </a:r>
          </a:p>
          <a:p>
            <a:pPr algn="just">
              <a:spcBef>
                <a:spcPts val="0"/>
              </a:spcBef>
              <a:spcAft>
                <a:spcPts val="0"/>
              </a:spcAft>
            </a:pPr>
            <a:r>
              <a:rPr lang="en-US" altLang="ja-JP" i="1" kern="100" dirty="0">
                <a:latin typeface="Bookman Old Style" panose="02050604050505020204" pitchFamily="18" charset="0"/>
                <a:ea typeface="ＭＳ 明朝" panose="02020609040205080304" pitchFamily="17" charset="-128"/>
                <a:cs typeface="Times New Roman" panose="02020603050405020304" pitchFamily="18" charset="0"/>
              </a:rPr>
              <a:t>m</a:t>
            </a:r>
            <a:r>
              <a:rPr lang="en-US" altLang="ja-JP" kern="100" baseline="-25000" dirty="0">
                <a:ea typeface="ＭＳ 明朝" panose="02020609040205080304" pitchFamily="17" charset="-128"/>
                <a:cs typeface="Times New Roman" panose="02020603050405020304" pitchFamily="18" charset="0"/>
              </a:rPr>
              <a:t>2</a:t>
            </a:r>
            <a:r>
              <a:rPr lang="en-US" altLang="ja-JP" kern="100" dirty="0">
                <a:latin typeface="Symbol" panose="05050102010706020507" pitchFamily="18" charset="2"/>
                <a:ea typeface="ＭＳ 明朝" panose="02020609040205080304" pitchFamily="17" charset="-128"/>
                <a:cs typeface="Times New Roman" panose="02020603050405020304" pitchFamily="18" charset="0"/>
              </a:rPr>
              <a:t>=</a:t>
            </a:r>
            <a:r>
              <a:rPr lang="en-US" altLang="ja-JP" kern="100" dirty="0">
                <a:ea typeface="ＭＳ 明朝" panose="02020609040205080304" pitchFamily="17" charset="-128"/>
                <a:cs typeface="Times New Roman" panose="02020603050405020304" pitchFamily="18" charset="0"/>
              </a:rPr>
              <a:t>2.0kg</a:t>
            </a:r>
            <a:r>
              <a:rPr lang="ja-JP" altLang="ja-JP" kern="100" dirty="0">
                <a:ea typeface="ＭＳ 明朝" panose="02020609040205080304" pitchFamily="17" charset="-128"/>
                <a:cs typeface="Times New Roman" panose="02020603050405020304" pitchFamily="18" charset="0"/>
              </a:rPr>
              <a:t>の物体</a:t>
            </a:r>
            <a:r>
              <a:rPr lang="en-US" altLang="ja-JP" kern="100" dirty="0">
                <a:ea typeface="ＭＳ 明朝" panose="02020609040205080304" pitchFamily="17" charset="-128"/>
                <a:cs typeface="Times New Roman" panose="02020603050405020304" pitchFamily="18" charset="0"/>
              </a:rPr>
              <a:t>1,2</a:t>
            </a:r>
            <a:r>
              <a:rPr lang="ja-JP" altLang="ja-JP" kern="100" dirty="0">
                <a:ea typeface="ＭＳ 明朝" panose="02020609040205080304" pitchFamily="17" charset="-128"/>
                <a:cs typeface="Times New Roman" panose="02020603050405020304" pitchFamily="18" charset="0"/>
              </a:rPr>
              <a:t>を伸縮しない</a:t>
            </a:r>
            <a:endParaRPr lang="en-US" altLang="ja-JP" kern="100" dirty="0">
              <a:ea typeface="ＭＳ 明朝" panose="02020609040205080304" pitchFamily="17" charset="-128"/>
              <a:cs typeface="Times New Roman" panose="02020603050405020304" pitchFamily="18" charset="0"/>
            </a:endParaRPr>
          </a:p>
          <a:p>
            <a:pPr algn="just">
              <a:spcBef>
                <a:spcPts val="0"/>
              </a:spcBef>
              <a:spcAft>
                <a:spcPts val="0"/>
              </a:spcAft>
            </a:pPr>
            <a:r>
              <a:rPr lang="ja-JP" altLang="ja-JP" kern="100" dirty="0">
                <a:ea typeface="ＭＳ 明朝" panose="02020609040205080304" pitchFamily="17" charset="-128"/>
                <a:cs typeface="Times New Roman" panose="02020603050405020304" pitchFamily="18" charset="0"/>
              </a:rPr>
              <a:t>紐で結んで右図のように滑車に</a:t>
            </a:r>
            <a:endParaRPr lang="en-US" altLang="ja-JP" kern="100" dirty="0">
              <a:ea typeface="ＭＳ 明朝" panose="02020609040205080304" pitchFamily="17" charset="-128"/>
              <a:cs typeface="Times New Roman" panose="02020603050405020304" pitchFamily="18" charset="0"/>
            </a:endParaRPr>
          </a:p>
          <a:p>
            <a:pPr algn="just">
              <a:spcBef>
                <a:spcPts val="0"/>
              </a:spcBef>
              <a:spcAft>
                <a:spcPts val="0"/>
              </a:spcAft>
            </a:pPr>
            <a:r>
              <a:rPr lang="ja-JP" altLang="ja-JP" kern="100" dirty="0">
                <a:ea typeface="ＭＳ 明朝" panose="02020609040205080304" pitchFamily="17" charset="-128"/>
                <a:cs typeface="Times New Roman" panose="02020603050405020304" pitchFamily="18" charset="0"/>
              </a:rPr>
              <a:t>かけ、物体</a:t>
            </a:r>
            <a:r>
              <a:rPr lang="en-US" altLang="ja-JP" kern="100" dirty="0">
                <a:ea typeface="ＭＳ 明朝" panose="02020609040205080304" pitchFamily="17" charset="-128"/>
                <a:cs typeface="Times New Roman" panose="02020603050405020304" pitchFamily="18" charset="0"/>
              </a:rPr>
              <a:t>2</a:t>
            </a:r>
            <a:r>
              <a:rPr lang="ja-JP" altLang="ja-JP" kern="100" dirty="0">
                <a:ea typeface="ＭＳ 明朝" panose="02020609040205080304" pitchFamily="17" charset="-128"/>
                <a:cs typeface="Times New Roman" panose="02020603050405020304" pitchFamily="18" charset="0"/>
              </a:rPr>
              <a:t>を斜面に置く。</a:t>
            </a:r>
            <a:endParaRPr lang="en-US" altLang="ja-JP" kern="100" dirty="0">
              <a:ea typeface="ＭＳ 明朝" panose="02020609040205080304" pitchFamily="17" charset="-128"/>
              <a:cs typeface="Times New Roman" panose="02020603050405020304" pitchFamily="18" charset="0"/>
            </a:endParaRPr>
          </a:p>
          <a:p>
            <a:pPr algn="just">
              <a:spcBef>
                <a:spcPts val="0"/>
              </a:spcBef>
              <a:spcAft>
                <a:spcPts val="0"/>
              </a:spcAft>
            </a:pPr>
            <a:r>
              <a:rPr lang="ja-JP" altLang="ja-JP" kern="100" dirty="0">
                <a:ea typeface="ＭＳ 明朝" panose="02020609040205080304" pitchFamily="17" charset="-128"/>
                <a:cs typeface="Times New Roman" panose="02020603050405020304" pitchFamily="18" charset="0"/>
              </a:rPr>
              <a:t>斜面の斜度を</a:t>
            </a:r>
            <a:r>
              <a:rPr lang="en-US" altLang="ja-JP" i="1" kern="100" dirty="0">
                <a:latin typeface="Symbol" panose="05050102010706020507" pitchFamily="18" charset="2"/>
                <a:ea typeface="ＭＳ 明朝" panose="02020609040205080304" pitchFamily="17" charset="-128"/>
                <a:cs typeface="Times New Roman" panose="02020603050405020304" pitchFamily="18" charset="0"/>
              </a:rPr>
              <a:t>q </a:t>
            </a:r>
            <a:r>
              <a:rPr lang="en-US" altLang="ja-JP" kern="100" dirty="0">
                <a:ea typeface="ＭＳ 明朝" panose="02020609040205080304" pitchFamily="17" charset="-128"/>
                <a:cs typeface="Times New Roman" panose="02020603050405020304" pitchFamily="18" charset="0"/>
              </a:rPr>
              <a:t>= 30</a:t>
            </a:r>
            <a:r>
              <a:rPr lang="en-US" altLang="ja-JP" kern="100" baseline="30000" dirty="0">
                <a:ea typeface="ＭＳ 明朝" panose="02020609040205080304" pitchFamily="17" charset="-128"/>
                <a:cs typeface="Times New Roman" panose="02020603050405020304" pitchFamily="18" charset="0"/>
              </a:rPr>
              <a:t>o</a:t>
            </a:r>
            <a:r>
              <a:rPr lang="ja-JP" altLang="ja-JP" kern="100" dirty="0">
                <a:ea typeface="ＭＳ 明朝" panose="02020609040205080304" pitchFamily="17" charset="-128"/>
                <a:cs typeface="Times New Roman" panose="02020603050405020304" pitchFamily="18" charset="0"/>
              </a:rPr>
              <a:t>とする。</a:t>
            </a:r>
            <a:endParaRPr lang="en-US" altLang="ja-JP" kern="100" dirty="0">
              <a:ea typeface="ＭＳ 明朝" panose="02020609040205080304" pitchFamily="17" charset="-128"/>
              <a:cs typeface="Times New Roman" panose="02020603050405020304" pitchFamily="18" charset="0"/>
            </a:endParaRPr>
          </a:p>
          <a:p>
            <a:pPr algn="just">
              <a:spcBef>
                <a:spcPts val="0"/>
              </a:spcBef>
              <a:spcAft>
                <a:spcPts val="0"/>
              </a:spcAft>
            </a:pPr>
            <a:r>
              <a:rPr lang="ja-JP" altLang="ja-JP" kern="100" dirty="0">
                <a:ea typeface="ＭＳ 明朝" panose="02020609040205080304" pitchFamily="17" charset="-128"/>
                <a:cs typeface="Times New Roman" panose="02020603050405020304" pitchFamily="18" charset="0"/>
              </a:rPr>
              <a:t>斜面の摩擦、滑車の質量と摩擦、空気抵抗は無視</a:t>
            </a:r>
            <a:r>
              <a:rPr lang="ja-JP" altLang="en-US" kern="100" dirty="0">
                <a:ea typeface="ＭＳ 明朝" panose="02020609040205080304" pitchFamily="17" charset="-128"/>
                <a:cs typeface="Times New Roman" panose="02020603050405020304" pitchFamily="18" charset="0"/>
              </a:rPr>
              <a:t>し、重力加速度を</a:t>
            </a:r>
            <a:r>
              <a:rPr lang="en-US" altLang="ja-JP" i="1" kern="100" dirty="0">
                <a:latin typeface="Bookman Old Style" panose="02050604050505020204" pitchFamily="18" charset="0"/>
                <a:ea typeface="ＭＳ 明朝" panose="02020609040205080304" pitchFamily="17" charset="-128"/>
                <a:cs typeface="Times New Roman" panose="02020603050405020304" pitchFamily="18" charset="0"/>
              </a:rPr>
              <a:t>g</a:t>
            </a:r>
            <a:r>
              <a:rPr lang="en-US" altLang="ja-JP" kern="100" dirty="0">
                <a:ea typeface="ＭＳ 明朝" panose="02020609040205080304" pitchFamily="17" charset="-128"/>
                <a:cs typeface="Times New Roman" panose="02020603050405020304" pitchFamily="18" charset="0"/>
              </a:rPr>
              <a:t>=9.8m/s</a:t>
            </a:r>
            <a:r>
              <a:rPr lang="en-US" altLang="ja-JP" kern="100" baseline="30000" dirty="0">
                <a:ea typeface="ＭＳ 明朝" panose="02020609040205080304" pitchFamily="17" charset="-128"/>
                <a:cs typeface="Times New Roman" panose="02020603050405020304" pitchFamily="18" charset="0"/>
              </a:rPr>
              <a:t>2</a:t>
            </a:r>
            <a:r>
              <a:rPr lang="ja-JP" altLang="en-US" kern="100" dirty="0">
                <a:ea typeface="ＭＳ 明朝" panose="02020609040205080304" pitchFamily="17" charset="-128"/>
                <a:cs typeface="Times New Roman" panose="02020603050405020304" pitchFamily="18" charset="0"/>
              </a:rPr>
              <a:t>、位置</a:t>
            </a:r>
            <a:r>
              <a:rPr lang="en-US" altLang="ja-JP" kern="100" dirty="0">
                <a:ea typeface="ＭＳ 明朝" panose="02020609040205080304" pitchFamily="17" charset="-128"/>
                <a:cs typeface="Times New Roman" panose="02020603050405020304" pitchFamily="18" charset="0"/>
              </a:rPr>
              <a:t>energy</a:t>
            </a:r>
            <a:r>
              <a:rPr lang="ja-JP" altLang="en-US" kern="100" dirty="0">
                <a:ea typeface="ＭＳ 明朝" panose="02020609040205080304" pitchFamily="17" charset="-128"/>
                <a:cs typeface="Times New Roman" panose="02020603050405020304" pitchFamily="18" charset="0"/>
              </a:rPr>
              <a:t>の基準を地上とする。</a:t>
            </a:r>
            <a:endParaRPr lang="en-US" altLang="ja-JP" kern="100" dirty="0">
              <a:ea typeface="ＭＳ 明朝" panose="02020609040205080304" pitchFamily="17" charset="-128"/>
              <a:cs typeface="Times New Roman" panose="02020603050405020304" pitchFamily="18" charset="0"/>
            </a:endParaRPr>
          </a:p>
        </p:txBody>
      </p:sp>
      <p:sp>
        <p:nvSpPr>
          <p:cNvPr id="20" name="直角三角形 19">
            <a:extLst>
              <a:ext uri="{FF2B5EF4-FFF2-40B4-BE49-F238E27FC236}">
                <a16:creationId xmlns:a16="http://schemas.microsoft.com/office/drawing/2014/main" id="{816ACC04-27E2-4288-BE36-63524C1AB74C}"/>
              </a:ext>
            </a:extLst>
          </p:cNvPr>
          <p:cNvSpPr/>
          <p:nvPr/>
        </p:nvSpPr>
        <p:spPr>
          <a:xfrm flipH="1">
            <a:off x="5694714" y="406907"/>
            <a:ext cx="2663077" cy="1579490"/>
          </a:xfrm>
          <a:prstGeom prst="rtTriangle">
            <a:avLst/>
          </a:prstGeom>
          <a:solidFill>
            <a:srgbClr val="FFF0D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1" name="正方形/長方形 20">
            <a:extLst>
              <a:ext uri="{FF2B5EF4-FFF2-40B4-BE49-F238E27FC236}">
                <a16:creationId xmlns:a16="http://schemas.microsoft.com/office/drawing/2014/main" id="{DA0E5B42-446D-464C-BBEC-654D47749252}"/>
              </a:ext>
            </a:extLst>
          </p:cNvPr>
          <p:cNvSpPr/>
          <p:nvPr/>
        </p:nvSpPr>
        <p:spPr>
          <a:xfrm>
            <a:off x="8457862" y="1007666"/>
            <a:ext cx="413622" cy="340097"/>
          </a:xfrm>
          <a:prstGeom prst="rect">
            <a:avLst/>
          </a:prstGeom>
          <a:solidFill>
            <a:srgbClr val="FF9933"/>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2" name="正方形/長方形 21">
            <a:extLst>
              <a:ext uri="{FF2B5EF4-FFF2-40B4-BE49-F238E27FC236}">
                <a16:creationId xmlns:a16="http://schemas.microsoft.com/office/drawing/2014/main" id="{7AE5A1BD-3F77-4279-A5EF-931762CAAE9D}"/>
              </a:ext>
            </a:extLst>
          </p:cNvPr>
          <p:cNvSpPr/>
          <p:nvPr/>
        </p:nvSpPr>
        <p:spPr>
          <a:xfrm rot="19819944">
            <a:off x="5570338" y="1581430"/>
            <a:ext cx="407785" cy="327160"/>
          </a:xfrm>
          <a:prstGeom prst="rect">
            <a:avLst/>
          </a:prstGeom>
          <a:solidFill>
            <a:srgbClr val="FF9933"/>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cxnSp>
        <p:nvCxnSpPr>
          <p:cNvPr id="23" name="直線コネクタ 22">
            <a:extLst>
              <a:ext uri="{FF2B5EF4-FFF2-40B4-BE49-F238E27FC236}">
                <a16:creationId xmlns:a16="http://schemas.microsoft.com/office/drawing/2014/main" id="{D6C5E8A7-43CE-4955-8DCB-06C35F412110}"/>
              </a:ext>
            </a:extLst>
          </p:cNvPr>
          <p:cNvCxnSpPr>
            <a:cxnSpLocks/>
            <a:stCxn id="22" idx="3"/>
            <a:endCxn id="24" idx="1"/>
          </p:cNvCxnSpPr>
          <p:nvPr/>
        </p:nvCxnSpPr>
        <p:spPr>
          <a:xfrm flipV="1">
            <a:off x="5951395" y="190996"/>
            <a:ext cx="2494803" cy="14530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円/楕円 247">
            <a:extLst>
              <a:ext uri="{FF2B5EF4-FFF2-40B4-BE49-F238E27FC236}">
                <a16:creationId xmlns:a16="http://schemas.microsoft.com/office/drawing/2014/main" id="{A86BB0A0-869E-4C45-9218-96330A71590A}"/>
              </a:ext>
            </a:extLst>
          </p:cNvPr>
          <p:cNvSpPr/>
          <p:nvPr/>
        </p:nvSpPr>
        <p:spPr>
          <a:xfrm>
            <a:off x="8406804" y="150782"/>
            <a:ext cx="268998" cy="274600"/>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cxnSp>
        <p:nvCxnSpPr>
          <p:cNvPr id="25" name="直線コネクタ 24">
            <a:extLst>
              <a:ext uri="{FF2B5EF4-FFF2-40B4-BE49-F238E27FC236}">
                <a16:creationId xmlns:a16="http://schemas.microsoft.com/office/drawing/2014/main" id="{6877FA70-505E-4334-95D0-AEC938EFD5BE}"/>
              </a:ext>
            </a:extLst>
          </p:cNvPr>
          <p:cNvCxnSpPr>
            <a:cxnSpLocks/>
          </p:cNvCxnSpPr>
          <p:nvPr/>
        </p:nvCxnSpPr>
        <p:spPr>
          <a:xfrm flipV="1">
            <a:off x="8675802" y="272672"/>
            <a:ext cx="0" cy="7349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角丸四角形 249">
            <a:extLst>
              <a:ext uri="{FF2B5EF4-FFF2-40B4-BE49-F238E27FC236}">
                <a16:creationId xmlns:a16="http://schemas.microsoft.com/office/drawing/2014/main" id="{E20FA8A2-FA59-4FB4-9103-80722F539109}"/>
              </a:ext>
            </a:extLst>
          </p:cNvPr>
          <p:cNvSpPr/>
          <p:nvPr/>
        </p:nvSpPr>
        <p:spPr>
          <a:xfrm rot="19154131">
            <a:off x="8125011" y="366991"/>
            <a:ext cx="509512" cy="112346"/>
          </a:xfrm>
          <a:prstGeom prst="roundRect">
            <a:avLst>
              <a:gd name="adj" fmla="val 5000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7" name="テキスト ボックス 2">
            <a:extLst>
              <a:ext uri="{FF2B5EF4-FFF2-40B4-BE49-F238E27FC236}">
                <a16:creationId xmlns:a16="http://schemas.microsoft.com/office/drawing/2014/main" id="{CFE514FD-CFB6-4215-9216-C7EE4E9DD832}"/>
              </a:ext>
            </a:extLst>
          </p:cNvPr>
          <p:cNvSpPr txBox="1">
            <a:spLocks noChangeArrowheads="1"/>
          </p:cNvSpPr>
          <p:nvPr/>
        </p:nvSpPr>
        <p:spPr bwMode="auto">
          <a:xfrm>
            <a:off x="5639679" y="1016562"/>
            <a:ext cx="507931" cy="580347"/>
          </a:xfrm>
          <a:prstGeom prst="rect">
            <a:avLst/>
          </a:prstGeom>
          <a:noFill/>
          <a:ln w="9525">
            <a:noFill/>
            <a:miter lim="800000"/>
            <a:headEnd/>
            <a:tailEnd/>
          </a:ln>
        </p:spPr>
        <p:txBody>
          <a:bodyPr rot="0" vert="horz" wrap="square" lIns="91440" tIns="45720" rIns="91440" bIns="45720" anchor="t" anchorCtr="0">
            <a:noAutofit/>
          </a:bodyPr>
          <a:lstStyle/>
          <a:p>
            <a:pPr algn="just">
              <a:spcAft>
                <a:spcPts val="0"/>
              </a:spcAft>
            </a:pPr>
            <a:r>
              <a:rPr lang="en-US" kern="100">
                <a:effectLst/>
                <a:latin typeface="Times New Roman" panose="02020603050405020304" pitchFamily="18" charset="0"/>
                <a:ea typeface="ＭＳ 明朝" panose="02020609040205080304" pitchFamily="17" charset="-128"/>
                <a:cs typeface="Times New Roman" panose="02020603050405020304" pitchFamily="18" charset="0"/>
              </a:rPr>
              <a:t>2</a:t>
            </a:r>
            <a:endParaRPr lang="ja-JP"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8" name="テキスト ボックス 2">
            <a:extLst>
              <a:ext uri="{FF2B5EF4-FFF2-40B4-BE49-F238E27FC236}">
                <a16:creationId xmlns:a16="http://schemas.microsoft.com/office/drawing/2014/main" id="{181D99D1-E18D-420A-A63A-FB4DFF68E125}"/>
              </a:ext>
            </a:extLst>
          </p:cNvPr>
          <p:cNvSpPr txBox="1">
            <a:spLocks noChangeArrowheads="1"/>
          </p:cNvSpPr>
          <p:nvPr/>
        </p:nvSpPr>
        <p:spPr bwMode="auto">
          <a:xfrm>
            <a:off x="8773829" y="965120"/>
            <a:ext cx="360011" cy="480690"/>
          </a:xfrm>
          <a:prstGeom prst="rect">
            <a:avLst/>
          </a:prstGeom>
          <a:noFill/>
          <a:ln w="9525">
            <a:noFill/>
            <a:miter lim="800000"/>
            <a:headEnd/>
            <a:tailEnd/>
          </a:ln>
        </p:spPr>
        <p:txBody>
          <a:bodyPr rot="0" vert="horz" wrap="square" lIns="91440" tIns="45720" rIns="91440" bIns="45720" anchor="t" anchorCtr="0">
            <a:noAutofit/>
          </a:bodyPr>
          <a:lstStyle/>
          <a:p>
            <a:pPr algn="just">
              <a:spcAft>
                <a:spcPts val="0"/>
              </a:spcAft>
            </a:pPr>
            <a:r>
              <a:rPr lang="en-US" altLang="ja-JP" kern="100" dirty="0">
                <a:effectLst/>
                <a:latin typeface="Century" panose="02040604050505020304" pitchFamily="18" charset="0"/>
                <a:ea typeface="ＭＳ 明朝" panose="02020609040205080304" pitchFamily="17" charset="-128"/>
                <a:cs typeface="Times New Roman" panose="02020603050405020304" pitchFamily="18" charset="0"/>
              </a:rPr>
              <a:t>1</a:t>
            </a:r>
            <a:endParaRPr lang="ja-JP"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 name="正方形/長方形 1">
            <a:extLst>
              <a:ext uri="{FF2B5EF4-FFF2-40B4-BE49-F238E27FC236}">
                <a16:creationId xmlns:a16="http://schemas.microsoft.com/office/drawing/2014/main" id="{2027E381-ACDE-47F2-BD62-46C0E3D9C750}"/>
              </a:ext>
            </a:extLst>
          </p:cNvPr>
          <p:cNvSpPr/>
          <p:nvPr/>
        </p:nvSpPr>
        <p:spPr>
          <a:xfrm>
            <a:off x="-10162" y="5828379"/>
            <a:ext cx="9144000" cy="523220"/>
          </a:xfrm>
          <a:prstGeom prst="rect">
            <a:avLst/>
          </a:prstGeom>
        </p:spPr>
        <p:txBody>
          <a:bodyPr wrap="square">
            <a:spAutoFit/>
          </a:bodyPr>
          <a:lstStyle/>
          <a:p>
            <a:pPr>
              <a:spcAft>
                <a:spcPts val="0"/>
              </a:spcAft>
            </a:pPr>
            <a:r>
              <a:rPr lang="en-US" altLang="ja-JP" kern="100" dirty="0">
                <a:ea typeface="ＭＳ 明朝" panose="02020609040205080304" pitchFamily="17" charset="-128"/>
                <a:cs typeface="Times New Roman" panose="02020603050405020304" pitchFamily="18" charset="0"/>
              </a:rPr>
              <a:t>(3) energy</a:t>
            </a:r>
            <a:r>
              <a:rPr lang="ja-JP" altLang="en-US" kern="100" dirty="0">
                <a:ea typeface="ＭＳ 明朝" panose="02020609040205080304" pitchFamily="17" charset="-128"/>
                <a:cs typeface="Times New Roman" panose="02020603050405020304" pitchFamily="18" charset="0"/>
              </a:rPr>
              <a:t>保存則から</a:t>
            </a:r>
            <a:r>
              <a:rPr lang="en-US" altLang="ja-JP" i="1" kern="100" dirty="0">
                <a:latin typeface="Bookman Old Style" panose="02050604050505020204" pitchFamily="18" charset="0"/>
                <a:ea typeface="ＭＳ 明朝" panose="02020609040205080304" pitchFamily="17" charset="-128"/>
                <a:cs typeface="Times New Roman" panose="02020603050405020304" pitchFamily="18" charset="0"/>
              </a:rPr>
              <a:t>v</a:t>
            </a:r>
            <a:r>
              <a:rPr lang="ja-JP" altLang="en-US" kern="100" dirty="0">
                <a:ea typeface="ＭＳ 明朝" panose="02020609040205080304" pitchFamily="17" charset="-128"/>
                <a:cs typeface="Times New Roman" panose="02020603050405020304" pitchFamily="18" charset="0"/>
              </a:rPr>
              <a:t>を文字式で求め、また値を求めよ。</a:t>
            </a:r>
            <a:endParaRPr lang="ja-JP" altLang="ja-JP"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29" name="正方形/長方形 28">
            <a:extLst>
              <a:ext uri="{FF2B5EF4-FFF2-40B4-BE49-F238E27FC236}">
                <a16:creationId xmlns:a16="http://schemas.microsoft.com/office/drawing/2014/main" id="{CEAE52C9-3FB1-4B50-8CCC-ABFABAF568A4}"/>
              </a:ext>
            </a:extLst>
          </p:cNvPr>
          <p:cNvSpPr/>
          <p:nvPr/>
        </p:nvSpPr>
        <p:spPr>
          <a:xfrm rot="21600000">
            <a:off x="-10161" y="3066789"/>
            <a:ext cx="9144001" cy="2702053"/>
          </a:xfrm>
          <a:prstGeom prst="rect">
            <a:avLst/>
          </a:prstGeom>
        </p:spPr>
        <p:txBody>
          <a:bodyPr wrap="square">
            <a:noAutofit/>
          </a:bodyPr>
          <a:lstStyle/>
          <a:p>
            <a:pPr algn="just">
              <a:spcAft>
                <a:spcPts val="0"/>
              </a:spcAft>
            </a:pPr>
            <a:r>
              <a:rPr lang="en-US" altLang="ja-JP" kern="100" dirty="0">
                <a:ea typeface="ＭＳ 明朝" panose="02020609040205080304" pitchFamily="17" charset="-128"/>
                <a:cs typeface="Times New Roman" panose="02020603050405020304" pitchFamily="18" charset="0"/>
              </a:rPr>
              <a:t>(1) </a:t>
            </a:r>
            <a:r>
              <a:rPr lang="ja-JP" altLang="en-US" kern="100" dirty="0">
                <a:ea typeface="ＭＳ 明朝" panose="02020609040205080304" pitchFamily="17" charset="-128"/>
                <a:cs typeface="Times New Roman" panose="02020603050405020304" pitchFamily="18" charset="0"/>
              </a:rPr>
              <a:t>はじめ両物体は静止しており、物体</a:t>
            </a:r>
            <a:r>
              <a:rPr lang="en-US" altLang="ja-JP" kern="100" dirty="0">
                <a:ea typeface="ＭＳ 明朝" panose="02020609040205080304" pitchFamily="17" charset="-128"/>
                <a:cs typeface="Times New Roman" panose="02020603050405020304" pitchFamily="18" charset="0"/>
              </a:rPr>
              <a:t>1</a:t>
            </a:r>
            <a:r>
              <a:rPr lang="ja-JP" altLang="en-US" kern="100" dirty="0">
                <a:ea typeface="ＭＳ 明朝" panose="02020609040205080304" pitchFamily="17" charset="-128"/>
                <a:cs typeface="Times New Roman" panose="02020603050405020304" pitchFamily="18" charset="0"/>
              </a:rPr>
              <a:t>は高さ</a:t>
            </a:r>
            <a:r>
              <a:rPr lang="en-US" altLang="ja-JP" i="1" kern="100" dirty="0">
                <a:latin typeface="Bookman Old Style" panose="02050604050505020204" pitchFamily="18" charset="0"/>
                <a:ea typeface="ＭＳ 明朝" panose="02020609040205080304" pitchFamily="17" charset="-128"/>
                <a:cs typeface="Times New Roman" panose="02020603050405020304" pitchFamily="18" charset="0"/>
              </a:rPr>
              <a:t>h</a:t>
            </a:r>
            <a:r>
              <a:rPr lang="en-US" altLang="ja-JP" kern="100" dirty="0">
                <a:ea typeface="ＭＳ 明朝" panose="02020609040205080304" pitchFamily="17" charset="-128"/>
                <a:cs typeface="Times New Roman" panose="02020603050405020304" pitchFamily="18" charset="0"/>
              </a:rPr>
              <a:t>=5.0m</a:t>
            </a:r>
            <a:r>
              <a:rPr lang="ja-JP" altLang="en-US" kern="100" dirty="0">
                <a:ea typeface="ＭＳ 明朝" panose="02020609040205080304" pitchFamily="17" charset="-128"/>
                <a:cs typeface="Times New Roman" panose="02020603050405020304" pitchFamily="18" charset="0"/>
              </a:rPr>
              <a:t>、物体</a:t>
            </a:r>
            <a:r>
              <a:rPr lang="en-US" altLang="ja-JP" kern="100" dirty="0">
                <a:ea typeface="ＭＳ 明朝" panose="02020609040205080304" pitchFamily="17" charset="-128"/>
                <a:cs typeface="Times New Roman" panose="02020603050405020304" pitchFamily="18" charset="0"/>
              </a:rPr>
              <a:t>2</a:t>
            </a:r>
            <a:r>
              <a:rPr lang="ja-JP" altLang="en-US" kern="100" dirty="0">
                <a:ea typeface="ＭＳ 明朝" panose="02020609040205080304" pitchFamily="17" charset="-128"/>
                <a:cs typeface="Times New Roman" panose="02020603050405020304" pitchFamily="18" charset="0"/>
              </a:rPr>
              <a:t>は地上にあった。物体</a:t>
            </a:r>
            <a:r>
              <a:rPr lang="en-US" altLang="ja-JP" kern="100" dirty="0">
                <a:ea typeface="ＭＳ 明朝" panose="02020609040205080304" pitchFamily="17" charset="-128"/>
                <a:cs typeface="Times New Roman" panose="02020603050405020304" pitchFamily="18" charset="0"/>
              </a:rPr>
              <a:t>1,2</a:t>
            </a:r>
            <a:r>
              <a:rPr lang="ja-JP" altLang="en-US" kern="100" dirty="0">
                <a:ea typeface="ＭＳ 明朝" panose="02020609040205080304" pitchFamily="17" charset="-128"/>
                <a:cs typeface="Times New Roman" panose="02020603050405020304" pitchFamily="18" charset="0"/>
              </a:rPr>
              <a:t>の初めの運動</a:t>
            </a:r>
            <a:r>
              <a:rPr lang="en-US" altLang="ja-JP" kern="100" dirty="0">
                <a:ea typeface="ＭＳ 明朝" panose="02020609040205080304" pitchFamily="17" charset="-128"/>
                <a:cs typeface="Times New Roman" panose="02020603050405020304" pitchFamily="18" charset="0"/>
              </a:rPr>
              <a:t>energy</a:t>
            </a:r>
            <a:r>
              <a:rPr lang="ja-JP" altLang="en-US" kern="100" dirty="0">
                <a:ea typeface="ＭＳ 明朝" panose="02020609040205080304" pitchFamily="17" charset="-128"/>
                <a:cs typeface="Times New Roman" panose="02020603050405020304" pitchFamily="18" charset="0"/>
              </a:rPr>
              <a:t>、位置</a:t>
            </a:r>
            <a:r>
              <a:rPr lang="en-US" altLang="ja-JP" kern="100" dirty="0">
                <a:ea typeface="ＭＳ 明朝" panose="02020609040205080304" pitchFamily="17" charset="-128"/>
                <a:cs typeface="Times New Roman" panose="02020603050405020304" pitchFamily="18" charset="0"/>
              </a:rPr>
              <a:t>energy</a:t>
            </a:r>
            <a:r>
              <a:rPr lang="ja-JP" altLang="en-US" kern="100" dirty="0">
                <a:ea typeface="ＭＳ 明朝" panose="02020609040205080304" pitchFamily="17" charset="-128"/>
                <a:cs typeface="Times New Roman" panose="02020603050405020304" pitchFamily="18" charset="0"/>
              </a:rPr>
              <a:t>を文字式で表し、また、数値を求めよ。</a:t>
            </a:r>
            <a:endParaRPr lang="en-US" altLang="ja-JP" kern="100" dirty="0">
              <a:ea typeface="ＭＳ 明朝" panose="02020609040205080304" pitchFamily="17" charset="-128"/>
              <a:cs typeface="Times New Roman" panose="02020603050405020304" pitchFamily="18" charset="0"/>
            </a:endParaRPr>
          </a:p>
          <a:p>
            <a:pPr algn="just">
              <a:spcAft>
                <a:spcPts val="0"/>
              </a:spcAft>
            </a:pPr>
            <a:r>
              <a:rPr lang="en-US" altLang="ja-JP" kern="100" dirty="0">
                <a:ea typeface="ＭＳ 明朝" panose="02020609040205080304" pitchFamily="17" charset="-128"/>
                <a:cs typeface="Times New Roman" panose="02020603050405020304" pitchFamily="18" charset="0"/>
              </a:rPr>
              <a:t>(2)</a:t>
            </a:r>
            <a:r>
              <a:rPr lang="ja-JP" altLang="en-US" kern="100" dirty="0">
                <a:ea typeface="ＭＳ 明朝" panose="02020609040205080304" pitchFamily="17" charset="-128"/>
                <a:cs typeface="Times New Roman" panose="02020603050405020304" pitchFamily="18" charset="0"/>
              </a:rPr>
              <a:t>その後両物体は重力の作用で動き出し、物体</a:t>
            </a:r>
            <a:r>
              <a:rPr lang="en-US" altLang="ja-JP" kern="100" dirty="0">
                <a:ea typeface="ＭＳ 明朝" panose="02020609040205080304" pitchFamily="17" charset="-128"/>
                <a:cs typeface="Times New Roman" panose="02020603050405020304" pitchFamily="18" charset="0"/>
              </a:rPr>
              <a:t>1</a:t>
            </a:r>
            <a:r>
              <a:rPr lang="ja-JP" altLang="en-US" kern="100" dirty="0">
                <a:ea typeface="ＭＳ 明朝" panose="02020609040205080304" pitchFamily="17" charset="-128"/>
                <a:cs typeface="Times New Roman" panose="02020603050405020304" pitchFamily="18" charset="0"/>
              </a:rPr>
              <a:t>が地上に達したとき、両物体の速さは</a:t>
            </a:r>
            <a:r>
              <a:rPr lang="en-US" altLang="ja-JP" i="1" kern="100" dirty="0">
                <a:latin typeface="Bookman Old Style" panose="02050604050505020204" pitchFamily="18" charset="0"/>
                <a:ea typeface="ＭＳ 明朝" panose="02020609040205080304" pitchFamily="17" charset="-128"/>
                <a:cs typeface="Times New Roman" panose="02020603050405020304" pitchFamily="18" charset="0"/>
              </a:rPr>
              <a:t>v</a:t>
            </a:r>
            <a:r>
              <a:rPr lang="ja-JP" altLang="en-US" kern="100" dirty="0">
                <a:ea typeface="ＭＳ 明朝" panose="02020609040205080304" pitchFamily="17" charset="-128"/>
                <a:cs typeface="Times New Roman" panose="02020603050405020304" pitchFamily="18" charset="0"/>
              </a:rPr>
              <a:t>になった。物体</a:t>
            </a:r>
            <a:r>
              <a:rPr lang="en-US" altLang="ja-JP" kern="100" dirty="0">
                <a:ea typeface="ＭＳ 明朝" panose="02020609040205080304" pitchFamily="17" charset="-128"/>
                <a:cs typeface="Times New Roman" panose="02020603050405020304" pitchFamily="18" charset="0"/>
              </a:rPr>
              <a:t>1,2</a:t>
            </a:r>
            <a:r>
              <a:rPr lang="ja-JP" altLang="en-US" kern="100" dirty="0">
                <a:ea typeface="ＭＳ 明朝" panose="02020609040205080304" pitchFamily="17" charset="-128"/>
                <a:cs typeface="Times New Roman" panose="02020603050405020304" pitchFamily="18" charset="0"/>
              </a:rPr>
              <a:t>の運動</a:t>
            </a:r>
            <a:r>
              <a:rPr lang="en-US" altLang="ja-JP" kern="100" dirty="0">
                <a:ea typeface="ＭＳ 明朝" panose="02020609040205080304" pitchFamily="17" charset="-128"/>
                <a:cs typeface="Times New Roman" panose="02020603050405020304" pitchFamily="18" charset="0"/>
              </a:rPr>
              <a:t>energy</a:t>
            </a:r>
            <a:r>
              <a:rPr lang="ja-JP" altLang="en-US" kern="100" dirty="0">
                <a:ea typeface="ＭＳ 明朝" panose="02020609040205080304" pitchFamily="17" charset="-128"/>
                <a:cs typeface="Times New Roman" panose="02020603050405020304" pitchFamily="18" charset="0"/>
              </a:rPr>
              <a:t>、位置</a:t>
            </a:r>
            <a:r>
              <a:rPr lang="en-US" altLang="ja-JP" kern="100" dirty="0">
                <a:ea typeface="ＭＳ 明朝" panose="02020609040205080304" pitchFamily="17" charset="-128"/>
                <a:cs typeface="Times New Roman" panose="02020603050405020304" pitchFamily="18" charset="0"/>
              </a:rPr>
              <a:t>energy</a:t>
            </a:r>
            <a:r>
              <a:rPr lang="ja-JP" altLang="en-US" kern="100" dirty="0">
                <a:ea typeface="ＭＳ 明朝" panose="02020609040205080304" pitchFamily="17" charset="-128"/>
                <a:cs typeface="Times New Roman" panose="02020603050405020304" pitchFamily="18" charset="0"/>
              </a:rPr>
              <a:t>を文字式で求めよ。</a:t>
            </a:r>
            <a:endParaRPr lang="en-US" altLang="ja-JP" kern="100" dirty="0">
              <a:ea typeface="ＭＳ 明朝" panose="02020609040205080304" pitchFamily="17" charset="-128"/>
              <a:cs typeface="Times New Roman" panose="02020603050405020304" pitchFamily="18" charset="0"/>
            </a:endParaRPr>
          </a:p>
        </p:txBody>
      </p:sp>
      <p:sp>
        <p:nvSpPr>
          <p:cNvPr id="19" name="正方形/長方形 18">
            <a:extLst>
              <a:ext uri="{FF2B5EF4-FFF2-40B4-BE49-F238E27FC236}">
                <a16:creationId xmlns:a16="http://schemas.microsoft.com/office/drawing/2014/main" id="{D4834670-1A7C-47BE-9E7D-3230A34EE53D}"/>
              </a:ext>
            </a:extLst>
          </p:cNvPr>
          <p:cNvSpPr/>
          <p:nvPr/>
        </p:nvSpPr>
        <p:spPr>
          <a:xfrm>
            <a:off x="0" y="6304614"/>
            <a:ext cx="9144000" cy="523220"/>
          </a:xfrm>
          <a:prstGeom prst="rect">
            <a:avLst/>
          </a:prstGeom>
        </p:spPr>
        <p:txBody>
          <a:bodyPr wrap="square">
            <a:spAutoFit/>
          </a:bodyPr>
          <a:lstStyle/>
          <a:p>
            <a:pPr>
              <a:spcAft>
                <a:spcPts val="0"/>
              </a:spcAft>
            </a:pPr>
            <a:r>
              <a:rPr lang="en-US" altLang="ja-JP" kern="100" dirty="0">
                <a:ea typeface="ＭＳ 明朝" panose="02020609040205080304" pitchFamily="17" charset="-128"/>
                <a:cs typeface="Times New Roman" panose="02020603050405020304" pitchFamily="18" charset="0"/>
              </a:rPr>
              <a:t>(4)(2)</a:t>
            </a:r>
            <a:r>
              <a:rPr lang="ja-JP" altLang="en-US" kern="100" dirty="0">
                <a:ea typeface="ＭＳ 明朝" panose="02020609040205080304" pitchFamily="17" charset="-128"/>
                <a:cs typeface="Times New Roman" panose="02020603050405020304" pitchFamily="18" charset="0"/>
              </a:rPr>
              <a:t>の時の物体</a:t>
            </a:r>
            <a:r>
              <a:rPr lang="en-US" altLang="ja-JP" kern="100" dirty="0">
                <a:ea typeface="ＭＳ 明朝" panose="02020609040205080304" pitchFamily="17" charset="-128"/>
                <a:cs typeface="Times New Roman" panose="02020603050405020304" pitchFamily="18" charset="0"/>
              </a:rPr>
              <a:t>1,2</a:t>
            </a:r>
            <a:r>
              <a:rPr lang="ja-JP" altLang="en-US" kern="100" dirty="0">
                <a:ea typeface="ＭＳ 明朝" panose="02020609040205080304" pitchFamily="17" charset="-128"/>
                <a:cs typeface="Times New Roman" panose="02020603050405020304" pitchFamily="18" charset="0"/>
              </a:rPr>
              <a:t>の運動</a:t>
            </a:r>
            <a:r>
              <a:rPr lang="en-US" altLang="ja-JP" kern="100" dirty="0">
                <a:ea typeface="ＭＳ 明朝" panose="02020609040205080304" pitchFamily="17" charset="-128"/>
                <a:cs typeface="Times New Roman" panose="02020603050405020304" pitchFamily="18" charset="0"/>
              </a:rPr>
              <a:t>energy,</a:t>
            </a:r>
            <a:r>
              <a:rPr lang="ja-JP" altLang="en-US" kern="100" dirty="0">
                <a:ea typeface="ＭＳ 明朝" panose="02020609040205080304" pitchFamily="17" charset="-128"/>
                <a:cs typeface="Times New Roman" panose="02020603050405020304" pitchFamily="18" charset="0"/>
              </a:rPr>
              <a:t>位置</a:t>
            </a:r>
            <a:r>
              <a:rPr lang="en-US" altLang="ja-JP" kern="100" dirty="0">
                <a:ea typeface="ＭＳ 明朝" panose="02020609040205080304" pitchFamily="17" charset="-128"/>
                <a:cs typeface="Times New Roman" panose="02020603050405020304" pitchFamily="18" charset="0"/>
              </a:rPr>
              <a:t>energy</a:t>
            </a:r>
            <a:r>
              <a:rPr lang="ja-JP" altLang="en-US" kern="100" dirty="0">
                <a:ea typeface="ＭＳ 明朝" panose="02020609040205080304" pitchFamily="17" charset="-128"/>
                <a:cs typeface="Times New Roman" panose="02020603050405020304" pitchFamily="18" charset="0"/>
              </a:rPr>
              <a:t>の値を求めよ。</a:t>
            </a:r>
            <a:endParaRPr lang="ja-JP" altLang="ja-JP" kern="100" dirty="0">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1438010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9">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9">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2" grpId="0"/>
      <p:bldP spid="29" grpId="0" build="p"/>
      <p:bldP spid="19"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2027E381-ACDE-47F2-BD62-46C0E3D9C750}"/>
              </a:ext>
            </a:extLst>
          </p:cNvPr>
          <p:cNvSpPr/>
          <p:nvPr/>
        </p:nvSpPr>
        <p:spPr>
          <a:xfrm>
            <a:off x="0" y="923687"/>
            <a:ext cx="9144000" cy="954107"/>
          </a:xfrm>
          <a:prstGeom prst="rect">
            <a:avLst/>
          </a:prstGeom>
        </p:spPr>
        <p:txBody>
          <a:bodyPr wrap="square">
            <a:spAutoFit/>
          </a:bodyPr>
          <a:lstStyle/>
          <a:p>
            <a:pPr>
              <a:spcAft>
                <a:spcPts val="0"/>
              </a:spcAft>
            </a:pPr>
            <a:r>
              <a:rPr lang="en-US" altLang="ja-JP" kern="100" dirty="0">
                <a:ea typeface="ＭＳ 明朝" panose="02020609040205080304" pitchFamily="17" charset="-128"/>
                <a:cs typeface="Times New Roman" panose="02020603050405020304" pitchFamily="18" charset="0"/>
              </a:rPr>
              <a:t>(2) </a:t>
            </a:r>
            <a:r>
              <a:rPr lang="ja-JP" altLang="en-US" kern="100" dirty="0">
                <a:ea typeface="ＭＳ 明朝" panose="02020609040205080304" pitchFamily="17" charset="-128"/>
                <a:cs typeface="Times New Roman" panose="02020603050405020304" pitchFamily="18" charset="0"/>
              </a:rPr>
              <a:t>物体</a:t>
            </a:r>
            <a:r>
              <a:rPr lang="en-US" altLang="ja-JP" kern="100" dirty="0">
                <a:ea typeface="ＭＳ 明朝" panose="02020609040205080304" pitchFamily="17" charset="-128"/>
                <a:cs typeface="Times New Roman" panose="02020603050405020304" pitchFamily="18" charset="0"/>
              </a:rPr>
              <a:t>1</a:t>
            </a:r>
            <a:r>
              <a:rPr lang="ja-JP" altLang="en-US" kern="100" dirty="0">
                <a:ea typeface="ＭＳ 明朝" panose="02020609040205080304" pitchFamily="17" charset="-128"/>
                <a:cs typeface="Times New Roman" panose="02020603050405020304" pitchFamily="18" charset="0"/>
              </a:rPr>
              <a:t>が地面に衝突した後、物体</a:t>
            </a:r>
            <a:r>
              <a:rPr lang="en-US" altLang="ja-JP" kern="100" dirty="0">
                <a:ea typeface="ＭＳ 明朝" panose="02020609040205080304" pitchFamily="17" charset="-128"/>
                <a:cs typeface="Times New Roman" panose="02020603050405020304" pitchFamily="18" charset="0"/>
              </a:rPr>
              <a:t>2</a:t>
            </a:r>
            <a:r>
              <a:rPr lang="ja-JP" altLang="en-US" kern="100" dirty="0">
                <a:ea typeface="ＭＳ 明朝" panose="02020609040205080304" pitchFamily="17" charset="-128"/>
                <a:cs typeface="Times New Roman" panose="02020603050405020304" pitchFamily="18" charset="0"/>
              </a:rPr>
              <a:t>が斜面を滑って上昇する最大の距離</a:t>
            </a:r>
            <a:r>
              <a:rPr lang="en-US" altLang="ja-JP" i="1" kern="100" dirty="0">
                <a:latin typeface="Bookman Old Style" panose="02050604050505020204" pitchFamily="18" charset="0"/>
                <a:ea typeface="ＭＳ 明朝" panose="02020609040205080304" pitchFamily="17" charset="-128"/>
                <a:cs typeface="Times New Roman" panose="02020603050405020304" pitchFamily="18" charset="0"/>
              </a:rPr>
              <a:t>s</a:t>
            </a:r>
            <a:r>
              <a:rPr lang="ja-JP" altLang="en-US" kern="100" dirty="0">
                <a:ea typeface="ＭＳ 明朝" panose="02020609040205080304" pitchFamily="17" charset="-128"/>
                <a:cs typeface="Times New Roman" panose="02020603050405020304" pitchFamily="18" charset="0"/>
              </a:rPr>
              <a:t>を文字式で求め、また、値を求めよ。</a:t>
            </a:r>
            <a:endParaRPr lang="ja-JP" altLang="ja-JP"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16" name="正方形/長方形 15">
            <a:extLst>
              <a:ext uri="{FF2B5EF4-FFF2-40B4-BE49-F238E27FC236}">
                <a16:creationId xmlns:a16="http://schemas.microsoft.com/office/drawing/2014/main" id="{CBA58238-E38D-4890-92ED-8BA6DF55D942}"/>
              </a:ext>
            </a:extLst>
          </p:cNvPr>
          <p:cNvSpPr/>
          <p:nvPr/>
        </p:nvSpPr>
        <p:spPr>
          <a:xfrm>
            <a:off x="0" y="-48314"/>
            <a:ext cx="9144000" cy="954107"/>
          </a:xfrm>
          <a:prstGeom prst="rect">
            <a:avLst/>
          </a:prstGeom>
        </p:spPr>
        <p:txBody>
          <a:bodyPr wrap="square">
            <a:spAutoFit/>
          </a:bodyPr>
          <a:lstStyle/>
          <a:p>
            <a:pPr>
              <a:spcAft>
                <a:spcPts val="0"/>
              </a:spcAft>
            </a:pPr>
            <a:r>
              <a:rPr lang="en-US" altLang="ja-JP" kern="100" dirty="0">
                <a:ea typeface="ＭＳ 明朝" panose="02020609040205080304" pitchFamily="17" charset="-128"/>
                <a:cs typeface="Times New Roman" panose="02020603050405020304" pitchFamily="18" charset="0"/>
              </a:rPr>
              <a:t>2 </a:t>
            </a:r>
            <a:r>
              <a:rPr lang="ja-JP" altLang="en-US" kern="100" dirty="0">
                <a:ea typeface="ＭＳ 明朝" panose="02020609040205080304" pitchFamily="17" charset="-128"/>
                <a:cs typeface="Times New Roman" panose="02020603050405020304" pitchFamily="18" charset="0"/>
              </a:rPr>
              <a:t>問題</a:t>
            </a:r>
            <a:r>
              <a:rPr lang="en-US" altLang="ja-JP" kern="100" dirty="0">
                <a:ea typeface="ＭＳ 明朝" panose="02020609040205080304" pitchFamily="17" charset="-128"/>
                <a:cs typeface="Times New Roman" panose="02020603050405020304" pitchFamily="18" charset="0"/>
              </a:rPr>
              <a:t>1</a:t>
            </a:r>
            <a:r>
              <a:rPr lang="ja-JP" altLang="en-US" kern="100" dirty="0">
                <a:ea typeface="ＭＳ 明朝" panose="02020609040205080304" pitchFamily="17" charset="-128"/>
                <a:cs typeface="Times New Roman" panose="02020603050405020304" pitchFamily="18" charset="0"/>
              </a:rPr>
              <a:t>で</a:t>
            </a:r>
            <a:r>
              <a:rPr lang="en-US" altLang="ja-JP" kern="100" dirty="0">
                <a:ea typeface="ＭＳ 明朝" panose="02020609040205080304" pitchFamily="17" charset="-128"/>
                <a:cs typeface="Times New Roman" panose="02020603050405020304" pitchFamily="18" charset="0"/>
              </a:rPr>
              <a:t>(1)</a:t>
            </a:r>
            <a:r>
              <a:rPr lang="ja-JP" altLang="en-US" kern="100" dirty="0">
                <a:ea typeface="ＭＳ 明朝" panose="02020609040205080304" pitchFamily="17" charset="-128"/>
                <a:cs typeface="Times New Roman" panose="02020603050405020304" pitchFamily="18" charset="0"/>
              </a:rPr>
              <a:t>物体</a:t>
            </a:r>
            <a:r>
              <a:rPr lang="en-US" altLang="ja-JP" kern="100" dirty="0">
                <a:ea typeface="ＭＳ 明朝" panose="02020609040205080304" pitchFamily="17" charset="-128"/>
                <a:cs typeface="Times New Roman" panose="02020603050405020304" pitchFamily="18" charset="0"/>
              </a:rPr>
              <a:t>1</a:t>
            </a:r>
            <a:r>
              <a:rPr lang="ja-JP" altLang="en-US" kern="100" dirty="0">
                <a:ea typeface="ＭＳ 明朝" panose="02020609040205080304" pitchFamily="17" charset="-128"/>
                <a:cs typeface="Times New Roman" panose="02020603050405020304" pitchFamily="18" charset="0"/>
              </a:rPr>
              <a:t>の地面との衝突で散逸する力学的</a:t>
            </a:r>
            <a:r>
              <a:rPr lang="en-US" altLang="ja-JP" kern="100" dirty="0">
                <a:ea typeface="ＭＳ 明朝" panose="02020609040205080304" pitchFamily="17" charset="-128"/>
                <a:cs typeface="Times New Roman" panose="02020603050405020304" pitchFamily="18" charset="0"/>
              </a:rPr>
              <a:t>energy</a:t>
            </a:r>
            <a:r>
              <a:rPr lang="ja-JP" altLang="en-US" kern="100" dirty="0">
                <a:ea typeface="ＭＳ 明朝" panose="02020609040205080304" pitchFamily="17" charset="-128"/>
                <a:cs typeface="Times New Roman" panose="02020603050405020304" pitchFamily="18" charset="0"/>
              </a:rPr>
              <a:t>はいくらか。その</a:t>
            </a:r>
            <a:r>
              <a:rPr lang="en-US" altLang="ja-JP" kern="100" dirty="0">
                <a:ea typeface="ＭＳ 明朝" panose="02020609040205080304" pitchFamily="17" charset="-128"/>
                <a:cs typeface="Times New Roman" panose="02020603050405020304" pitchFamily="18" charset="0"/>
              </a:rPr>
              <a:t>energy</a:t>
            </a:r>
            <a:r>
              <a:rPr lang="ja-JP" altLang="en-US" kern="100" dirty="0">
                <a:ea typeface="ＭＳ 明朝" panose="02020609040205080304" pitchFamily="17" charset="-128"/>
                <a:cs typeface="Times New Roman" panose="02020603050405020304" pitchFamily="18" charset="0"/>
              </a:rPr>
              <a:t>はどこに行くか。</a:t>
            </a:r>
            <a:endParaRPr lang="ja-JP" altLang="ja-JP"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9" name="直角三角形 8">
            <a:extLst>
              <a:ext uri="{FF2B5EF4-FFF2-40B4-BE49-F238E27FC236}">
                <a16:creationId xmlns:a16="http://schemas.microsoft.com/office/drawing/2014/main" id="{7D5C99BC-4296-4D1F-875A-C455A042C6A9}"/>
              </a:ext>
            </a:extLst>
          </p:cNvPr>
          <p:cNvSpPr/>
          <p:nvPr/>
        </p:nvSpPr>
        <p:spPr>
          <a:xfrm flipH="1">
            <a:off x="5408275" y="2639255"/>
            <a:ext cx="2663077" cy="1579490"/>
          </a:xfrm>
          <a:prstGeom prst="rtTriangle">
            <a:avLst/>
          </a:prstGeom>
          <a:solidFill>
            <a:srgbClr val="FFF0D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0" name="正方形/長方形 9">
            <a:extLst>
              <a:ext uri="{FF2B5EF4-FFF2-40B4-BE49-F238E27FC236}">
                <a16:creationId xmlns:a16="http://schemas.microsoft.com/office/drawing/2014/main" id="{5123075F-422A-409F-A206-2A3A1EF12E80}"/>
              </a:ext>
            </a:extLst>
          </p:cNvPr>
          <p:cNvSpPr/>
          <p:nvPr/>
        </p:nvSpPr>
        <p:spPr>
          <a:xfrm>
            <a:off x="8171423" y="3878648"/>
            <a:ext cx="413622" cy="340097"/>
          </a:xfrm>
          <a:prstGeom prst="rect">
            <a:avLst/>
          </a:prstGeom>
          <a:solidFill>
            <a:srgbClr val="FF9933"/>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1" name="正方形/長方形 10">
            <a:extLst>
              <a:ext uri="{FF2B5EF4-FFF2-40B4-BE49-F238E27FC236}">
                <a16:creationId xmlns:a16="http://schemas.microsoft.com/office/drawing/2014/main" id="{DCB0A056-7580-47AB-8E4D-9802820BEED9}"/>
              </a:ext>
            </a:extLst>
          </p:cNvPr>
          <p:cNvSpPr/>
          <p:nvPr/>
        </p:nvSpPr>
        <p:spPr>
          <a:xfrm rot="19819944">
            <a:off x="6203040" y="3270207"/>
            <a:ext cx="407785" cy="327160"/>
          </a:xfrm>
          <a:prstGeom prst="rect">
            <a:avLst/>
          </a:prstGeom>
          <a:solidFill>
            <a:srgbClr val="FF9933"/>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cxnSp>
        <p:nvCxnSpPr>
          <p:cNvPr id="12" name="直線コネクタ 11">
            <a:extLst>
              <a:ext uri="{FF2B5EF4-FFF2-40B4-BE49-F238E27FC236}">
                <a16:creationId xmlns:a16="http://schemas.microsoft.com/office/drawing/2014/main" id="{E67A0792-DF3D-4D43-B2F7-9F14A57A1C4A}"/>
              </a:ext>
            </a:extLst>
          </p:cNvPr>
          <p:cNvCxnSpPr>
            <a:cxnSpLocks/>
            <a:stCxn id="11" idx="3"/>
            <a:endCxn id="13" idx="1"/>
          </p:cNvCxnSpPr>
          <p:nvPr/>
        </p:nvCxnSpPr>
        <p:spPr>
          <a:xfrm flipV="1">
            <a:off x="6584097" y="2423344"/>
            <a:ext cx="1575662" cy="90952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円/楕円 247">
            <a:extLst>
              <a:ext uri="{FF2B5EF4-FFF2-40B4-BE49-F238E27FC236}">
                <a16:creationId xmlns:a16="http://schemas.microsoft.com/office/drawing/2014/main" id="{A3AD8E88-B210-4AAE-A3DE-1DFA11646723}"/>
              </a:ext>
            </a:extLst>
          </p:cNvPr>
          <p:cNvSpPr/>
          <p:nvPr/>
        </p:nvSpPr>
        <p:spPr>
          <a:xfrm>
            <a:off x="8120365" y="2383130"/>
            <a:ext cx="268998" cy="274600"/>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cxnSp>
        <p:nvCxnSpPr>
          <p:cNvPr id="14" name="直線コネクタ 13">
            <a:extLst>
              <a:ext uri="{FF2B5EF4-FFF2-40B4-BE49-F238E27FC236}">
                <a16:creationId xmlns:a16="http://schemas.microsoft.com/office/drawing/2014/main" id="{F171428E-E3C7-440B-8033-34AB0451F5A3}"/>
              </a:ext>
            </a:extLst>
          </p:cNvPr>
          <p:cNvCxnSpPr>
            <a:cxnSpLocks/>
          </p:cNvCxnSpPr>
          <p:nvPr/>
        </p:nvCxnSpPr>
        <p:spPr>
          <a:xfrm flipV="1">
            <a:off x="8389363" y="2505020"/>
            <a:ext cx="0" cy="137141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角丸四角形 249">
            <a:extLst>
              <a:ext uri="{FF2B5EF4-FFF2-40B4-BE49-F238E27FC236}">
                <a16:creationId xmlns:a16="http://schemas.microsoft.com/office/drawing/2014/main" id="{28ED2ED2-7CF2-4686-ADC2-B36BBFC2EEDE}"/>
              </a:ext>
            </a:extLst>
          </p:cNvPr>
          <p:cNvSpPr/>
          <p:nvPr/>
        </p:nvSpPr>
        <p:spPr>
          <a:xfrm rot="19154131">
            <a:off x="7838572" y="2599339"/>
            <a:ext cx="509512" cy="112346"/>
          </a:xfrm>
          <a:prstGeom prst="roundRect">
            <a:avLst>
              <a:gd name="adj" fmla="val 5000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9" name="テキスト ボックス 2">
            <a:extLst>
              <a:ext uri="{FF2B5EF4-FFF2-40B4-BE49-F238E27FC236}">
                <a16:creationId xmlns:a16="http://schemas.microsoft.com/office/drawing/2014/main" id="{F67BC244-61F7-4CD1-9B2F-D2C6066F51A2}"/>
              </a:ext>
            </a:extLst>
          </p:cNvPr>
          <p:cNvSpPr txBox="1">
            <a:spLocks noChangeArrowheads="1"/>
          </p:cNvSpPr>
          <p:nvPr/>
        </p:nvSpPr>
        <p:spPr bwMode="auto">
          <a:xfrm>
            <a:off x="5977453" y="2667407"/>
            <a:ext cx="507931" cy="580347"/>
          </a:xfrm>
          <a:prstGeom prst="rect">
            <a:avLst/>
          </a:prstGeom>
          <a:noFill/>
          <a:ln w="9525">
            <a:noFill/>
            <a:miter lim="800000"/>
            <a:headEnd/>
            <a:tailEnd/>
          </a:ln>
        </p:spPr>
        <p:txBody>
          <a:bodyPr rot="0" vert="horz" wrap="square" lIns="91440" tIns="45720" rIns="91440" bIns="45720" anchor="t" anchorCtr="0">
            <a:noAutofit/>
          </a:bodyPr>
          <a:lstStyle/>
          <a:p>
            <a:pPr algn="just">
              <a:spcAft>
                <a:spcPts val="0"/>
              </a:spcAft>
            </a:pPr>
            <a:r>
              <a:rPr lang="en-US" kern="100" dirty="0">
                <a:effectLst/>
                <a:latin typeface="Times New Roman" panose="02020603050405020304" pitchFamily="18" charset="0"/>
                <a:ea typeface="ＭＳ 明朝" panose="02020609040205080304" pitchFamily="17" charset="-128"/>
                <a:cs typeface="Times New Roman" panose="02020603050405020304" pitchFamily="18" charset="0"/>
              </a:rPr>
              <a:t>2</a:t>
            </a:r>
            <a:endParaRPr lang="ja-JP"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0" name="テキスト ボックス 2">
            <a:extLst>
              <a:ext uri="{FF2B5EF4-FFF2-40B4-BE49-F238E27FC236}">
                <a16:creationId xmlns:a16="http://schemas.microsoft.com/office/drawing/2014/main" id="{F534D2DB-2A4E-439E-8803-2EA0C421BFDA}"/>
              </a:ext>
            </a:extLst>
          </p:cNvPr>
          <p:cNvSpPr txBox="1">
            <a:spLocks noChangeArrowheads="1"/>
          </p:cNvSpPr>
          <p:nvPr/>
        </p:nvSpPr>
        <p:spPr bwMode="auto">
          <a:xfrm>
            <a:off x="8487390" y="3836102"/>
            <a:ext cx="360011" cy="480690"/>
          </a:xfrm>
          <a:prstGeom prst="rect">
            <a:avLst/>
          </a:prstGeom>
          <a:noFill/>
          <a:ln w="9525">
            <a:noFill/>
            <a:miter lim="800000"/>
            <a:headEnd/>
            <a:tailEnd/>
          </a:ln>
        </p:spPr>
        <p:txBody>
          <a:bodyPr rot="0" vert="horz" wrap="square" lIns="91440" tIns="45720" rIns="91440" bIns="45720" anchor="t" anchorCtr="0">
            <a:noAutofit/>
          </a:bodyPr>
          <a:lstStyle/>
          <a:p>
            <a:pPr algn="just">
              <a:spcAft>
                <a:spcPts val="0"/>
              </a:spcAft>
            </a:pPr>
            <a:r>
              <a:rPr lang="en-US" altLang="ja-JP" kern="100" dirty="0">
                <a:effectLst/>
                <a:latin typeface="Century" panose="02040604050505020304" pitchFamily="18" charset="0"/>
                <a:ea typeface="ＭＳ 明朝" panose="02020609040205080304" pitchFamily="17" charset="-128"/>
                <a:cs typeface="Times New Roman" panose="02020603050405020304" pitchFamily="18" charset="0"/>
              </a:rPr>
              <a:t>1</a:t>
            </a:r>
            <a:endParaRPr lang="ja-JP"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2" name="正方形/長方形 21">
            <a:extLst>
              <a:ext uri="{FF2B5EF4-FFF2-40B4-BE49-F238E27FC236}">
                <a16:creationId xmlns:a16="http://schemas.microsoft.com/office/drawing/2014/main" id="{436B2583-C540-4FC2-8012-868FC21A4DEB}"/>
              </a:ext>
            </a:extLst>
          </p:cNvPr>
          <p:cNvSpPr/>
          <p:nvPr/>
        </p:nvSpPr>
        <p:spPr>
          <a:xfrm rot="19819944">
            <a:off x="6817329" y="2908079"/>
            <a:ext cx="407785" cy="327160"/>
          </a:xfrm>
          <a:prstGeom prst="rect">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3" name="フリーフォーム: 図形 22">
            <a:extLst>
              <a:ext uri="{FF2B5EF4-FFF2-40B4-BE49-F238E27FC236}">
                <a16:creationId xmlns:a16="http://schemas.microsoft.com/office/drawing/2014/main" id="{AC031947-AF86-41DA-8EC9-2140FF885041}"/>
              </a:ext>
            </a:extLst>
          </p:cNvPr>
          <p:cNvSpPr/>
          <p:nvPr/>
        </p:nvSpPr>
        <p:spPr bwMode="auto">
          <a:xfrm>
            <a:off x="7024641" y="2455753"/>
            <a:ext cx="1118851" cy="751341"/>
          </a:xfrm>
          <a:custGeom>
            <a:avLst/>
            <a:gdLst>
              <a:gd name="connsiteX0" fmla="*/ 168350 w 1108207"/>
              <a:gd name="connsiteY0" fmla="*/ 557939 h 742008"/>
              <a:gd name="connsiteX1" fmla="*/ 59862 w 1108207"/>
              <a:gd name="connsiteY1" fmla="*/ 724546 h 742008"/>
              <a:gd name="connsiteX2" fmla="*/ 985885 w 1108207"/>
              <a:gd name="connsiteY2" fmla="*/ 185980 h 742008"/>
              <a:gd name="connsiteX3" fmla="*/ 1071126 w 1108207"/>
              <a:gd name="connsiteY3" fmla="*/ 0 h 742008"/>
              <a:gd name="connsiteX0" fmla="*/ 228408 w 1168265"/>
              <a:gd name="connsiteY0" fmla="*/ 557939 h 821466"/>
              <a:gd name="connsiteX1" fmla="*/ 46303 w 1168265"/>
              <a:gd name="connsiteY1" fmla="*/ 809787 h 821466"/>
              <a:gd name="connsiteX2" fmla="*/ 1045943 w 1168265"/>
              <a:gd name="connsiteY2" fmla="*/ 185980 h 821466"/>
              <a:gd name="connsiteX3" fmla="*/ 1131184 w 1168265"/>
              <a:gd name="connsiteY3" fmla="*/ 0 h 821466"/>
              <a:gd name="connsiteX0" fmla="*/ 228408 w 1131764"/>
              <a:gd name="connsiteY0" fmla="*/ 557939 h 821466"/>
              <a:gd name="connsiteX1" fmla="*/ 46303 w 1131764"/>
              <a:gd name="connsiteY1" fmla="*/ 809787 h 821466"/>
              <a:gd name="connsiteX2" fmla="*/ 1045943 w 1131764"/>
              <a:gd name="connsiteY2" fmla="*/ 185980 h 821466"/>
              <a:gd name="connsiteX3" fmla="*/ 1131184 w 1131764"/>
              <a:gd name="connsiteY3" fmla="*/ 0 h 821466"/>
              <a:gd name="connsiteX0" fmla="*/ 221467 w 1124243"/>
              <a:gd name="connsiteY0" fmla="*/ 557939 h 817162"/>
              <a:gd name="connsiteX1" fmla="*/ 39362 w 1124243"/>
              <a:gd name="connsiteY1" fmla="*/ 809787 h 817162"/>
              <a:gd name="connsiteX2" fmla="*/ 938263 w 1124243"/>
              <a:gd name="connsiteY2" fmla="*/ 278970 h 817162"/>
              <a:gd name="connsiteX3" fmla="*/ 1124243 w 1124243"/>
              <a:gd name="connsiteY3" fmla="*/ 0 h 817162"/>
              <a:gd name="connsiteX0" fmla="*/ 217247 w 1120023"/>
              <a:gd name="connsiteY0" fmla="*/ 557939 h 816022"/>
              <a:gd name="connsiteX1" fmla="*/ 35142 w 1120023"/>
              <a:gd name="connsiteY1" fmla="*/ 809787 h 816022"/>
              <a:gd name="connsiteX2" fmla="*/ 872050 w 1120023"/>
              <a:gd name="connsiteY2" fmla="*/ 306092 h 816022"/>
              <a:gd name="connsiteX3" fmla="*/ 1120023 w 1120023"/>
              <a:gd name="connsiteY3" fmla="*/ 0 h 816022"/>
              <a:gd name="connsiteX0" fmla="*/ 217247 w 1120023"/>
              <a:gd name="connsiteY0" fmla="*/ 557939 h 816022"/>
              <a:gd name="connsiteX1" fmla="*/ 35142 w 1120023"/>
              <a:gd name="connsiteY1" fmla="*/ 809787 h 816022"/>
              <a:gd name="connsiteX2" fmla="*/ 872050 w 1120023"/>
              <a:gd name="connsiteY2" fmla="*/ 306092 h 816022"/>
              <a:gd name="connsiteX3" fmla="*/ 1120023 w 1120023"/>
              <a:gd name="connsiteY3" fmla="*/ 0 h 816022"/>
              <a:gd name="connsiteX0" fmla="*/ 200577 w 1103353"/>
              <a:gd name="connsiteY0" fmla="*/ 557939 h 782338"/>
              <a:gd name="connsiteX1" fmla="*/ 37845 w 1103353"/>
              <a:gd name="connsiteY1" fmla="*/ 774915 h 782338"/>
              <a:gd name="connsiteX2" fmla="*/ 855380 w 1103353"/>
              <a:gd name="connsiteY2" fmla="*/ 306092 h 782338"/>
              <a:gd name="connsiteX3" fmla="*/ 1103353 w 1103353"/>
              <a:gd name="connsiteY3" fmla="*/ 0 h 782338"/>
              <a:gd name="connsiteX0" fmla="*/ 200577 w 1118851"/>
              <a:gd name="connsiteY0" fmla="*/ 526942 h 751341"/>
              <a:gd name="connsiteX1" fmla="*/ 37845 w 1118851"/>
              <a:gd name="connsiteY1" fmla="*/ 743918 h 751341"/>
              <a:gd name="connsiteX2" fmla="*/ 855380 w 1118851"/>
              <a:gd name="connsiteY2" fmla="*/ 275095 h 751341"/>
              <a:gd name="connsiteX3" fmla="*/ 1118851 w 1118851"/>
              <a:gd name="connsiteY3" fmla="*/ 0 h 751341"/>
            </a:gdLst>
            <a:ahLst/>
            <a:cxnLst>
              <a:cxn ang="0">
                <a:pos x="connsiteX0" y="connsiteY0"/>
              </a:cxn>
              <a:cxn ang="0">
                <a:pos x="connsiteX1" y="connsiteY1"/>
              </a:cxn>
              <a:cxn ang="0">
                <a:pos x="connsiteX2" y="connsiteY2"/>
              </a:cxn>
              <a:cxn ang="0">
                <a:pos x="connsiteX3" y="connsiteY3"/>
              </a:cxn>
            </a:cxnLst>
            <a:rect l="l" t="t" r="r" b="b"/>
            <a:pathLst>
              <a:path w="1118851" h="751341">
                <a:moveTo>
                  <a:pt x="200577" y="526942"/>
                </a:moveTo>
                <a:cubicBezTo>
                  <a:pt x="78205" y="641242"/>
                  <a:pt x="-71289" y="785892"/>
                  <a:pt x="37845" y="743918"/>
                </a:cubicBezTo>
                <a:cubicBezTo>
                  <a:pt x="146979" y="701944"/>
                  <a:pt x="655840" y="384230"/>
                  <a:pt x="855380" y="275095"/>
                </a:cubicBezTo>
                <a:cubicBezTo>
                  <a:pt x="1023924" y="154337"/>
                  <a:pt x="1059763" y="106227"/>
                  <a:pt x="1118851" y="0"/>
                </a:cubicBezTo>
              </a:path>
            </a:pathLst>
          </a:custGeom>
          <a:noFill/>
          <a:ln w="12700" cap="flat" cmpd="sng" algn="ctr">
            <a:solidFill>
              <a:srgbClr val="000000"/>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3200" b="0" i="1" u="none" strike="noStrike" cap="none" normalizeH="0" baseline="0">
              <a:ln>
                <a:noFill/>
              </a:ln>
              <a:solidFill>
                <a:schemeClr val="tx1"/>
              </a:solidFill>
              <a:effectLst/>
              <a:latin typeface="Times New Roman" pitchFamily="18" charset="0"/>
              <a:ea typeface="ＭＳ Ｐゴシック" charset="-128"/>
            </a:endParaRPr>
          </a:p>
        </p:txBody>
      </p:sp>
    </p:spTree>
    <p:extLst>
      <p:ext uri="{BB962C8B-B14F-4D97-AF65-F5344CB8AC3E}">
        <p14:creationId xmlns:p14="http://schemas.microsoft.com/office/powerpoint/2010/main" val="1952117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6" grpId="0"/>
      <p:bldP spid="9" grpId="0" animBg="1"/>
      <p:bldP spid="10" grpId="0" animBg="1"/>
      <p:bldP spid="11" grpId="0" animBg="1"/>
      <p:bldP spid="13" grpId="0" animBg="1"/>
      <p:bldP spid="15" grpId="0" animBg="1"/>
      <p:bldP spid="19" grpId="0"/>
      <p:bldP spid="20" grpId="0"/>
      <p:bldP spid="22" grpId="0" animBg="1"/>
      <p:bldP spid="23"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2027E381-ACDE-47F2-BD62-46C0E3D9C750}"/>
              </a:ext>
            </a:extLst>
          </p:cNvPr>
          <p:cNvSpPr/>
          <p:nvPr/>
        </p:nvSpPr>
        <p:spPr>
          <a:xfrm>
            <a:off x="0" y="923687"/>
            <a:ext cx="9144000" cy="954107"/>
          </a:xfrm>
          <a:prstGeom prst="rect">
            <a:avLst/>
          </a:prstGeom>
        </p:spPr>
        <p:txBody>
          <a:bodyPr wrap="square">
            <a:spAutoFit/>
          </a:bodyPr>
          <a:lstStyle/>
          <a:p>
            <a:pPr>
              <a:spcAft>
                <a:spcPts val="0"/>
              </a:spcAft>
            </a:pPr>
            <a:r>
              <a:rPr lang="en-US" altLang="ja-JP" kern="100" dirty="0">
                <a:ea typeface="ＭＳ 明朝" panose="02020609040205080304" pitchFamily="17" charset="-128"/>
                <a:cs typeface="Times New Roman" panose="02020603050405020304" pitchFamily="18" charset="0"/>
              </a:rPr>
              <a:t>(2) </a:t>
            </a:r>
            <a:r>
              <a:rPr lang="ja-JP" altLang="en-US" kern="100" dirty="0">
                <a:ea typeface="ＭＳ 明朝" panose="02020609040205080304" pitchFamily="17" charset="-128"/>
                <a:cs typeface="Times New Roman" panose="02020603050405020304" pitchFamily="18" charset="0"/>
              </a:rPr>
              <a:t>物体</a:t>
            </a:r>
            <a:r>
              <a:rPr lang="en-US" altLang="ja-JP" kern="100" dirty="0">
                <a:ea typeface="ＭＳ 明朝" panose="02020609040205080304" pitchFamily="17" charset="-128"/>
                <a:cs typeface="Times New Roman" panose="02020603050405020304" pitchFamily="18" charset="0"/>
              </a:rPr>
              <a:t>1</a:t>
            </a:r>
            <a:r>
              <a:rPr lang="ja-JP" altLang="en-US" kern="100" dirty="0">
                <a:ea typeface="ＭＳ 明朝" panose="02020609040205080304" pitchFamily="17" charset="-128"/>
                <a:cs typeface="Times New Roman" panose="02020603050405020304" pitchFamily="18" charset="0"/>
              </a:rPr>
              <a:t>が地面に衝突した後、物体</a:t>
            </a:r>
            <a:r>
              <a:rPr lang="en-US" altLang="ja-JP" kern="100" dirty="0">
                <a:ea typeface="ＭＳ 明朝" panose="02020609040205080304" pitchFamily="17" charset="-128"/>
                <a:cs typeface="Times New Roman" panose="02020603050405020304" pitchFamily="18" charset="0"/>
              </a:rPr>
              <a:t>2</a:t>
            </a:r>
            <a:r>
              <a:rPr lang="ja-JP" altLang="en-US" kern="100" dirty="0">
                <a:ea typeface="ＭＳ 明朝" panose="02020609040205080304" pitchFamily="17" charset="-128"/>
                <a:cs typeface="Times New Roman" panose="02020603050405020304" pitchFamily="18" charset="0"/>
              </a:rPr>
              <a:t>が斜面を滑って上昇する最大の距離</a:t>
            </a:r>
            <a:r>
              <a:rPr lang="en-US" altLang="ja-JP" i="1" kern="100" dirty="0">
                <a:latin typeface="Bookman Old Style" panose="02050604050505020204" pitchFamily="18" charset="0"/>
                <a:ea typeface="ＭＳ 明朝" panose="02020609040205080304" pitchFamily="17" charset="-128"/>
                <a:cs typeface="Times New Roman" panose="02020603050405020304" pitchFamily="18" charset="0"/>
              </a:rPr>
              <a:t>s</a:t>
            </a:r>
            <a:r>
              <a:rPr lang="ja-JP" altLang="en-US" kern="100" dirty="0">
                <a:ea typeface="ＭＳ 明朝" panose="02020609040205080304" pitchFamily="17" charset="-128"/>
                <a:cs typeface="Times New Roman" panose="02020603050405020304" pitchFamily="18" charset="0"/>
              </a:rPr>
              <a:t>を文字式で求め、また、値を求めよ。</a:t>
            </a:r>
            <a:endParaRPr lang="ja-JP" altLang="ja-JP"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16" name="正方形/長方形 15">
            <a:extLst>
              <a:ext uri="{FF2B5EF4-FFF2-40B4-BE49-F238E27FC236}">
                <a16:creationId xmlns:a16="http://schemas.microsoft.com/office/drawing/2014/main" id="{CBA58238-E38D-4890-92ED-8BA6DF55D942}"/>
              </a:ext>
            </a:extLst>
          </p:cNvPr>
          <p:cNvSpPr/>
          <p:nvPr/>
        </p:nvSpPr>
        <p:spPr>
          <a:xfrm>
            <a:off x="0" y="-48314"/>
            <a:ext cx="9144000" cy="954107"/>
          </a:xfrm>
          <a:prstGeom prst="rect">
            <a:avLst/>
          </a:prstGeom>
        </p:spPr>
        <p:txBody>
          <a:bodyPr wrap="square">
            <a:spAutoFit/>
          </a:bodyPr>
          <a:lstStyle/>
          <a:p>
            <a:pPr>
              <a:spcAft>
                <a:spcPts val="0"/>
              </a:spcAft>
            </a:pPr>
            <a:r>
              <a:rPr lang="en-US" altLang="ja-JP" kern="100" dirty="0">
                <a:ea typeface="ＭＳ 明朝" panose="02020609040205080304" pitchFamily="17" charset="-128"/>
                <a:cs typeface="Times New Roman" panose="02020603050405020304" pitchFamily="18" charset="0"/>
              </a:rPr>
              <a:t>2 </a:t>
            </a:r>
            <a:r>
              <a:rPr lang="ja-JP" altLang="en-US" kern="100" dirty="0">
                <a:ea typeface="ＭＳ 明朝" panose="02020609040205080304" pitchFamily="17" charset="-128"/>
                <a:cs typeface="Times New Roman" panose="02020603050405020304" pitchFamily="18" charset="0"/>
              </a:rPr>
              <a:t>問題</a:t>
            </a:r>
            <a:r>
              <a:rPr lang="en-US" altLang="ja-JP" kern="100" dirty="0">
                <a:ea typeface="ＭＳ 明朝" panose="02020609040205080304" pitchFamily="17" charset="-128"/>
                <a:cs typeface="Times New Roman" panose="02020603050405020304" pitchFamily="18" charset="0"/>
              </a:rPr>
              <a:t>1</a:t>
            </a:r>
            <a:r>
              <a:rPr lang="ja-JP" altLang="en-US" kern="100" dirty="0">
                <a:ea typeface="ＭＳ 明朝" panose="02020609040205080304" pitchFamily="17" charset="-128"/>
                <a:cs typeface="Times New Roman" panose="02020603050405020304" pitchFamily="18" charset="0"/>
              </a:rPr>
              <a:t>で</a:t>
            </a:r>
            <a:r>
              <a:rPr lang="en-US" altLang="ja-JP" kern="100" dirty="0">
                <a:ea typeface="ＭＳ 明朝" panose="02020609040205080304" pitchFamily="17" charset="-128"/>
                <a:cs typeface="Times New Roman" panose="02020603050405020304" pitchFamily="18" charset="0"/>
              </a:rPr>
              <a:t>(1)</a:t>
            </a:r>
            <a:r>
              <a:rPr lang="ja-JP" altLang="en-US" kern="100" dirty="0">
                <a:ea typeface="ＭＳ 明朝" panose="02020609040205080304" pitchFamily="17" charset="-128"/>
                <a:cs typeface="Times New Roman" panose="02020603050405020304" pitchFamily="18" charset="0"/>
              </a:rPr>
              <a:t>物体</a:t>
            </a:r>
            <a:r>
              <a:rPr lang="en-US" altLang="ja-JP" kern="100" dirty="0">
                <a:ea typeface="ＭＳ 明朝" panose="02020609040205080304" pitchFamily="17" charset="-128"/>
                <a:cs typeface="Times New Roman" panose="02020603050405020304" pitchFamily="18" charset="0"/>
              </a:rPr>
              <a:t>1</a:t>
            </a:r>
            <a:r>
              <a:rPr lang="ja-JP" altLang="en-US" kern="100" dirty="0">
                <a:ea typeface="ＭＳ 明朝" panose="02020609040205080304" pitchFamily="17" charset="-128"/>
                <a:cs typeface="Times New Roman" panose="02020603050405020304" pitchFamily="18" charset="0"/>
              </a:rPr>
              <a:t>の地面との衝突で散逸する力学的</a:t>
            </a:r>
            <a:r>
              <a:rPr lang="en-US" altLang="ja-JP" kern="100" dirty="0">
                <a:ea typeface="ＭＳ 明朝" panose="02020609040205080304" pitchFamily="17" charset="-128"/>
                <a:cs typeface="Times New Roman" panose="02020603050405020304" pitchFamily="18" charset="0"/>
              </a:rPr>
              <a:t>energy</a:t>
            </a:r>
            <a:r>
              <a:rPr lang="ja-JP" altLang="en-US" kern="100" dirty="0">
                <a:ea typeface="ＭＳ 明朝" panose="02020609040205080304" pitchFamily="17" charset="-128"/>
                <a:cs typeface="Times New Roman" panose="02020603050405020304" pitchFamily="18" charset="0"/>
              </a:rPr>
              <a:t>はいくらか。その</a:t>
            </a:r>
            <a:r>
              <a:rPr lang="en-US" altLang="ja-JP" kern="100" dirty="0">
                <a:ea typeface="ＭＳ 明朝" panose="02020609040205080304" pitchFamily="17" charset="-128"/>
                <a:cs typeface="Times New Roman" panose="02020603050405020304" pitchFamily="18" charset="0"/>
              </a:rPr>
              <a:t>energy</a:t>
            </a:r>
            <a:r>
              <a:rPr lang="ja-JP" altLang="en-US" kern="100" dirty="0">
                <a:ea typeface="ＭＳ 明朝" panose="02020609040205080304" pitchFamily="17" charset="-128"/>
                <a:cs typeface="Times New Roman" panose="02020603050405020304" pitchFamily="18" charset="0"/>
              </a:rPr>
              <a:t>はどこに行くか。</a:t>
            </a:r>
            <a:endParaRPr lang="ja-JP" altLang="ja-JP"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17" name="正方形/長方形 16">
            <a:extLst>
              <a:ext uri="{FF2B5EF4-FFF2-40B4-BE49-F238E27FC236}">
                <a16:creationId xmlns:a16="http://schemas.microsoft.com/office/drawing/2014/main" id="{AFB8DA9A-EA4F-49B9-916F-19B59E9A5578}"/>
              </a:ext>
            </a:extLst>
          </p:cNvPr>
          <p:cNvSpPr/>
          <p:nvPr/>
        </p:nvSpPr>
        <p:spPr>
          <a:xfrm>
            <a:off x="0" y="1908214"/>
            <a:ext cx="9144000" cy="1815882"/>
          </a:xfrm>
          <a:prstGeom prst="rect">
            <a:avLst/>
          </a:prstGeom>
        </p:spPr>
        <p:txBody>
          <a:bodyPr wrap="square">
            <a:spAutoFit/>
          </a:bodyPr>
          <a:lstStyle/>
          <a:p>
            <a:pPr>
              <a:spcAft>
                <a:spcPts val="0"/>
              </a:spcAft>
            </a:pPr>
            <a:r>
              <a:rPr lang="en-US" altLang="ja-JP" kern="100" dirty="0">
                <a:ea typeface="ＭＳ 明朝" panose="02020609040205080304" pitchFamily="17" charset="-128"/>
                <a:cs typeface="Times New Roman" panose="02020603050405020304" pitchFamily="18" charset="0"/>
              </a:rPr>
              <a:t>3 </a:t>
            </a:r>
            <a:r>
              <a:rPr lang="ja-JP" altLang="en-US" kern="100" dirty="0">
                <a:ea typeface="ＭＳ 明朝" panose="02020609040205080304" pitchFamily="17" charset="-128"/>
                <a:cs typeface="Times New Roman" panose="02020603050405020304" pitchFamily="18" charset="0"/>
              </a:rPr>
              <a:t>地上から真上に脱出速度</a:t>
            </a:r>
            <a:r>
              <a:rPr lang="en-US" altLang="ja-JP" i="1" kern="100" dirty="0">
                <a:latin typeface="Bookman Old Style" panose="02050604050505020204" pitchFamily="18" charset="0"/>
                <a:ea typeface="ＭＳ 明朝" panose="02020609040205080304" pitchFamily="17" charset="-128"/>
                <a:cs typeface="Times New Roman" panose="02020603050405020304" pitchFamily="18" charset="0"/>
              </a:rPr>
              <a:t>u</a:t>
            </a:r>
            <a:r>
              <a:rPr lang="en-US" altLang="ja-JP" kern="100" baseline="-25000" dirty="0">
                <a:ea typeface="ＭＳ 明朝" panose="02020609040205080304" pitchFamily="17" charset="-128"/>
                <a:cs typeface="Times New Roman" panose="02020603050405020304" pitchFamily="18" charset="0"/>
              </a:rPr>
              <a:t>0</a:t>
            </a:r>
            <a:r>
              <a:rPr lang="ja-JP" altLang="en-US" kern="100" dirty="0">
                <a:ea typeface="ＭＳ 明朝" panose="02020609040205080304" pitchFamily="17" charset="-128"/>
                <a:cs typeface="Times New Roman" panose="02020603050405020304" pitchFamily="18" charset="0"/>
              </a:rPr>
              <a:t>でロケットを打ち上げたところ高さ</a:t>
            </a:r>
            <a:r>
              <a:rPr lang="en-US" altLang="ja-JP" i="1" kern="100" dirty="0">
                <a:latin typeface="Bookman Old Style" panose="02050604050505020204" pitchFamily="18" charset="0"/>
                <a:ea typeface="ＭＳ 明朝" panose="02020609040205080304" pitchFamily="17" charset="-128"/>
                <a:cs typeface="Times New Roman" panose="02020603050405020304" pitchFamily="18" charset="0"/>
              </a:rPr>
              <a:t>h</a:t>
            </a:r>
            <a:r>
              <a:rPr lang="ja-JP" altLang="en-US" kern="100" dirty="0">
                <a:ea typeface="ＭＳ 明朝" panose="02020609040205080304" pitchFamily="17" charset="-128"/>
                <a:cs typeface="Times New Roman" panose="02020603050405020304" pitchFamily="18" charset="0"/>
              </a:rPr>
              <a:t>に達したとき速さが</a:t>
            </a:r>
            <a:r>
              <a:rPr lang="en-US" altLang="ja-JP" i="1" kern="100" dirty="0">
                <a:latin typeface="Bookman Old Style" panose="02050604050505020204" pitchFamily="18" charset="0"/>
                <a:ea typeface="ＭＳ 明朝" panose="02020609040205080304" pitchFamily="17" charset="-128"/>
                <a:cs typeface="Times New Roman" panose="02020603050405020304" pitchFamily="18" charset="0"/>
              </a:rPr>
              <a:t>u</a:t>
            </a:r>
            <a:r>
              <a:rPr lang="ja-JP" altLang="en-US" kern="100" dirty="0">
                <a:ea typeface="ＭＳ 明朝" panose="02020609040205080304" pitchFamily="17" charset="-128"/>
                <a:cs typeface="Times New Roman" panose="02020603050405020304" pitchFamily="18" charset="0"/>
              </a:rPr>
              <a:t>になった。地球の半径を</a:t>
            </a:r>
            <a:r>
              <a:rPr lang="en-US" altLang="ja-JP" i="1" kern="100" dirty="0">
                <a:latin typeface="Bookman Old Style" panose="02050604050505020204" pitchFamily="18" charset="0"/>
                <a:ea typeface="ＭＳ 明朝" panose="02020609040205080304" pitchFamily="17" charset="-128"/>
                <a:cs typeface="Times New Roman" panose="02020603050405020304" pitchFamily="18" charset="0"/>
              </a:rPr>
              <a:t>R</a:t>
            </a:r>
            <a:r>
              <a:rPr lang="ja-JP" altLang="en-US" kern="100" dirty="0">
                <a:ea typeface="ＭＳ 明朝" panose="02020609040205080304" pitchFamily="17" charset="-128"/>
                <a:cs typeface="Times New Roman" panose="02020603050405020304" pitchFamily="18" charset="0"/>
              </a:rPr>
              <a:t>とする。速さ</a:t>
            </a:r>
            <a:r>
              <a:rPr lang="en-US" altLang="ja-JP" i="1" kern="100" dirty="0">
                <a:latin typeface="Bookman Old Style" panose="02050604050505020204" pitchFamily="18" charset="0"/>
                <a:ea typeface="ＭＳ 明朝" panose="02020609040205080304" pitchFamily="17" charset="-128"/>
                <a:cs typeface="Times New Roman" panose="02020603050405020304" pitchFamily="18" charset="0"/>
              </a:rPr>
              <a:t>u</a:t>
            </a:r>
            <a:r>
              <a:rPr lang="ja-JP" altLang="en-US" kern="100" dirty="0">
                <a:latin typeface="Bookman Old Style" panose="02050604050505020204" pitchFamily="18" charset="0"/>
                <a:ea typeface="ＭＳ 明朝" panose="02020609040205080304" pitchFamily="17" charset="-128"/>
                <a:cs typeface="Times New Roman" panose="02020603050405020304" pitchFamily="18" charset="0"/>
              </a:rPr>
              <a:t>を他の与えられた文字で表せ。空気抵抗、自転の影響は無視する。</a:t>
            </a:r>
            <a:endParaRPr lang="en-US" altLang="ja-JP" kern="100" dirty="0">
              <a:latin typeface="Bookman Old Style" panose="02050604050505020204" pitchFamily="18" charset="0"/>
              <a:ea typeface="ＭＳ 明朝" panose="02020609040205080304" pitchFamily="17" charset="-128"/>
              <a:cs typeface="Times New Roman" panose="02020603050405020304" pitchFamily="18" charset="0"/>
            </a:endParaRPr>
          </a:p>
        </p:txBody>
      </p:sp>
      <p:sp>
        <p:nvSpPr>
          <p:cNvPr id="6" name="楕円 5">
            <a:extLst>
              <a:ext uri="{FF2B5EF4-FFF2-40B4-BE49-F238E27FC236}">
                <a16:creationId xmlns:a16="http://schemas.microsoft.com/office/drawing/2014/main" id="{6B34B88E-5222-4055-9851-B347672418D9}"/>
              </a:ext>
            </a:extLst>
          </p:cNvPr>
          <p:cNvSpPr>
            <a:spLocks noChangeAspect="1"/>
          </p:cNvSpPr>
          <p:nvPr/>
        </p:nvSpPr>
        <p:spPr bwMode="auto">
          <a:xfrm>
            <a:off x="244636" y="5192896"/>
            <a:ext cx="1403710" cy="140371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1"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7" name="矢印: 五方向 6">
            <a:extLst>
              <a:ext uri="{FF2B5EF4-FFF2-40B4-BE49-F238E27FC236}">
                <a16:creationId xmlns:a16="http://schemas.microsoft.com/office/drawing/2014/main" id="{BEEC5B79-8278-41A1-B859-1EDE997399AD}"/>
              </a:ext>
            </a:extLst>
          </p:cNvPr>
          <p:cNvSpPr/>
          <p:nvPr/>
        </p:nvSpPr>
        <p:spPr bwMode="auto">
          <a:xfrm>
            <a:off x="1706096" y="5753526"/>
            <a:ext cx="549735" cy="282447"/>
          </a:xfrm>
          <a:prstGeom prst="homePlate">
            <a:avLst>
              <a:gd name="adj" fmla="val 86842"/>
            </a:avLst>
          </a:prstGeom>
          <a:gradFill>
            <a:gsLst>
              <a:gs pos="52000">
                <a:schemeClr val="accent1">
                  <a:lumMod val="5000"/>
                  <a:lumOff val="95000"/>
                </a:schemeClr>
              </a:gs>
              <a:gs pos="0">
                <a:srgbClr val="FF9933"/>
              </a:gs>
              <a:gs pos="100000">
                <a:srgbClr val="CC6600"/>
              </a:gs>
            </a:gsLst>
            <a:lin ang="5400000" scaled="1"/>
          </a:gradFill>
          <a:ln w="9525" cap="flat" cmpd="sng" algn="ctr">
            <a:solidFill>
              <a:srgbClr val="CC660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3200" b="0" i="1" u="none" strike="noStrike" cap="none" normalizeH="0" baseline="0">
              <a:ln>
                <a:noFill/>
              </a:ln>
              <a:solidFill>
                <a:schemeClr val="tx1"/>
              </a:solidFill>
              <a:effectLst/>
              <a:latin typeface="Times New Roman" pitchFamily="18" charset="0"/>
              <a:ea typeface="ＭＳ Ｐゴシック" charset="-128"/>
            </a:endParaRPr>
          </a:p>
        </p:txBody>
      </p:sp>
      <p:sp>
        <p:nvSpPr>
          <p:cNvPr id="8" name="矢印: 五方向 7">
            <a:extLst>
              <a:ext uri="{FF2B5EF4-FFF2-40B4-BE49-F238E27FC236}">
                <a16:creationId xmlns:a16="http://schemas.microsoft.com/office/drawing/2014/main" id="{310BC24C-AB37-4C50-8A72-BA011D4BCAA2}"/>
              </a:ext>
            </a:extLst>
          </p:cNvPr>
          <p:cNvSpPr/>
          <p:nvPr/>
        </p:nvSpPr>
        <p:spPr bwMode="auto">
          <a:xfrm>
            <a:off x="3858561" y="5753527"/>
            <a:ext cx="549735" cy="282447"/>
          </a:xfrm>
          <a:prstGeom prst="homePlate">
            <a:avLst>
              <a:gd name="adj" fmla="val 86842"/>
            </a:avLst>
          </a:prstGeom>
          <a:gradFill>
            <a:gsLst>
              <a:gs pos="52000">
                <a:schemeClr val="accent1">
                  <a:lumMod val="5000"/>
                  <a:lumOff val="95000"/>
                </a:schemeClr>
              </a:gs>
              <a:gs pos="0">
                <a:srgbClr val="FF9933"/>
              </a:gs>
              <a:gs pos="100000">
                <a:srgbClr val="CC6600"/>
              </a:gs>
            </a:gsLst>
            <a:lin ang="5400000" scaled="1"/>
          </a:gradFill>
          <a:ln w="9525" cap="flat" cmpd="sng" algn="ctr">
            <a:solidFill>
              <a:srgbClr val="CC660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3200" b="0" i="1" u="none" strike="noStrike" cap="none" normalizeH="0" baseline="0">
              <a:ln>
                <a:noFill/>
              </a:ln>
              <a:solidFill>
                <a:schemeClr val="tx1"/>
              </a:solidFill>
              <a:effectLst/>
              <a:latin typeface="Times New Roman" pitchFamily="18" charset="0"/>
              <a:ea typeface="ＭＳ Ｐゴシック" charset="-128"/>
            </a:endParaRPr>
          </a:p>
        </p:txBody>
      </p:sp>
    </p:spTree>
    <p:extLst>
      <p:ext uri="{BB962C8B-B14F-4D97-AF65-F5344CB8AC3E}">
        <p14:creationId xmlns:p14="http://schemas.microsoft.com/office/powerpoint/2010/main" val="200693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63" presetClass="path" presetSubtype="0" decel="100000" fill="remove" grpId="0" nodeType="clickEffect">
                                  <p:stCondLst>
                                    <p:cond delay="0"/>
                                  </p:stCondLst>
                                  <p:childTnLst>
                                    <p:animMotion origin="layout" path="M 3.33333E-6 -7.40741E-7 L 0.83593 -7.40741E-7 " pathEditMode="relative" rAng="0" ptsTypes="AA">
                                      <p:cBhvr>
                                        <p:cTn id="16" dur="5000" fill="hold"/>
                                        <p:tgtEl>
                                          <p:spTgt spid="7"/>
                                        </p:tgtEl>
                                        <p:attrNameLst>
                                          <p:attrName>ppt_x</p:attrName>
                                          <p:attrName>ppt_y</p:attrName>
                                        </p:attrNameLst>
                                      </p:cBhvr>
                                      <p:rCtr x="41788" y="0"/>
                                    </p:animMotion>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6" grpId="0" animBg="1"/>
      <p:bldP spid="7" grpId="0" animBg="1"/>
      <p:bldP spid="7" grpId="1" animBg="1"/>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67">
            <a:extLst>
              <a:ext uri="{FF2B5EF4-FFF2-40B4-BE49-F238E27FC236}">
                <a16:creationId xmlns:a16="http://schemas.microsoft.com/office/drawing/2014/main" id="{2C40C3C3-9133-4426-8716-F3DD2635EB3A}"/>
              </a:ext>
            </a:extLst>
          </p:cNvPr>
          <p:cNvSpPr>
            <a:spLocks noChangeArrowheads="1"/>
          </p:cNvSpPr>
          <p:nvPr/>
        </p:nvSpPr>
        <p:spPr bwMode="auto">
          <a:xfrm>
            <a:off x="-28312" y="-6942"/>
            <a:ext cx="914400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dirty="0">
                <a:solidFill>
                  <a:srgbClr val="000000"/>
                </a:solidFill>
                <a:ea typeface="ＭＳ ゴシック" pitchFamily="49" charset="-128"/>
                <a:cs typeface="Times New Roman" panose="02020603050405020304" pitchFamily="18" charset="0"/>
              </a:rPr>
              <a:t>(2)</a:t>
            </a:r>
            <a:r>
              <a:rPr lang="ja-JP" altLang="en-US" dirty="0">
                <a:solidFill>
                  <a:srgbClr val="000000"/>
                </a:solidFill>
                <a:ea typeface="ＭＳ ゴシック" pitchFamily="49" charset="-128"/>
                <a:cs typeface="Times New Roman" panose="02020603050405020304" pitchFamily="18" charset="0"/>
              </a:rPr>
              <a:t> ①より</a:t>
            </a:r>
            <a:r>
              <a:rPr lang="en-US" altLang="ja-JP" dirty="0">
                <a:solidFill>
                  <a:srgbClr val="000000"/>
                </a:solidFill>
                <a:latin typeface="+mn-lt"/>
                <a:cs typeface="Times New Roman" pitchFamily="18" charset="0"/>
              </a:rPr>
              <a:t>(</a:t>
            </a:r>
            <a:r>
              <a:rPr lang="en-US" altLang="ja-JP" i="1" dirty="0">
                <a:solidFill>
                  <a:srgbClr val="000000"/>
                </a:solidFill>
                <a:latin typeface="Bookman Old Style" panose="02050604050505020204" pitchFamily="18" charset="0"/>
                <a:cs typeface="Times New Roman" pitchFamily="18" charset="0"/>
              </a:rPr>
              <a:t>d</a:t>
            </a:r>
            <a:r>
              <a:rPr lang="en-US" altLang="ja-JP" i="1" dirty="0">
                <a:solidFill>
                  <a:srgbClr val="000000"/>
                </a:solidFill>
                <a:latin typeface="Symbol" panose="05050102010706020507" pitchFamily="18" charset="2"/>
                <a:cs typeface="Times New Roman" pitchFamily="18" charset="0"/>
              </a:rPr>
              <a:t> </a:t>
            </a:r>
            <a:r>
              <a:rPr lang="en-US" altLang="ja-JP" dirty="0">
                <a:solidFill>
                  <a:srgbClr val="000000"/>
                </a:solidFill>
                <a:latin typeface="Symbol" panose="05050102010706020507" pitchFamily="18" charset="2"/>
                <a:cs typeface="Times New Roman" pitchFamily="18" charset="0"/>
              </a:rPr>
              <a:t>/</a:t>
            </a:r>
            <a:r>
              <a:rPr lang="en-US" altLang="ja-JP" i="1" dirty="0">
                <a:solidFill>
                  <a:srgbClr val="000000"/>
                </a:solidFill>
                <a:latin typeface="Bookman Old Style" panose="02050604050505020204" pitchFamily="18" charset="0"/>
                <a:cs typeface="Times New Roman" pitchFamily="18" charset="0"/>
              </a:rPr>
              <a:t>dt </a:t>
            </a:r>
            <a:r>
              <a:rPr lang="en-US" altLang="ja-JP" dirty="0">
                <a:solidFill>
                  <a:srgbClr val="000000"/>
                </a:solidFill>
                <a:latin typeface="Symbol" panose="05050102010706020507" pitchFamily="18" charset="2"/>
                <a:cs typeface="Times New Roman" pitchFamily="18" charset="0"/>
              </a:rPr>
              <a:t>- </a:t>
            </a:r>
            <a:r>
              <a:rPr lang="en-US" altLang="ja-JP" i="1" dirty="0">
                <a:solidFill>
                  <a:srgbClr val="000000"/>
                </a:solidFill>
                <a:latin typeface="Bookman Old Style" panose="02050604050505020204" pitchFamily="18" charset="0"/>
                <a:cs typeface="Times New Roman" pitchFamily="18" charset="0"/>
              </a:rPr>
              <a:t>i</a:t>
            </a:r>
            <a:r>
              <a:rPr lang="en-US" altLang="ja-JP" i="1" dirty="0">
                <a:solidFill>
                  <a:srgbClr val="000000"/>
                </a:solidFill>
                <a:latin typeface="Symbol" panose="05050102010706020507" pitchFamily="18" charset="2"/>
                <a:cs typeface="Times New Roman" pitchFamily="18" charset="0"/>
              </a:rPr>
              <a:t>s</a:t>
            </a:r>
            <a:r>
              <a:rPr lang="en-US" altLang="ja-JP" dirty="0">
                <a:solidFill>
                  <a:srgbClr val="000000"/>
                </a:solidFill>
                <a:latin typeface="+mn-lt"/>
                <a:cs typeface="Times New Roman" pitchFamily="18" charset="0"/>
              </a:rPr>
              <a:t>)</a:t>
            </a:r>
            <a:r>
              <a:rPr lang="en-US" altLang="ja-JP" dirty="0">
                <a:solidFill>
                  <a:srgbClr val="000000"/>
                </a:solidFill>
                <a:cs typeface="Times New Roman" pitchFamily="18" charset="0"/>
              </a:rPr>
              <a:t> (</a:t>
            </a:r>
            <a:r>
              <a:rPr lang="en-US" altLang="ja-JP" i="1" dirty="0">
                <a:solidFill>
                  <a:srgbClr val="000000"/>
                </a:solidFill>
                <a:latin typeface="Bookman Old Style" panose="02050604050505020204" pitchFamily="18" charset="0"/>
                <a:cs typeface="Times New Roman" pitchFamily="18" charset="0"/>
              </a:rPr>
              <a:t>d</a:t>
            </a:r>
            <a:r>
              <a:rPr lang="en-US" altLang="ja-JP" dirty="0">
                <a:solidFill>
                  <a:srgbClr val="000000"/>
                </a:solidFill>
                <a:latin typeface="Symbol" panose="05050102010706020507" pitchFamily="18" charset="2"/>
                <a:cs typeface="Times New Roman" pitchFamily="18" charset="0"/>
              </a:rPr>
              <a:t>/</a:t>
            </a:r>
            <a:r>
              <a:rPr lang="en-US" altLang="ja-JP" i="1" dirty="0">
                <a:solidFill>
                  <a:srgbClr val="000000"/>
                </a:solidFill>
                <a:latin typeface="Bookman Old Style" panose="02050604050505020204" pitchFamily="18" charset="0"/>
                <a:cs typeface="Times New Roman" pitchFamily="18" charset="0"/>
              </a:rPr>
              <a:t>dt </a:t>
            </a:r>
            <a:r>
              <a:rPr lang="en-US" altLang="ja-JP" dirty="0">
                <a:latin typeface="Symbol" panose="05050102010706020507" pitchFamily="18" charset="2"/>
                <a:cs typeface="Times New Roman" pitchFamily="18" charset="0"/>
              </a:rPr>
              <a:t>+</a:t>
            </a:r>
            <a:r>
              <a:rPr lang="en-US" altLang="ja-JP" dirty="0">
                <a:solidFill>
                  <a:srgbClr val="000000"/>
                </a:solidFill>
                <a:latin typeface="Symbol" panose="05050102010706020507" pitchFamily="18" charset="2"/>
                <a:cs typeface="Times New Roman" pitchFamily="18" charset="0"/>
              </a:rPr>
              <a:t> </a:t>
            </a:r>
            <a:r>
              <a:rPr lang="en-US" altLang="ja-JP" i="1" dirty="0">
                <a:solidFill>
                  <a:srgbClr val="000000"/>
                </a:solidFill>
                <a:latin typeface="Bookman Old Style" panose="02050604050505020204" pitchFamily="18" charset="0"/>
                <a:cs typeface="Times New Roman" pitchFamily="18" charset="0"/>
              </a:rPr>
              <a:t>i</a:t>
            </a:r>
            <a:r>
              <a:rPr lang="en-US" altLang="ja-JP" i="1" dirty="0">
                <a:solidFill>
                  <a:srgbClr val="000000"/>
                </a:solidFill>
                <a:latin typeface="Symbol" panose="05050102010706020507" pitchFamily="18" charset="2"/>
                <a:cs typeface="Times New Roman" pitchFamily="18" charset="0"/>
              </a:rPr>
              <a:t>s</a:t>
            </a:r>
            <a:r>
              <a:rPr lang="en-US" altLang="ja-JP" dirty="0">
                <a:solidFill>
                  <a:srgbClr val="000000"/>
                </a:solidFill>
                <a:cs typeface="Times New Roman" pitchFamily="18" charset="0"/>
              </a:rPr>
              <a:t>)</a:t>
            </a:r>
            <a:r>
              <a:rPr lang="en-US" altLang="ja-JP" i="1" dirty="0">
                <a:solidFill>
                  <a:srgbClr val="000000"/>
                </a:solidFill>
                <a:latin typeface="Symbol" panose="05050102010706020507" pitchFamily="18" charset="2"/>
                <a:cs typeface="Times New Roman" pitchFamily="18" charset="0"/>
              </a:rPr>
              <a:t> q </a:t>
            </a:r>
            <a:r>
              <a:rPr lang="en-US" altLang="ja-JP" dirty="0">
                <a:solidFill>
                  <a:srgbClr val="000000"/>
                </a:solidFill>
                <a:latin typeface="Symbol" panose="05050102010706020507" pitchFamily="18" charset="2"/>
                <a:cs typeface="Times New Roman" pitchFamily="18" charset="0"/>
              </a:rPr>
              <a:t>=</a:t>
            </a:r>
            <a:r>
              <a:rPr lang="en-US" altLang="ja-JP" i="1" dirty="0">
                <a:solidFill>
                  <a:srgbClr val="000000"/>
                </a:solidFill>
                <a:latin typeface="Symbol" panose="05050102010706020507" pitchFamily="18" charset="2"/>
                <a:cs typeface="Times New Roman" pitchFamily="18" charset="0"/>
              </a:rPr>
              <a:t> </a:t>
            </a:r>
            <a:r>
              <a:rPr lang="en-US" altLang="ja-JP" dirty="0">
                <a:solidFill>
                  <a:srgbClr val="000000"/>
                </a:solidFill>
                <a:latin typeface="+mn-lt"/>
                <a:cs typeface="Times New Roman" pitchFamily="18" charset="0"/>
              </a:rPr>
              <a:t>0</a:t>
            </a:r>
            <a:endParaRPr lang="ja-JP" altLang="en-US" dirty="0">
              <a:solidFill>
                <a:srgbClr val="FF0000"/>
              </a:solidFill>
              <a:cs typeface="Times New Roman" pitchFamily="18" charset="0"/>
            </a:endParaRPr>
          </a:p>
        </p:txBody>
      </p:sp>
      <p:sp>
        <p:nvSpPr>
          <p:cNvPr id="18" name="Rectangle 67">
            <a:extLst>
              <a:ext uri="{FF2B5EF4-FFF2-40B4-BE49-F238E27FC236}">
                <a16:creationId xmlns:a16="http://schemas.microsoft.com/office/drawing/2014/main" id="{11AF26DD-F763-419E-B270-DB85AA855064}"/>
              </a:ext>
            </a:extLst>
          </p:cNvPr>
          <p:cNvSpPr>
            <a:spLocks noChangeArrowheads="1"/>
          </p:cNvSpPr>
          <p:nvPr/>
        </p:nvSpPr>
        <p:spPr bwMode="auto">
          <a:xfrm>
            <a:off x="-28313" y="1699595"/>
            <a:ext cx="9144001"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dirty="0">
                <a:solidFill>
                  <a:srgbClr val="000000"/>
                </a:solidFill>
                <a:latin typeface="Symbol" panose="05050102010706020507" pitchFamily="18" charset="2"/>
                <a:cs typeface="Times New Roman" pitchFamily="18" charset="0"/>
              </a:rPr>
              <a:t>=</a:t>
            </a:r>
            <a:r>
              <a:rPr lang="en-US" altLang="ja-JP" dirty="0">
                <a:solidFill>
                  <a:srgbClr val="000000"/>
                </a:solidFill>
                <a:latin typeface="+mn-lt"/>
                <a:cs typeface="Times New Roman" pitchFamily="18" charset="0"/>
              </a:rPr>
              <a:t>(</a:t>
            </a:r>
            <a:r>
              <a:rPr lang="en-US" altLang="ja-JP" i="1" dirty="0">
                <a:solidFill>
                  <a:srgbClr val="000000"/>
                </a:solidFill>
                <a:latin typeface="Bookman Old Style" panose="02050604050505020204" pitchFamily="18" charset="0"/>
                <a:cs typeface="Times New Roman" pitchFamily="18" charset="0"/>
              </a:rPr>
              <a:t>C</a:t>
            </a:r>
            <a:r>
              <a:rPr lang="en-US" altLang="ja-JP" dirty="0">
                <a:solidFill>
                  <a:srgbClr val="000000"/>
                </a:solidFill>
                <a:latin typeface="+mn-lt"/>
                <a:cs typeface="Times New Roman" pitchFamily="18" charset="0"/>
              </a:rPr>
              <a:t>+</a:t>
            </a:r>
            <a:r>
              <a:rPr lang="en-US" altLang="ja-JP" i="1" dirty="0">
                <a:solidFill>
                  <a:srgbClr val="000000"/>
                </a:solidFill>
                <a:latin typeface="Bookman Old Style" panose="02050604050505020204" pitchFamily="18" charset="0"/>
                <a:cs typeface="Times New Roman" pitchFamily="18" charset="0"/>
              </a:rPr>
              <a:t>D</a:t>
            </a:r>
            <a:r>
              <a:rPr lang="en-US" altLang="ja-JP" dirty="0">
                <a:solidFill>
                  <a:srgbClr val="000000"/>
                </a:solidFill>
                <a:latin typeface="+mn-lt"/>
                <a:cs typeface="Times New Roman" pitchFamily="18" charset="0"/>
              </a:rPr>
              <a:t>)</a:t>
            </a:r>
            <a:r>
              <a:rPr lang="en-US" altLang="ja-JP" dirty="0" err="1">
                <a:solidFill>
                  <a:srgbClr val="000000"/>
                </a:solidFill>
                <a:latin typeface="+mn-lt"/>
                <a:cs typeface="Times New Roman" pitchFamily="18" charset="0"/>
              </a:rPr>
              <a:t>cos</a:t>
            </a:r>
            <a:r>
              <a:rPr lang="en-US" altLang="ja-JP" i="1" dirty="0" err="1">
                <a:solidFill>
                  <a:srgbClr val="000000"/>
                </a:solidFill>
                <a:latin typeface="Symbol" panose="05050102010706020507" pitchFamily="18" charset="2"/>
                <a:cs typeface="Times New Roman" pitchFamily="18" charset="0"/>
              </a:rPr>
              <a:t>s</a:t>
            </a:r>
            <a:r>
              <a:rPr lang="en-US" altLang="ja-JP" i="1" dirty="0" err="1">
                <a:solidFill>
                  <a:srgbClr val="000000"/>
                </a:solidFill>
                <a:latin typeface="Bookman Old Style" panose="02050604050505020204" pitchFamily="18" charset="0"/>
                <a:cs typeface="Times New Roman" pitchFamily="18" charset="0"/>
              </a:rPr>
              <a:t>t</a:t>
            </a:r>
            <a:r>
              <a:rPr lang="en-US" altLang="ja-JP" dirty="0">
                <a:solidFill>
                  <a:srgbClr val="000000"/>
                </a:solidFill>
                <a:latin typeface="+mn-lt"/>
                <a:cs typeface="Times New Roman" pitchFamily="18" charset="0"/>
              </a:rPr>
              <a:t>+(</a:t>
            </a:r>
            <a:r>
              <a:rPr lang="en-US" altLang="ja-JP" i="1" dirty="0">
                <a:solidFill>
                  <a:srgbClr val="000000"/>
                </a:solidFill>
                <a:latin typeface="Bookman Old Style" panose="02050604050505020204" pitchFamily="18" charset="0"/>
                <a:cs typeface="Times New Roman" pitchFamily="18" charset="0"/>
              </a:rPr>
              <a:t>C</a:t>
            </a:r>
            <a:r>
              <a:rPr lang="en-US" altLang="ja-JP" dirty="0">
                <a:solidFill>
                  <a:srgbClr val="000000"/>
                </a:solidFill>
                <a:latin typeface="Symbol" panose="05050102010706020507" pitchFamily="18" charset="2"/>
                <a:cs typeface="Times New Roman" pitchFamily="18" charset="0"/>
              </a:rPr>
              <a:t>-</a:t>
            </a:r>
            <a:r>
              <a:rPr lang="en-US" altLang="ja-JP" i="1" dirty="0">
                <a:solidFill>
                  <a:srgbClr val="000000"/>
                </a:solidFill>
                <a:latin typeface="Bookman Old Style" panose="02050604050505020204" pitchFamily="18" charset="0"/>
                <a:cs typeface="Times New Roman" pitchFamily="18" charset="0"/>
              </a:rPr>
              <a:t>D</a:t>
            </a:r>
            <a:r>
              <a:rPr lang="en-US" altLang="ja-JP" dirty="0">
                <a:solidFill>
                  <a:srgbClr val="000000"/>
                </a:solidFill>
                <a:latin typeface="+mn-lt"/>
                <a:cs typeface="Times New Roman" pitchFamily="18" charset="0"/>
              </a:rPr>
              <a:t>)</a:t>
            </a:r>
            <a:r>
              <a:rPr lang="en-US" altLang="ja-JP" i="1" dirty="0" err="1">
                <a:solidFill>
                  <a:srgbClr val="000000"/>
                </a:solidFill>
                <a:latin typeface="Bookman Old Style" panose="02050604050505020204" pitchFamily="18" charset="0"/>
                <a:cs typeface="Times New Roman" pitchFamily="18" charset="0"/>
              </a:rPr>
              <a:t>i</a:t>
            </a:r>
            <a:r>
              <a:rPr lang="en-US" altLang="ja-JP" dirty="0" err="1">
                <a:solidFill>
                  <a:srgbClr val="000000"/>
                </a:solidFill>
                <a:latin typeface="+mn-lt"/>
                <a:cs typeface="Times New Roman" pitchFamily="18" charset="0"/>
              </a:rPr>
              <a:t>sin</a:t>
            </a:r>
            <a:r>
              <a:rPr lang="en-US" altLang="ja-JP" i="1" dirty="0" err="1">
                <a:solidFill>
                  <a:srgbClr val="000000"/>
                </a:solidFill>
                <a:latin typeface="Symbol" panose="05050102010706020507" pitchFamily="18" charset="2"/>
                <a:cs typeface="Times New Roman" pitchFamily="18" charset="0"/>
              </a:rPr>
              <a:t>s</a:t>
            </a:r>
            <a:r>
              <a:rPr lang="en-US" altLang="ja-JP" i="1" dirty="0" err="1">
                <a:solidFill>
                  <a:srgbClr val="000000"/>
                </a:solidFill>
                <a:latin typeface="Bookman Old Style" panose="02050604050505020204" pitchFamily="18" charset="0"/>
                <a:cs typeface="Times New Roman" pitchFamily="18" charset="0"/>
              </a:rPr>
              <a:t>t</a:t>
            </a:r>
            <a:r>
              <a:rPr lang="en-US" altLang="ja-JP" dirty="0">
                <a:solidFill>
                  <a:srgbClr val="000000"/>
                </a:solidFill>
                <a:latin typeface="Symbol" panose="05050102010706020507" pitchFamily="18" charset="2"/>
                <a:cs typeface="Times New Roman" pitchFamily="18" charset="0"/>
              </a:rPr>
              <a:t>=</a:t>
            </a:r>
            <a:r>
              <a:rPr lang="en-US" altLang="ja-JP" i="1" dirty="0" err="1">
                <a:solidFill>
                  <a:srgbClr val="000000"/>
                </a:solidFill>
                <a:latin typeface="Bookman Old Style" panose="02050604050505020204" pitchFamily="18" charset="0"/>
                <a:cs typeface="Times New Roman" pitchFamily="18" charset="0"/>
              </a:rPr>
              <a:t>A</a:t>
            </a:r>
            <a:r>
              <a:rPr lang="en-US" altLang="ja-JP" dirty="0" err="1">
                <a:solidFill>
                  <a:srgbClr val="000000"/>
                </a:solidFill>
                <a:latin typeface="+mn-lt"/>
                <a:cs typeface="Times New Roman" pitchFamily="18" charset="0"/>
              </a:rPr>
              <a:t>cos</a:t>
            </a:r>
            <a:r>
              <a:rPr lang="en-US" altLang="ja-JP" i="1" dirty="0" err="1">
                <a:solidFill>
                  <a:srgbClr val="000000"/>
                </a:solidFill>
                <a:latin typeface="Symbol" panose="05050102010706020507" pitchFamily="18" charset="2"/>
                <a:cs typeface="Times New Roman" pitchFamily="18" charset="0"/>
              </a:rPr>
              <a:t>s</a:t>
            </a:r>
            <a:r>
              <a:rPr lang="en-US" altLang="ja-JP" i="1" dirty="0" err="1">
                <a:solidFill>
                  <a:srgbClr val="000000"/>
                </a:solidFill>
                <a:latin typeface="Bookman Old Style" panose="02050604050505020204" pitchFamily="18" charset="0"/>
                <a:cs typeface="Times New Roman" pitchFamily="18" charset="0"/>
              </a:rPr>
              <a:t>t</a:t>
            </a:r>
            <a:r>
              <a:rPr lang="en-US" altLang="ja-JP" dirty="0" err="1">
                <a:solidFill>
                  <a:srgbClr val="000000"/>
                </a:solidFill>
                <a:latin typeface="+mn-lt"/>
                <a:cs typeface="Times New Roman" pitchFamily="18" charset="0"/>
              </a:rPr>
              <a:t>+</a:t>
            </a:r>
            <a:r>
              <a:rPr lang="en-US" altLang="ja-JP" i="1" dirty="0" err="1">
                <a:solidFill>
                  <a:srgbClr val="000000"/>
                </a:solidFill>
                <a:latin typeface="Bookman Old Style" panose="02050604050505020204" pitchFamily="18" charset="0"/>
                <a:cs typeface="Times New Roman" pitchFamily="18" charset="0"/>
              </a:rPr>
              <a:t>B</a:t>
            </a:r>
            <a:r>
              <a:rPr lang="en-US" altLang="ja-JP" dirty="0" err="1">
                <a:solidFill>
                  <a:srgbClr val="000000"/>
                </a:solidFill>
                <a:latin typeface="+mn-lt"/>
                <a:cs typeface="Times New Roman" pitchFamily="18" charset="0"/>
              </a:rPr>
              <a:t>sin</a:t>
            </a:r>
            <a:r>
              <a:rPr lang="en-US" altLang="ja-JP" i="1" dirty="0" err="1">
                <a:solidFill>
                  <a:srgbClr val="000000"/>
                </a:solidFill>
                <a:latin typeface="Symbol" panose="05050102010706020507" pitchFamily="18" charset="2"/>
                <a:cs typeface="Times New Roman" pitchFamily="18" charset="0"/>
              </a:rPr>
              <a:t>s</a:t>
            </a:r>
            <a:r>
              <a:rPr lang="en-US" altLang="ja-JP" i="1" dirty="0" err="1">
                <a:solidFill>
                  <a:srgbClr val="000000"/>
                </a:solidFill>
                <a:latin typeface="Bookman Old Style" panose="02050604050505020204" pitchFamily="18" charset="0"/>
                <a:cs typeface="Times New Roman" pitchFamily="18" charset="0"/>
              </a:rPr>
              <a:t>t</a:t>
            </a:r>
            <a:endParaRPr lang="en-US" altLang="ja-JP" i="1" dirty="0">
              <a:solidFill>
                <a:srgbClr val="000000"/>
              </a:solidFill>
              <a:latin typeface="Bookman Old Style" panose="02050604050505020204" pitchFamily="18" charset="0"/>
              <a:cs typeface="Times New Roman" pitchFamily="18" charset="0"/>
            </a:endParaRPr>
          </a:p>
          <a:p>
            <a:pPr>
              <a:spcBef>
                <a:spcPts val="0"/>
              </a:spcBef>
            </a:pPr>
            <a:r>
              <a:rPr lang="ja-JP" altLang="en-US" dirty="0">
                <a:solidFill>
                  <a:srgbClr val="000000"/>
                </a:solidFill>
                <a:latin typeface="Bookman Old Style" panose="02050604050505020204" pitchFamily="18" charset="0"/>
                <a:cs typeface="Times New Roman" pitchFamily="18" charset="0"/>
              </a:rPr>
              <a:t>但し</a:t>
            </a:r>
            <a:r>
              <a:rPr lang="en-US" altLang="ja-JP" i="1" dirty="0">
                <a:solidFill>
                  <a:srgbClr val="000000"/>
                </a:solidFill>
                <a:latin typeface="Bookman Old Style" panose="02050604050505020204" pitchFamily="18" charset="0"/>
                <a:cs typeface="Times New Roman" pitchFamily="18" charset="0"/>
              </a:rPr>
              <a:t>C</a:t>
            </a:r>
            <a:r>
              <a:rPr lang="en-US" altLang="ja-JP" dirty="0">
                <a:solidFill>
                  <a:srgbClr val="000000"/>
                </a:solidFill>
                <a:latin typeface="+mn-lt"/>
                <a:cs typeface="Times New Roman" pitchFamily="18" charset="0"/>
              </a:rPr>
              <a:t>+</a:t>
            </a:r>
            <a:r>
              <a:rPr lang="en-US" altLang="ja-JP" i="1" dirty="0">
                <a:solidFill>
                  <a:srgbClr val="000000"/>
                </a:solidFill>
                <a:latin typeface="Bookman Old Style" panose="02050604050505020204" pitchFamily="18" charset="0"/>
                <a:cs typeface="Times New Roman" pitchFamily="18" charset="0"/>
              </a:rPr>
              <a:t>D</a:t>
            </a:r>
            <a:r>
              <a:rPr lang="en-US" altLang="ja-JP" dirty="0">
                <a:solidFill>
                  <a:srgbClr val="000000"/>
                </a:solidFill>
                <a:latin typeface="Symbol" panose="05050102010706020507" pitchFamily="18" charset="2"/>
                <a:cs typeface="Times New Roman" pitchFamily="18" charset="0"/>
              </a:rPr>
              <a:t>=</a:t>
            </a:r>
            <a:r>
              <a:rPr lang="en-US" altLang="ja-JP" i="1" dirty="0">
                <a:solidFill>
                  <a:srgbClr val="000000"/>
                </a:solidFill>
                <a:latin typeface="Bookman Old Style" panose="02050604050505020204" pitchFamily="18" charset="0"/>
                <a:cs typeface="Times New Roman" pitchFamily="18" charset="0"/>
              </a:rPr>
              <a:t>A, </a:t>
            </a:r>
            <a:r>
              <a:rPr lang="en-US" altLang="ja-JP" dirty="0">
                <a:solidFill>
                  <a:srgbClr val="FF0000"/>
                </a:solidFill>
                <a:cs typeface="Times New Roman" pitchFamily="18" charset="0"/>
              </a:rPr>
              <a:t>(</a:t>
            </a:r>
            <a:r>
              <a:rPr lang="en-US" altLang="ja-JP" i="1" dirty="0">
                <a:latin typeface="Bookman Old Style" panose="02050604050505020204" pitchFamily="18" charset="0"/>
                <a:cs typeface="Times New Roman" pitchFamily="18" charset="0"/>
              </a:rPr>
              <a:t>C</a:t>
            </a:r>
            <a:r>
              <a:rPr lang="en-US" altLang="ja-JP" dirty="0">
                <a:latin typeface="Symbol" panose="05050102010706020507" pitchFamily="18" charset="2"/>
                <a:cs typeface="Times New Roman" pitchFamily="18" charset="0"/>
              </a:rPr>
              <a:t>-</a:t>
            </a:r>
            <a:r>
              <a:rPr lang="en-US" altLang="ja-JP" i="1" dirty="0">
                <a:latin typeface="Bookman Old Style" panose="02050604050505020204" pitchFamily="18" charset="0"/>
                <a:cs typeface="Times New Roman" pitchFamily="18" charset="0"/>
              </a:rPr>
              <a:t>D</a:t>
            </a:r>
            <a:r>
              <a:rPr lang="en-US" altLang="ja-JP" dirty="0">
                <a:solidFill>
                  <a:srgbClr val="FF0000"/>
                </a:solidFill>
                <a:cs typeface="Times New Roman" pitchFamily="18" charset="0"/>
              </a:rPr>
              <a:t>)</a:t>
            </a:r>
            <a:r>
              <a:rPr lang="en-US" altLang="ja-JP" i="1" dirty="0" err="1">
                <a:solidFill>
                  <a:srgbClr val="FF0000"/>
                </a:solidFill>
                <a:latin typeface="Bookman Old Style" panose="02050604050505020204" pitchFamily="18" charset="0"/>
                <a:cs typeface="Times New Roman" pitchFamily="18" charset="0"/>
              </a:rPr>
              <a:t>i</a:t>
            </a:r>
            <a:r>
              <a:rPr lang="en-US" altLang="ja-JP" i="1" dirty="0">
                <a:solidFill>
                  <a:srgbClr val="FF0000"/>
                </a:solidFill>
                <a:latin typeface="Bookman Old Style" panose="02050604050505020204" pitchFamily="18" charset="0"/>
                <a:cs typeface="Times New Roman" pitchFamily="18" charset="0"/>
              </a:rPr>
              <a:t> </a:t>
            </a:r>
            <a:r>
              <a:rPr lang="en-US" altLang="ja-JP" dirty="0">
                <a:solidFill>
                  <a:srgbClr val="000000"/>
                </a:solidFill>
                <a:latin typeface="Symbol" panose="05050102010706020507" pitchFamily="18" charset="2"/>
                <a:cs typeface="Times New Roman" pitchFamily="18" charset="0"/>
              </a:rPr>
              <a:t>=</a:t>
            </a:r>
            <a:r>
              <a:rPr lang="en-US" altLang="ja-JP" i="1" dirty="0">
                <a:solidFill>
                  <a:srgbClr val="000000"/>
                </a:solidFill>
                <a:latin typeface="Bookman Old Style" panose="02050604050505020204" pitchFamily="18" charset="0"/>
                <a:cs typeface="Times New Roman" pitchFamily="18" charset="0"/>
              </a:rPr>
              <a:t>B</a:t>
            </a:r>
            <a:r>
              <a:rPr lang="ja-JP" altLang="en-US" dirty="0">
                <a:solidFill>
                  <a:srgbClr val="000000"/>
                </a:solidFill>
                <a:latin typeface="+mn-lt"/>
                <a:cs typeface="Times New Roman" pitchFamily="18" charset="0"/>
              </a:rPr>
              <a:t>。</a:t>
            </a:r>
            <a:r>
              <a:rPr lang="en-US" altLang="ja-JP" i="1" dirty="0">
                <a:solidFill>
                  <a:srgbClr val="000000"/>
                </a:solidFill>
                <a:latin typeface="Symbol" panose="05050102010706020507" pitchFamily="18" charset="2"/>
                <a:cs typeface="Times New Roman" pitchFamily="18" charset="0"/>
              </a:rPr>
              <a:t>q</a:t>
            </a:r>
            <a:r>
              <a:rPr lang="en-US" altLang="ja-JP" dirty="0">
                <a:solidFill>
                  <a:srgbClr val="000000"/>
                </a:solidFill>
                <a:cs typeface="Times New Roman" pitchFamily="18" charset="0"/>
              </a:rPr>
              <a:t>,</a:t>
            </a:r>
            <a:r>
              <a:rPr lang="en-US" altLang="ja-JP" i="1" dirty="0">
                <a:solidFill>
                  <a:srgbClr val="000000"/>
                </a:solidFill>
                <a:latin typeface="Bookman Old Style" panose="02050604050505020204" pitchFamily="18" charset="0"/>
                <a:cs typeface="Times New Roman" pitchFamily="18" charset="0"/>
              </a:rPr>
              <a:t> </a:t>
            </a:r>
            <a:r>
              <a:rPr lang="en-US" altLang="ja-JP" i="1" dirty="0">
                <a:solidFill>
                  <a:srgbClr val="000000"/>
                </a:solidFill>
                <a:latin typeface="Symbol" panose="05050102010706020507" pitchFamily="18" charset="2"/>
                <a:cs typeface="Times New Roman" pitchFamily="18" charset="0"/>
              </a:rPr>
              <a:t>s</a:t>
            </a:r>
            <a:r>
              <a:rPr lang="en-US" altLang="ja-JP" dirty="0">
                <a:solidFill>
                  <a:srgbClr val="000000"/>
                </a:solidFill>
                <a:cs typeface="Times New Roman" pitchFamily="18" charset="0"/>
              </a:rPr>
              <a:t>,</a:t>
            </a:r>
            <a:r>
              <a:rPr lang="en-US" altLang="ja-JP" i="1" dirty="0">
                <a:solidFill>
                  <a:srgbClr val="000000"/>
                </a:solidFill>
                <a:latin typeface="Bookman Old Style" panose="02050604050505020204" pitchFamily="18" charset="0"/>
                <a:cs typeface="Times New Roman" pitchFamily="18" charset="0"/>
              </a:rPr>
              <a:t> t</a:t>
            </a:r>
            <a:r>
              <a:rPr lang="ja-JP" altLang="en-US" dirty="0">
                <a:solidFill>
                  <a:srgbClr val="000000"/>
                </a:solidFill>
                <a:latin typeface="Bookman Old Style" panose="02050604050505020204" pitchFamily="18" charset="0"/>
                <a:cs typeface="Times New Roman" pitchFamily="18" charset="0"/>
              </a:rPr>
              <a:t>が実数なので</a:t>
            </a:r>
            <a:r>
              <a:rPr lang="en-US" altLang="ja-JP" i="1" dirty="0">
                <a:solidFill>
                  <a:srgbClr val="000000"/>
                </a:solidFill>
                <a:latin typeface="Bookman Old Style" panose="02050604050505020204" pitchFamily="18" charset="0"/>
                <a:cs typeface="Times New Roman" pitchFamily="18" charset="0"/>
              </a:rPr>
              <a:t>A</a:t>
            </a:r>
            <a:r>
              <a:rPr lang="en-US" altLang="ja-JP" dirty="0">
                <a:solidFill>
                  <a:srgbClr val="000000"/>
                </a:solidFill>
                <a:latin typeface="+mn-lt"/>
                <a:cs typeface="Times New Roman" pitchFamily="18" charset="0"/>
              </a:rPr>
              <a:t>,</a:t>
            </a:r>
            <a:r>
              <a:rPr lang="en-US" altLang="ja-JP" i="1" dirty="0">
                <a:solidFill>
                  <a:srgbClr val="000000"/>
                </a:solidFill>
                <a:latin typeface="Bookman Old Style" panose="02050604050505020204" pitchFamily="18" charset="0"/>
                <a:cs typeface="Times New Roman" pitchFamily="18" charset="0"/>
              </a:rPr>
              <a:t> B</a:t>
            </a:r>
            <a:r>
              <a:rPr lang="ja-JP" altLang="en-US" dirty="0">
                <a:solidFill>
                  <a:srgbClr val="000000"/>
                </a:solidFill>
                <a:latin typeface="+mn-lt"/>
                <a:cs typeface="Times New Roman" pitchFamily="18" charset="0"/>
              </a:rPr>
              <a:t>は実数。</a:t>
            </a:r>
            <a:endParaRPr lang="en-US" altLang="ja-JP" dirty="0">
              <a:solidFill>
                <a:srgbClr val="000000"/>
              </a:solidFill>
              <a:latin typeface="+mn-lt"/>
              <a:cs typeface="Times New Roman" pitchFamily="18" charset="0"/>
            </a:endParaRPr>
          </a:p>
          <a:p>
            <a:pPr>
              <a:spcBef>
                <a:spcPts val="0"/>
              </a:spcBef>
            </a:pPr>
            <a:r>
              <a:rPr lang="ja-JP" altLang="en-US" u="sng" dirty="0">
                <a:solidFill>
                  <a:srgbClr val="FF00FF"/>
                </a:solidFill>
                <a:latin typeface="+mn-lt"/>
                <a:cs typeface="Times New Roman" pitchFamily="18" charset="0"/>
              </a:rPr>
              <a:t>これにより②は①の一般解であることが示された</a:t>
            </a:r>
            <a:r>
              <a:rPr lang="ja-JP" altLang="en-US" dirty="0">
                <a:solidFill>
                  <a:srgbClr val="FF00FF"/>
                </a:solidFill>
                <a:latin typeface="+mn-lt"/>
                <a:cs typeface="Times New Roman" pitchFamily="18" charset="0"/>
              </a:rPr>
              <a:t>。</a:t>
            </a:r>
            <a:endParaRPr lang="ja-JP" altLang="en-US" dirty="0">
              <a:solidFill>
                <a:srgbClr val="FF00FF"/>
              </a:solidFill>
            </a:endParaRPr>
          </a:p>
        </p:txBody>
      </p:sp>
      <p:grpSp>
        <p:nvGrpSpPr>
          <p:cNvPr id="3" name="グループ化 2">
            <a:extLst>
              <a:ext uri="{FF2B5EF4-FFF2-40B4-BE49-F238E27FC236}">
                <a16:creationId xmlns:a16="http://schemas.microsoft.com/office/drawing/2014/main" id="{BEDEE85B-4134-49CD-B5EF-48430E9C525D}"/>
              </a:ext>
            </a:extLst>
          </p:cNvPr>
          <p:cNvGrpSpPr/>
          <p:nvPr/>
        </p:nvGrpSpPr>
        <p:grpSpPr>
          <a:xfrm>
            <a:off x="6770769" y="3874772"/>
            <a:ext cx="2330038" cy="1569060"/>
            <a:chOff x="6770769" y="3874772"/>
            <a:chExt cx="2330038" cy="1569060"/>
          </a:xfrm>
        </p:grpSpPr>
        <p:sp>
          <p:nvSpPr>
            <p:cNvPr id="20" name="AutoShape 76">
              <a:extLst>
                <a:ext uri="{FF2B5EF4-FFF2-40B4-BE49-F238E27FC236}">
                  <a16:creationId xmlns:a16="http://schemas.microsoft.com/office/drawing/2014/main" id="{97ACAC36-35EC-42A0-8856-B63AF7AAA408}"/>
                </a:ext>
              </a:extLst>
            </p:cNvPr>
            <p:cNvSpPr>
              <a:spLocks noChangeArrowheads="1"/>
            </p:cNvSpPr>
            <p:nvPr/>
          </p:nvSpPr>
          <p:spPr bwMode="auto">
            <a:xfrm>
              <a:off x="6770769" y="3874772"/>
              <a:ext cx="2330038" cy="1569060"/>
            </a:xfrm>
            <a:prstGeom prst="roundRect">
              <a:avLst>
                <a:gd name="adj" fmla="val 0"/>
              </a:avLst>
            </a:prstGeom>
            <a:solidFill>
              <a:srgbClr val="FFF0DC"/>
            </a:solidFill>
            <a:ln w="28575" algn="ctr">
              <a:solidFill>
                <a:srgbClr val="FFF0DC"/>
              </a:solidFill>
              <a:round/>
              <a:headEnd/>
              <a:tailEnd/>
            </a:ln>
            <a:effectLst>
              <a:outerShdw blurRad="50800" dist="38100" dir="8100000" algn="tr" rotWithShape="0">
                <a:prstClr val="black">
                  <a:alpha val="40000"/>
                </a:prstClr>
              </a:outerShdw>
            </a:effectLst>
          </p:spPr>
          <p:txBody>
            <a:bodyPr wrap="none" anchor="ctr"/>
            <a:lstStyle/>
            <a:p>
              <a:endParaRPr kumimoji="0" lang="ja-JP" altLang="en-US" dirty="0">
                <a:solidFill>
                  <a:srgbClr val="B44600"/>
                </a:solidFill>
              </a:endParaRPr>
            </a:p>
          </p:txBody>
        </p:sp>
        <p:graphicFrame>
          <p:nvGraphicFramePr>
            <p:cNvPr id="21" name="Object 68">
              <a:extLst>
                <a:ext uri="{FF2B5EF4-FFF2-40B4-BE49-F238E27FC236}">
                  <a16:creationId xmlns:a16="http://schemas.microsoft.com/office/drawing/2014/main" id="{5DDC36B7-672C-47EC-9961-451AEB206431}"/>
                </a:ext>
              </a:extLst>
            </p:cNvPr>
            <p:cNvGraphicFramePr>
              <a:graphicFrameLocks noChangeAspect="1"/>
            </p:cNvGraphicFramePr>
            <p:nvPr>
              <p:extLst>
                <p:ext uri="{D42A27DB-BD31-4B8C-83A1-F6EECF244321}">
                  <p14:modId xmlns:p14="http://schemas.microsoft.com/office/powerpoint/2010/main" val="2508614023"/>
                </p:ext>
              </p:extLst>
            </p:nvPr>
          </p:nvGraphicFramePr>
          <p:xfrm>
            <a:off x="6770770" y="3914116"/>
            <a:ext cx="2298126" cy="501950"/>
          </p:xfrm>
          <a:graphic>
            <a:graphicData uri="http://schemas.openxmlformats.org/presentationml/2006/ole">
              <mc:AlternateContent xmlns:mc="http://schemas.openxmlformats.org/markup-compatibility/2006">
                <mc:Choice xmlns:v="urn:schemas-microsoft-com:vml" Requires="v">
                  <p:oleObj spid="_x0000_s309426" name="Equation" r:id="rId4" imgW="1193760" imgH="228600" progId="Equation.DSMT4">
                    <p:embed/>
                  </p:oleObj>
                </mc:Choice>
                <mc:Fallback>
                  <p:oleObj name="Equation" r:id="rId4" imgW="1193760" imgH="228600" progId="Equation.DSMT4">
                    <p:embed/>
                    <p:pic>
                      <p:nvPicPr>
                        <p:cNvPr id="66" name="Object 68">
                          <a:extLst>
                            <a:ext uri="{FF2B5EF4-FFF2-40B4-BE49-F238E27FC236}">
                              <a16:creationId xmlns:a16="http://schemas.microsoft.com/office/drawing/2014/main" id="{B06174DD-21AA-42C2-A3DD-678EE106D246}"/>
                            </a:ext>
                          </a:extLst>
                        </p:cNvPr>
                        <p:cNvPicPr>
                          <a:picLocks noChangeAspect="1" noChangeArrowheads="1"/>
                        </p:cNvPicPr>
                        <p:nvPr/>
                      </p:nvPicPr>
                      <p:blipFill>
                        <a:blip r:embed="rId5"/>
                        <a:srcRect/>
                        <a:stretch>
                          <a:fillRect/>
                        </a:stretch>
                      </p:blipFill>
                      <p:spPr bwMode="auto">
                        <a:xfrm>
                          <a:off x="6770770" y="3914116"/>
                          <a:ext cx="2298126" cy="501950"/>
                        </a:xfrm>
                        <a:prstGeom prst="rect">
                          <a:avLst/>
                        </a:prstGeom>
                        <a:noFill/>
                        <a:ln>
                          <a:noFill/>
                        </a:ln>
                      </p:spPr>
                    </p:pic>
                  </p:oleObj>
                </mc:Fallback>
              </mc:AlternateContent>
            </a:graphicData>
          </a:graphic>
        </p:graphicFrame>
        <p:grpSp>
          <p:nvGrpSpPr>
            <p:cNvPr id="22" name="グループ化 21">
              <a:extLst>
                <a:ext uri="{FF2B5EF4-FFF2-40B4-BE49-F238E27FC236}">
                  <a16:creationId xmlns:a16="http://schemas.microsoft.com/office/drawing/2014/main" id="{572ECE21-B303-424C-889F-C5FC6571A460}"/>
                </a:ext>
              </a:extLst>
            </p:cNvPr>
            <p:cNvGrpSpPr/>
            <p:nvPr/>
          </p:nvGrpSpPr>
          <p:grpSpPr>
            <a:xfrm>
              <a:off x="6922100" y="4410510"/>
              <a:ext cx="1938876" cy="491706"/>
              <a:chOff x="6963225" y="535344"/>
              <a:chExt cx="1938876" cy="491706"/>
            </a:xfrm>
          </p:grpSpPr>
          <p:graphicFrame>
            <p:nvGraphicFramePr>
              <p:cNvPr id="34" name="Object 68">
                <a:extLst>
                  <a:ext uri="{FF2B5EF4-FFF2-40B4-BE49-F238E27FC236}">
                    <a16:creationId xmlns:a16="http://schemas.microsoft.com/office/drawing/2014/main" id="{F0BF6B6C-C488-4C6D-94B9-D5643A106202}"/>
                  </a:ext>
                </a:extLst>
              </p:cNvPr>
              <p:cNvGraphicFramePr>
                <a:graphicFrameLocks noChangeAspect="1"/>
              </p:cNvGraphicFramePr>
              <p:nvPr>
                <p:extLst>
                  <p:ext uri="{D42A27DB-BD31-4B8C-83A1-F6EECF244321}">
                    <p14:modId xmlns:p14="http://schemas.microsoft.com/office/powerpoint/2010/main" val="557081016"/>
                  </p:ext>
                </p:extLst>
              </p:nvPr>
            </p:nvGraphicFramePr>
            <p:xfrm>
              <a:off x="6963225" y="555563"/>
              <a:ext cx="1093788" cy="471487"/>
            </p:xfrm>
            <a:graphic>
              <a:graphicData uri="http://schemas.openxmlformats.org/presentationml/2006/ole">
                <mc:AlternateContent xmlns:mc="http://schemas.openxmlformats.org/markup-compatibility/2006">
                  <mc:Choice xmlns:v="urn:schemas-microsoft-com:vml" Requires="v">
                    <p:oleObj spid="_x0000_s309427" name="Equation" r:id="rId6" imgW="469800" imgH="203040" progId="Equation.DSMT4">
                      <p:embed/>
                    </p:oleObj>
                  </mc:Choice>
                  <mc:Fallback>
                    <p:oleObj name="Equation" r:id="rId6" imgW="469800" imgH="203040" progId="Equation.DSMT4">
                      <p:embed/>
                      <p:pic>
                        <p:nvPicPr>
                          <p:cNvPr id="81" name="Object 68">
                            <a:extLst>
                              <a:ext uri="{FF2B5EF4-FFF2-40B4-BE49-F238E27FC236}">
                                <a16:creationId xmlns:a16="http://schemas.microsoft.com/office/drawing/2014/main" id="{93E874E5-F673-46F8-BCB5-5D64032BDA97}"/>
                              </a:ext>
                            </a:extLst>
                          </p:cNvPr>
                          <p:cNvPicPr>
                            <a:picLocks noChangeAspect="1" noChangeArrowheads="1"/>
                          </p:cNvPicPr>
                          <p:nvPr/>
                        </p:nvPicPr>
                        <p:blipFill>
                          <a:blip r:embed="rId7"/>
                          <a:srcRect/>
                          <a:stretch>
                            <a:fillRect/>
                          </a:stretch>
                        </p:blipFill>
                        <p:spPr bwMode="auto">
                          <a:xfrm>
                            <a:off x="6963225" y="555563"/>
                            <a:ext cx="1093788" cy="471487"/>
                          </a:xfrm>
                          <a:prstGeom prst="rect">
                            <a:avLst/>
                          </a:prstGeom>
                          <a:noFill/>
                          <a:ln>
                            <a:noFill/>
                          </a:ln>
                        </p:spPr>
                      </p:pic>
                    </p:oleObj>
                  </mc:Fallback>
                </mc:AlternateContent>
              </a:graphicData>
            </a:graphic>
          </p:graphicFrame>
          <p:graphicFrame>
            <p:nvGraphicFramePr>
              <p:cNvPr id="35" name="Object 68">
                <a:extLst>
                  <a:ext uri="{FF2B5EF4-FFF2-40B4-BE49-F238E27FC236}">
                    <a16:creationId xmlns:a16="http://schemas.microsoft.com/office/drawing/2014/main" id="{5FBFF876-5E4C-433B-8370-875F41483BAD}"/>
                  </a:ext>
                </a:extLst>
              </p:cNvPr>
              <p:cNvGraphicFramePr>
                <a:graphicFrameLocks noChangeAspect="1"/>
              </p:cNvGraphicFramePr>
              <p:nvPr>
                <p:extLst>
                  <p:ext uri="{D42A27DB-BD31-4B8C-83A1-F6EECF244321}">
                    <p14:modId xmlns:p14="http://schemas.microsoft.com/office/powerpoint/2010/main" val="3440926131"/>
                  </p:ext>
                </p:extLst>
              </p:nvPr>
            </p:nvGraphicFramePr>
            <p:xfrm>
              <a:off x="8046439" y="535344"/>
              <a:ext cx="855662" cy="471488"/>
            </p:xfrm>
            <a:graphic>
              <a:graphicData uri="http://schemas.openxmlformats.org/presentationml/2006/ole">
                <mc:AlternateContent xmlns:mc="http://schemas.openxmlformats.org/markup-compatibility/2006">
                  <mc:Choice xmlns:v="urn:schemas-microsoft-com:vml" Requires="v">
                    <p:oleObj spid="_x0000_s309428" name="Equation" r:id="rId8" imgW="368280" imgH="203040" progId="Equation.DSMT4">
                      <p:embed/>
                    </p:oleObj>
                  </mc:Choice>
                  <mc:Fallback>
                    <p:oleObj name="Equation" r:id="rId8" imgW="368280" imgH="203040" progId="Equation.DSMT4">
                      <p:embed/>
                      <p:pic>
                        <p:nvPicPr>
                          <p:cNvPr id="82" name="Object 68">
                            <a:extLst>
                              <a:ext uri="{FF2B5EF4-FFF2-40B4-BE49-F238E27FC236}">
                                <a16:creationId xmlns:a16="http://schemas.microsoft.com/office/drawing/2014/main" id="{4E1CA8D7-41A4-4E41-B250-739174918E05}"/>
                              </a:ext>
                            </a:extLst>
                          </p:cNvPr>
                          <p:cNvPicPr>
                            <a:picLocks noChangeAspect="1" noChangeArrowheads="1"/>
                          </p:cNvPicPr>
                          <p:nvPr/>
                        </p:nvPicPr>
                        <p:blipFill>
                          <a:blip r:embed="rId9"/>
                          <a:srcRect/>
                          <a:stretch>
                            <a:fillRect/>
                          </a:stretch>
                        </p:blipFill>
                        <p:spPr bwMode="auto">
                          <a:xfrm>
                            <a:off x="8046439" y="535344"/>
                            <a:ext cx="855662" cy="471488"/>
                          </a:xfrm>
                          <a:prstGeom prst="rect">
                            <a:avLst/>
                          </a:prstGeom>
                          <a:noFill/>
                          <a:ln>
                            <a:noFill/>
                          </a:ln>
                        </p:spPr>
                      </p:pic>
                    </p:oleObj>
                  </mc:Fallback>
                </mc:AlternateContent>
              </a:graphicData>
            </a:graphic>
          </p:graphicFrame>
        </p:grpSp>
        <p:grpSp>
          <p:nvGrpSpPr>
            <p:cNvPr id="23" name="グループ化 22">
              <a:extLst>
                <a:ext uri="{FF2B5EF4-FFF2-40B4-BE49-F238E27FC236}">
                  <a16:creationId xmlns:a16="http://schemas.microsoft.com/office/drawing/2014/main" id="{2345C500-E9F4-4CB5-B262-C60C64762905}"/>
                </a:ext>
              </a:extLst>
            </p:cNvPr>
            <p:cNvGrpSpPr/>
            <p:nvPr/>
          </p:nvGrpSpPr>
          <p:grpSpPr>
            <a:xfrm>
              <a:off x="6886485" y="4882673"/>
              <a:ext cx="1774391" cy="530225"/>
              <a:chOff x="6921277" y="1007903"/>
              <a:chExt cx="1774391" cy="530225"/>
            </a:xfrm>
          </p:grpSpPr>
          <p:graphicFrame>
            <p:nvGraphicFramePr>
              <p:cNvPr id="32" name="Object 68">
                <a:extLst>
                  <a:ext uri="{FF2B5EF4-FFF2-40B4-BE49-F238E27FC236}">
                    <a16:creationId xmlns:a16="http://schemas.microsoft.com/office/drawing/2014/main" id="{52D4A8EB-32D4-41C2-801B-54F28DFDE720}"/>
                  </a:ext>
                </a:extLst>
              </p:cNvPr>
              <p:cNvGraphicFramePr>
                <a:graphicFrameLocks noChangeAspect="1"/>
              </p:cNvGraphicFramePr>
              <p:nvPr>
                <p:extLst>
                  <p:ext uri="{D42A27DB-BD31-4B8C-83A1-F6EECF244321}">
                    <p14:modId xmlns:p14="http://schemas.microsoft.com/office/powerpoint/2010/main" val="1183065329"/>
                  </p:ext>
                </p:extLst>
              </p:nvPr>
            </p:nvGraphicFramePr>
            <p:xfrm>
              <a:off x="6921277" y="1007903"/>
              <a:ext cx="1150937" cy="530225"/>
            </p:xfrm>
            <a:graphic>
              <a:graphicData uri="http://schemas.openxmlformats.org/presentationml/2006/ole">
                <mc:AlternateContent xmlns:mc="http://schemas.openxmlformats.org/markup-compatibility/2006">
                  <mc:Choice xmlns:v="urn:schemas-microsoft-com:vml" Requires="v">
                    <p:oleObj spid="_x0000_s309429" name="Equation" r:id="rId10" imgW="495000" imgH="228600" progId="Equation.DSMT4">
                      <p:embed/>
                    </p:oleObj>
                  </mc:Choice>
                  <mc:Fallback>
                    <p:oleObj name="Equation" r:id="rId10" imgW="495000" imgH="228600" progId="Equation.DSMT4">
                      <p:embed/>
                      <p:pic>
                        <p:nvPicPr>
                          <p:cNvPr id="79" name="Object 68">
                            <a:extLst>
                              <a:ext uri="{FF2B5EF4-FFF2-40B4-BE49-F238E27FC236}">
                                <a16:creationId xmlns:a16="http://schemas.microsoft.com/office/drawing/2014/main" id="{14671B03-FA15-4C51-ACC0-668D759E24A6}"/>
                              </a:ext>
                            </a:extLst>
                          </p:cNvPr>
                          <p:cNvPicPr>
                            <a:picLocks noChangeAspect="1" noChangeArrowheads="1"/>
                          </p:cNvPicPr>
                          <p:nvPr/>
                        </p:nvPicPr>
                        <p:blipFill>
                          <a:blip r:embed="rId11"/>
                          <a:srcRect/>
                          <a:stretch>
                            <a:fillRect/>
                          </a:stretch>
                        </p:blipFill>
                        <p:spPr bwMode="auto">
                          <a:xfrm>
                            <a:off x="6921277" y="1007903"/>
                            <a:ext cx="1150937" cy="530225"/>
                          </a:xfrm>
                          <a:prstGeom prst="rect">
                            <a:avLst/>
                          </a:prstGeom>
                          <a:noFill/>
                          <a:ln>
                            <a:noFill/>
                          </a:ln>
                        </p:spPr>
                      </p:pic>
                    </p:oleObj>
                  </mc:Fallback>
                </mc:AlternateContent>
              </a:graphicData>
            </a:graphic>
          </p:graphicFrame>
          <p:graphicFrame>
            <p:nvGraphicFramePr>
              <p:cNvPr id="33" name="Object 68">
                <a:extLst>
                  <a:ext uri="{FF2B5EF4-FFF2-40B4-BE49-F238E27FC236}">
                    <a16:creationId xmlns:a16="http://schemas.microsoft.com/office/drawing/2014/main" id="{EA450799-72C9-4129-ADFE-E6C320ACC20F}"/>
                  </a:ext>
                </a:extLst>
              </p:cNvPr>
              <p:cNvGraphicFramePr>
                <a:graphicFrameLocks noChangeAspect="1"/>
              </p:cNvGraphicFramePr>
              <p:nvPr>
                <p:extLst>
                  <p:ext uri="{D42A27DB-BD31-4B8C-83A1-F6EECF244321}">
                    <p14:modId xmlns:p14="http://schemas.microsoft.com/office/powerpoint/2010/main" val="2917756498"/>
                  </p:ext>
                </p:extLst>
              </p:nvPr>
            </p:nvGraphicFramePr>
            <p:xfrm>
              <a:off x="8135281" y="1015085"/>
              <a:ext cx="560387" cy="469900"/>
            </p:xfrm>
            <a:graphic>
              <a:graphicData uri="http://schemas.openxmlformats.org/presentationml/2006/ole">
                <mc:AlternateContent xmlns:mc="http://schemas.openxmlformats.org/markup-compatibility/2006">
                  <mc:Choice xmlns:v="urn:schemas-microsoft-com:vml" Requires="v">
                    <p:oleObj spid="_x0000_s309430" name="Equation" r:id="rId12" imgW="241200" imgH="203040" progId="Equation.DSMT4">
                      <p:embed/>
                    </p:oleObj>
                  </mc:Choice>
                  <mc:Fallback>
                    <p:oleObj name="Equation" r:id="rId12" imgW="241200" imgH="203040" progId="Equation.DSMT4">
                      <p:embed/>
                      <p:pic>
                        <p:nvPicPr>
                          <p:cNvPr id="80" name="Object 68">
                            <a:extLst>
                              <a:ext uri="{FF2B5EF4-FFF2-40B4-BE49-F238E27FC236}">
                                <a16:creationId xmlns:a16="http://schemas.microsoft.com/office/drawing/2014/main" id="{AFD0B6B3-ED5A-4EC3-BD8D-DDF2B1EF24BC}"/>
                              </a:ext>
                            </a:extLst>
                          </p:cNvPr>
                          <p:cNvPicPr>
                            <a:picLocks noChangeAspect="1" noChangeArrowheads="1"/>
                          </p:cNvPicPr>
                          <p:nvPr/>
                        </p:nvPicPr>
                        <p:blipFill>
                          <a:blip r:embed="rId13"/>
                          <a:srcRect/>
                          <a:stretch>
                            <a:fillRect/>
                          </a:stretch>
                        </p:blipFill>
                        <p:spPr bwMode="auto">
                          <a:xfrm>
                            <a:off x="8135281" y="1015085"/>
                            <a:ext cx="560387" cy="469900"/>
                          </a:xfrm>
                          <a:prstGeom prst="rect">
                            <a:avLst/>
                          </a:prstGeom>
                          <a:noFill/>
                          <a:ln>
                            <a:noFill/>
                          </a:ln>
                        </p:spPr>
                      </p:pic>
                    </p:oleObj>
                  </mc:Fallback>
                </mc:AlternateContent>
              </a:graphicData>
            </a:graphic>
          </p:graphicFrame>
        </p:grpSp>
      </p:grpSp>
      <p:grpSp>
        <p:nvGrpSpPr>
          <p:cNvPr id="2" name="グループ化 1">
            <a:extLst>
              <a:ext uri="{FF2B5EF4-FFF2-40B4-BE49-F238E27FC236}">
                <a16:creationId xmlns:a16="http://schemas.microsoft.com/office/drawing/2014/main" id="{DA86CC21-0E18-4CA3-BB8C-17EBF55BBCA6}"/>
              </a:ext>
            </a:extLst>
          </p:cNvPr>
          <p:cNvGrpSpPr/>
          <p:nvPr/>
        </p:nvGrpSpPr>
        <p:grpSpPr>
          <a:xfrm>
            <a:off x="0" y="3869113"/>
            <a:ext cx="6699343" cy="1577529"/>
            <a:chOff x="0" y="3869113"/>
            <a:chExt cx="6699343" cy="1577529"/>
          </a:xfrm>
        </p:grpSpPr>
        <p:sp>
          <p:nvSpPr>
            <p:cNvPr id="25" name="AutoShape 76">
              <a:extLst>
                <a:ext uri="{FF2B5EF4-FFF2-40B4-BE49-F238E27FC236}">
                  <a16:creationId xmlns:a16="http://schemas.microsoft.com/office/drawing/2014/main" id="{5ECF488E-2369-4800-ADA5-E4D8853A7F0A}"/>
                </a:ext>
              </a:extLst>
            </p:cNvPr>
            <p:cNvSpPr>
              <a:spLocks noChangeArrowheads="1"/>
            </p:cNvSpPr>
            <p:nvPr/>
          </p:nvSpPr>
          <p:spPr bwMode="auto">
            <a:xfrm>
              <a:off x="42865" y="3879759"/>
              <a:ext cx="6622043" cy="1564073"/>
            </a:xfrm>
            <a:prstGeom prst="roundRect">
              <a:avLst>
                <a:gd name="adj" fmla="val 0"/>
              </a:avLst>
            </a:prstGeom>
            <a:solidFill>
              <a:srgbClr val="FFF0DC"/>
            </a:solidFill>
            <a:ln w="28575" algn="ctr">
              <a:solidFill>
                <a:srgbClr val="FFF0DC"/>
              </a:solidFill>
              <a:round/>
              <a:headEnd/>
              <a:tailEnd/>
            </a:ln>
            <a:effectLst>
              <a:outerShdw blurRad="50800" dist="38100" dir="8100000" algn="tr" rotWithShape="0">
                <a:prstClr val="black">
                  <a:alpha val="40000"/>
                </a:prstClr>
              </a:outerShdw>
            </a:effectLst>
          </p:spPr>
          <p:txBody>
            <a:bodyPr wrap="none" anchor="ctr"/>
            <a:lstStyle/>
            <a:p>
              <a:endParaRPr kumimoji="0" lang="ja-JP" altLang="en-US" dirty="0">
                <a:solidFill>
                  <a:srgbClr val="B44600"/>
                </a:solidFill>
              </a:endParaRPr>
            </a:p>
          </p:txBody>
        </p:sp>
        <p:graphicFrame>
          <p:nvGraphicFramePr>
            <p:cNvPr id="26" name="Object 154">
              <a:extLst>
                <a:ext uri="{FF2B5EF4-FFF2-40B4-BE49-F238E27FC236}">
                  <a16:creationId xmlns:a16="http://schemas.microsoft.com/office/drawing/2014/main" id="{118A06A4-D1C3-4345-8E58-7A259E089B06}"/>
                </a:ext>
              </a:extLst>
            </p:cNvPr>
            <p:cNvGraphicFramePr>
              <a:graphicFrameLocks noChangeAspect="1"/>
            </p:cNvGraphicFramePr>
            <p:nvPr>
              <p:extLst>
                <p:ext uri="{D42A27DB-BD31-4B8C-83A1-F6EECF244321}">
                  <p14:modId xmlns:p14="http://schemas.microsoft.com/office/powerpoint/2010/main" val="214683681"/>
                </p:ext>
              </p:extLst>
            </p:nvPr>
          </p:nvGraphicFramePr>
          <p:xfrm>
            <a:off x="47396" y="4379566"/>
            <a:ext cx="3524250" cy="974725"/>
          </p:xfrm>
          <a:graphic>
            <a:graphicData uri="http://schemas.openxmlformats.org/presentationml/2006/ole">
              <mc:AlternateContent xmlns:mc="http://schemas.openxmlformats.org/markup-compatibility/2006">
                <mc:Choice xmlns:v="urn:schemas-microsoft-com:vml" Requires="v">
                  <p:oleObj spid="_x0000_s309431" name="Equation" r:id="rId14" imgW="1536480" imgH="431640" progId="Equation.DSMT4">
                    <p:embed/>
                  </p:oleObj>
                </mc:Choice>
                <mc:Fallback>
                  <p:oleObj name="Equation" r:id="rId14" imgW="1536480" imgH="431640" progId="Equation.DSMT4">
                    <p:embed/>
                    <p:pic>
                      <p:nvPicPr>
                        <p:cNvPr id="70" name="Object 154">
                          <a:extLst>
                            <a:ext uri="{FF2B5EF4-FFF2-40B4-BE49-F238E27FC236}">
                              <a16:creationId xmlns:a16="http://schemas.microsoft.com/office/drawing/2014/main" id="{5010881E-7422-45F6-8B09-A3F0AC2F4E8F}"/>
                            </a:ext>
                          </a:extLst>
                        </p:cNvPr>
                        <p:cNvPicPr>
                          <a:picLocks noChangeAspect="1" noChangeArrowheads="1"/>
                        </p:cNvPicPr>
                        <p:nvPr/>
                      </p:nvPicPr>
                      <p:blipFill>
                        <a:blip r:embed="rId15"/>
                        <a:srcRect/>
                        <a:stretch>
                          <a:fillRect/>
                        </a:stretch>
                      </p:blipFill>
                      <p:spPr bwMode="auto">
                        <a:xfrm>
                          <a:off x="47396" y="4379566"/>
                          <a:ext cx="3524250" cy="974725"/>
                        </a:xfrm>
                        <a:prstGeom prst="rect">
                          <a:avLst/>
                        </a:prstGeom>
                        <a:noFill/>
                      </p:spPr>
                    </p:pic>
                  </p:oleObj>
                </mc:Fallback>
              </mc:AlternateContent>
            </a:graphicData>
          </a:graphic>
        </p:graphicFrame>
        <p:graphicFrame>
          <p:nvGraphicFramePr>
            <p:cNvPr id="27" name="Object 154">
              <a:extLst>
                <a:ext uri="{FF2B5EF4-FFF2-40B4-BE49-F238E27FC236}">
                  <a16:creationId xmlns:a16="http://schemas.microsoft.com/office/drawing/2014/main" id="{779E5BD5-9832-469B-8406-619C1A06FC0A}"/>
                </a:ext>
              </a:extLst>
            </p:cNvPr>
            <p:cNvGraphicFramePr>
              <a:graphicFrameLocks noChangeAspect="1"/>
            </p:cNvGraphicFramePr>
            <p:nvPr>
              <p:extLst>
                <p:ext uri="{D42A27DB-BD31-4B8C-83A1-F6EECF244321}">
                  <p14:modId xmlns:p14="http://schemas.microsoft.com/office/powerpoint/2010/main" val="1860758755"/>
                </p:ext>
              </p:extLst>
            </p:nvPr>
          </p:nvGraphicFramePr>
          <p:xfrm>
            <a:off x="3606081" y="4694684"/>
            <a:ext cx="493712" cy="344488"/>
          </p:xfrm>
          <a:graphic>
            <a:graphicData uri="http://schemas.openxmlformats.org/presentationml/2006/ole">
              <mc:AlternateContent xmlns:mc="http://schemas.openxmlformats.org/markup-compatibility/2006">
                <mc:Choice xmlns:v="urn:schemas-microsoft-com:vml" Requires="v">
                  <p:oleObj spid="_x0000_s309432" name="Equation" r:id="rId16" imgW="215640" imgH="152280" progId="Equation.DSMT4">
                    <p:embed/>
                  </p:oleObj>
                </mc:Choice>
                <mc:Fallback>
                  <p:oleObj name="Equation" r:id="rId16" imgW="215640" imgH="152280" progId="Equation.DSMT4">
                    <p:embed/>
                    <p:pic>
                      <p:nvPicPr>
                        <p:cNvPr id="71" name="Object 154">
                          <a:extLst>
                            <a:ext uri="{FF2B5EF4-FFF2-40B4-BE49-F238E27FC236}">
                              <a16:creationId xmlns:a16="http://schemas.microsoft.com/office/drawing/2014/main" id="{EA8AD8FC-F703-445E-93B2-F7708024489B}"/>
                            </a:ext>
                          </a:extLst>
                        </p:cNvPr>
                        <p:cNvPicPr>
                          <a:picLocks noChangeAspect="1" noChangeArrowheads="1"/>
                        </p:cNvPicPr>
                        <p:nvPr/>
                      </p:nvPicPr>
                      <p:blipFill>
                        <a:blip r:embed="rId17"/>
                        <a:srcRect/>
                        <a:stretch>
                          <a:fillRect/>
                        </a:stretch>
                      </p:blipFill>
                      <p:spPr bwMode="auto">
                        <a:xfrm>
                          <a:off x="3606081" y="4694684"/>
                          <a:ext cx="493712" cy="344488"/>
                        </a:xfrm>
                        <a:prstGeom prst="rect">
                          <a:avLst/>
                        </a:prstGeom>
                        <a:noFill/>
                      </p:spPr>
                    </p:pic>
                  </p:oleObj>
                </mc:Fallback>
              </mc:AlternateContent>
            </a:graphicData>
          </a:graphic>
        </p:graphicFrame>
        <p:sp>
          <p:nvSpPr>
            <p:cNvPr id="28" name="Rectangle 73">
              <a:extLst>
                <a:ext uri="{FF2B5EF4-FFF2-40B4-BE49-F238E27FC236}">
                  <a16:creationId xmlns:a16="http://schemas.microsoft.com/office/drawing/2014/main" id="{1F6D2EA5-72B0-43C1-A8E2-C446CC62F16F}"/>
                </a:ext>
              </a:extLst>
            </p:cNvPr>
            <p:cNvSpPr>
              <a:spLocks noChangeArrowheads="1"/>
            </p:cNvSpPr>
            <p:nvPr/>
          </p:nvSpPr>
          <p:spPr bwMode="auto">
            <a:xfrm>
              <a:off x="1016801" y="3892903"/>
              <a:ext cx="192958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noAutofit/>
            </a:bodyPr>
            <a:lstStyle/>
            <a:p>
              <a:pPr>
                <a:spcBef>
                  <a:spcPct val="0"/>
                </a:spcBef>
              </a:pPr>
              <a:r>
                <a:rPr lang="en-US" altLang="ja-JP" sz="2400" i="1" dirty="0">
                  <a:solidFill>
                    <a:srgbClr val="000000"/>
                  </a:solidFill>
                  <a:latin typeface="Bookman Old Style" pitchFamily="18" charset="0"/>
                  <a:cs typeface="Times New Roman" pitchFamily="18" charset="0"/>
                </a:rPr>
                <a:t>t</a:t>
              </a:r>
              <a:r>
                <a:rPr lang="ja-JP" altLang="en-US" sz="2400" dirty="0">
                  <a:solidFill>
                    <a:srgbClr val="000000"/>
                  </a:solidFill>
                  <a:latin typeface="ＭＳ Ｐゴシック" charset="-128"/>
                  <a:cs typeface="Times New Roman" pitchFamily="18" charset="0"/>
                </a:rPr>
                <a:t>：実変数</a:t>
              </a:r>
              <a:endParaRPr lang="en-US" altLang="ja-JP" sz="2400" dirty="0">
                <a:solidFill>
                  <a:srgbClr val="000000"/>
                </a:solidFill>
                <a:latin typeface="ＭＳ Ｐゴシック" charset="-128"/>
                <a:cs typeface="Times New Roman" pitchFamily="18" charset="0"/>
              </a:endParaRPr>
            </a:p>
          </p:txBody>
        </p:sp>
        <p:graphicFrame>
          <p:nvGraphicFramePr>
            <p:cNvPr id="29" name="Object 154">
              <a:extLst>
                <a:ext uri="{FF2B5EF4-FFF2-40B4-BE49-F238E27FC236}">
                  <a16:creationId xmlns:a16="http://schemas.microsoft.com/office/drawing/2014/main" id="{DAA2733E-B6CB-459B-996E-A8319F6BCA22}"/>
                </a:ext>
              </a:extLst>
            </p:cNvPr>
            <p:cNvGraphicFramePr>
              <a:graphicFrameLocks noChangeAspect="1"/>
            </p:cNvGraphicFramePr>
            <p:nvPr>
              <p:extLst>
                <p:ext uri="{D42A27DB-BD31-4B8C-83A1-F6EECF244321}">
                  <p14:modId xmlns:p14="http://schemas.microsoft.com/office/powerpoint/2010/main" val="2295356025"/>
                </p:ext>
              </p:extLst>
            </p:nvPr>
          </p:nvGraphicFramePr>
          <p:xfrm>
            <a:off x="4134228" y="4579513"/>
            <a:ext cx="2382837" cy="460375"/>
          </p:xfrm>
          <a:graphic>
            <a:graphicData uri="http://schemas.openxmlformats.org/presentationml/2006/ole">
              <mc:AlternateContent xmlns:mc="http://schemas.openxmlformats.org/markup-compatibility/2006">
                <mc:Choice xmlns:v="urn:schemas-microsoft-com:vml" Requires="v">
                  <p:oleObj spid="_x0000_s309433" name="Equation" r:id="rId18" imgW="1041120" imgH="203040" progId="Equation.DSMT4">
                    <p:embed/>
                  </p:oleObj>
                </mc:Choice>
                <mc:Fallback>
                  <p:oleObj name="Equation" r:id="rId18" imgW="1041120" imgH="203040" progId="Equation.DSMT4">
                    <p:embed/>
                    <p:pic>
                      <p:nvPicPr>
                        <p:cNvPr id="76" name="Object 154">
                          <a:extLst>
                            <a:ext uri="{FF2B5EF4-FFF2-40B4-BE49-F238E27FC236}">
                              <a16:creationId xmlns:a16="http://schemas.microsoft.com/office/drawing/2014/main" id="{DBE85BEB-E39C-4320-AC46-3F710FB6088A}"/>
                            </a:ext>
                          </a:extLst>
                        </p:cNvPr>
                        <p:cNvPicPr>
                          <a:picLocks noChangeAspect="1" noChangeArrowheads="1"/>
                        </p:cNvPicPr>
                        <p:nvPr/>
                      </p:nvPicPr>
                      <p:blipFill>
                        <a:blip r:embed="rId19"/>
                        <a:srcRect/>
                        <a:stretch>
                          <a:fillRect/>
                        </a:stretch>
                      </p:blipFill>
                      <p:spPr bwMode="auto">
                        <a:xfrm>
                          <a:off x="4134228" y="4579513"/>
                          <a:ext cx="2382837" cy="460375"/>
                        </a:xfrm>
                        <a:prstGeom prst="rect">
                          <a:avLst/>
                        </a:prstGeom>
                        <a:noFill/>
                      </p:spPr>
                    </p:pic>
                  </p:oleObj>
                </mc:Fallback>
              </mc:AlternateContent>
            </a:graphicData>
          </a:graphic>
        </p:graphicFrame>
        <p:sp>
          <p:nvSpPr>
            <p:cNvPr id="30" name="Rectangle 67">
              <a:extLst>
                <a:ext uri="{FF2B5EF4-FFF2-40B4-BE49-F238E27FC236}">
                  <a16:creationId xmlns:a16="http://schemas.microsoft.com/office/drawing/2014/main" id="{3482C0E8-C138-43E7-B715-469D91511AEB}"/>
                </a:ext>
              </a:extLst>
            </p:cNvPr>
            <p:cNvSpPr>
              <a:spLocks noChangeArrowheads="1"/>
            </p:cNvSpPr>
            <p:nvPr/>
          </p:nvSpPr>
          <p:spPr bwMode="auto">
            <a:xfrm>
              <a:off x="0" y="3869113"/>
              <a:ext cx="90281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ja-JP" altLang="en-US" dirty="0">
                  <a:solidFill>
                    <a:srgbClr val="AF4B00"/>
                  </a:solidFill>
                  <a:latin typeface="Century" pitchFamily="18" charset="0"/>
                  <a:cs typeface="Times New Roman" pitchFamily="18" charset="0"/>
                </a:rPr>
                <a:t>定理</a:t>
              </a:r>
              <a:endParaRPr lang="ja-JP" altLang="en-US" dirty="0">
                <a:solidFill>
                  <a:srgbClr val="AF4B00"/>
                </a:solidFill>
              </a:endParaRPr>
            </a:p>
          </p:txBody>
        </p:sp>
        <p:sp>
          <p:nvSpPr>
            <p:cNvPr id="31" name="Rectangle 73">
              <a:extLst>
                <a:ext uri="{FF2B5EF4-FFF2-40B4-BE49-F238E27FC236}">
                  <a16:creationId xmlns:a16="http://schemas.microsoft.com/office/drawing/2014/main" id="{AC89D1AD-DCDF-41C4-89C5-5ABD4C0F65E4}"/>
                </a:ext>
              </a:extLst>
            </p:cNvPr>
            <p:cNvSpPr>
              <a:spLocks noChangeArrowheads="1"/>
            </p:cNvSpPr>
            <p:nvPr/>
          </p:nvSpPr>
          <p:spPr bwMode="auto">
            <a:xfrm>
              <a:off x="2491319" y="3900410"/>
              <a:ext cx="2229523" cy="4800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noAutofit/>
            </a:bodyPr>
            <a:lstStyle/>
            <a:p>
              <a:pPr>
                <a:spcBef>
                  <a:spcPct val="0"/>
                </a:spcBef>
              </a:pPr>
              <a:r>
                <a:rPr lang="en-US" altLang="ja-JP" sz="2400" i="1" dirty="0" err="1">
                  <a:solidFill>
                    <a:srgbClr val="000000"/>
                  </a:solidFill>
                  <a:latin typeface="Bookman Old Style" pitchFamily="18" charset="0"/>
                  <a:cs typeface="Times New Roman" pitchFamily="18" charset="0"/>
                </a:rPr>
                <a:t>a</a:t>
              </a:r>
              <a:r>
                <a:rPr lang="en-US" altLang="ja-JP" sz="2400" dirty="0" err="1">
                  <a:solidFill>
                    <a:srgbClr val="000000"/>
                  </a:solidFill>
                  <a:latin typeface="Bookman Old Style" pitchFamily="18" charset="0"/>
                  <a:cs typeface="Times New Roman" pitchFamily="18" charset="0"/>
                </a:rPr>
                <a:t>,</a:t>
              </a:r>
              <a:r>
                <a:rPr lang="en-US" altLang="ja-JP" sz="2400" i="1" dirty="0" err="1">
                  <a:solidFill>
                    <a:srgbClr val="000000"/>
                  </a:solidFill>
                  <a:latin typeface="Bookman Old Style" pitchFamily="18" charset="0"/>
                  <a:cs typeface="Times New Roman" pitchFamily="18" charset="0"/>
                </a:rPr>
                <a:t>b</a:t>
              </a:r>
              <a:r>
                <a:rPr lang="ja-JP" altLang="en-US" sz="2400" dirty="0">
                  <a:solidFill>
                    <a:srgbClr val="000000"/>
                  </a:solidFill>
                  <a:latin typeface="ＭＳ Ｐゴシック" charset="-128"/>
                  <a:cs typeface="Times New Roman" pitchFamily="18" charset="0"/>
                </a:rPr>
                <a:t>：複素定数</a:t>
              </a:r>
            </a:p>
          </p:txBody>
        </p:sp>
        <p:sp>
          <p:nvSpPr>
            <p:cNvPr id="39" name="正方形/長方形 38">
              <a:extLst>
                <a:ext uri="{FF2B5EF4-FFF2-40B4-BE49-F238E27FC236}">
                  <a16:creationId xmlns:a16="http://schemas.microsoft.com/office/drawing/2014/main" id="{E5396FD7-5E55-413D-94B8-E8E61FFCE595}"/>
                </a:ext>
              </a:extLst>
            </p:cNvPr>
            <p:cNvSpPr/>
            <p:nvPr/>
          </p:nvSpPr>
          <p:spPr>
            <a:xfrm>
              <a:off x="3443968" y="4984977"/>
              <a:ext cx="3255375" cy="461665"/>
            </a:xfrm>
            <a:prstGeom prst="rect">
              <a:avLst/>
            </a:prstGeom>
          </p:spPr>
          <p:txBody>
            <a:bodyPr wrap="square">
              <a:spAutoFit/>
            </a:bodyPr>
            <a:lstStyle/>
            <a:p>
              <a:r>
                <a:rPr lang="en-US" altLang="ja-JP" sz="2400" i="1" dirty="0">
                  <a:solidFill>
                    <a:srgbClr val="000000"/>
                  </a:solidFill>
                  <a:latin typeface="Bookman Old Style" pitchFamily="18" charset="0"/>
                  <a:cs typeface="Times New Roman" pitchFamily="18" charset="0"/>
                </a:rPr>
                <a:t>A</a:t>
              </a:r>
              <a:r>
                <a:rPr lang="en-US" altLang="ja-JP" sz="2400" dirty="0"/>
                <a:t>,</a:t>
              </a:r>
              <a:r>
                <a:rPr lang="en-US" altLang="ja-JP" sz="2400" i="1" dirty="0">
                  <a:solidFill>
                    <a:srgbClr val="000000"/>
                  </a:solidFill>
                  <a:latin typeface="Bookman Old Style" pitchFamily="18" charset="0"/>
                  <a:cs typeface="Times New Roman" pitchFamily="18" charset="0"/>
                </a:rPr>
                <a:t>B</a:t>
              </a:r>
              <a:r>
                <a:rPr lang="ja-JP" altLang="en-US" sz="2400" dirty="0"/>
                <a:t>は任意の複素定数</a:t>
              </a:r>
            </a:p>
          </p:txBody>
        </p:sp>
      </p:grpSp>
      <p:sp>
        <p:nvSpPr>
          <p:cNvPr id="41" name="AutoShape 3">
            <a:extLst>
              <a:ext uri="{FF2B5EF4-FFF2-40B4-BE49-F238E27FC236}">
                <a16:creationId xmlns:a16="http://schemas.microsoft.com/office/drawing/2014/main" id="{BD61B924-6EDC-4CC6-BF34-13E5712E7E63}"/>
              </a:ext>
            </a:extLst>
          </p:cNvPr>
          <p:cNvSpPr>
            <a:spLocks noChangeArrowheads="1"/>
          </p:cNvSpPr>
          <p:nvPr/>
        </p:nvSpPr>
        <p:spPr bwMode="auto">
          <a:xfrm>
            <a:off x="47394" y="4395441"/>
            <a:ext cx="6666785" cy="1069042"/>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42" name="Line 7">
            <a:extLst>
              <a:ext uri="{FF2B5EF4-FFF2-40B4-BE49-F238E27FC236}">
                <a16:creationId xmlns:a16="http://schemas.microsoft.com/office/drawing/2014/main" id="{10B59691-5555-4A01-A9F2-B9A82F4A97A4}"/>
              </a:ext>
            </a:extLst>
          </p:cNvPr>
          <p:cNvSpPr>
            <a:spLocks noChangeShapeType="1"/>
          </p:cNvSpPr>
          <p:nvPr/>
        </p:nvSpPr>
        <p:spPr bwMode="auto">
          <a:xfrm flipH="1" flipV="1">
            <a:off x="1714500" y="1266656"/>
            <a:ext cx="3382645" cy="3428028"/>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43" name="AutoShape 10">
            <a:extLst>
              <a:ext uri="{FF2B5EF4-FFF2-40B4-BE49-F238E27FC236}">
                <a16:creationId xmlns:a16="http://schemas.microsoft.com/office/drawing/2014/main" id="{1ED629EF-7D54-4C1D-A62A-C54116A4E7CA}"/>
              </a:ext>
            </a:extLst>
          </p:cNvPr>
          <p:cNvSpPr>
            <a:spLocks noChangeArrowheads="1"/>
          </p:cNvSpPr>
          <p:nvPr/>
        </p:nvSpPr>
        <p:spPr bwMode="auto">
          <a:xfrm>
            <a:off x="1588064" y="0"/>
            <a:ext cx="4332675"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44" name="Line 11">
            <a:extLst>
              <a:ext uri="{FF2B5EF4-FFF2-40B4-BE49-F238E27FC236}">
                <a16:creationId xmlns:a16="http://schemas.microsoft.com/office/drawing/2014/main" id="{C3AA01C1-9053-4D73-B810-01D2A1218B0B}"/>
              </a:ext>
            </a:extLst>
          </p:cNvPr>
          <p:cNvSpPr>
            <a:spLocks noChangeShapeType="1"/>
          </p:cNvSpPr>
          <p:nvPr/>
        </p:nvSpPr>
        <p:spPr bwMode="auto">
          <a:xfrm flipH="1">
            <a:off x="1872216" y="471487"/>
            <a:ext cx="721759" cy="3959242"/>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45" name="Rectangle 67">
            <a:extLst>
              <a:ext uri="{FF2B5EF4-FFF2-40B4-BE49-F238E27FC236}">
                <a16:creationId xmlns:a16="http://schemas.microsoft.com/office/drawing/2014/main" id="{EB3A6998-510A-419E-9B70-8A5603365053}"/>
              </a:ext>
            </a:extLst>
          </p:cNvPr>
          <p:cNvSpPr>
            <a:spLocks noChangeArrowheads="1"/>
          </p:cNvSpPr>
          <p:nvPr/>
        </p:nvSpPr>
        <p:spPr bwMode="auto">
          <a:xfrm>
            <a:off x="-20334" y="422985"/>
            <a:ext cx="914400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ts val="0"/>
              </a:spcBef>
            </a:pPr>
            <a:r>
              <a:rPr lang="ja-JP" altLang="en-US" dirty="0">
                <a:solidFill>
                  <a:srgbClr val="000000"/>
                </a:solidFill>
                <a:latin typeface="+mn-lt"/>
                <a:cs typeface="Times New Roman" pitchFamily="18" charset="0"/>
              </a:rPr>
              <a:t>定数係数線形斉次微分方程式の一般解を与える定理により</a:t>
            </a:r>
            <a:endParaRPr lang="en-US" altLang="ja-JP" dirty="0">
              <a:solidFill>
                <a:srgbClr val="000000"/>
              </a:solidFill>
              <a:latin typeface="+mn-lt"/>
              <a:cs typeface="Times New Roman" pitchFamily="18" charset="0"/>
            </a:endParaRPr>
          </a:p>
        </p:txBody>
      </p:sp>
      <p:sp>
        <p:nvSpPr>
          <p:cNvPr id="47" name="Rectangle 67">
            <a:extLst>
              <a:ext uri="{FF2B5EF4-FFF2-40B4-BE49-F238E27FC236}">
                <a16:creationId xmlns:a16="http://schemas.microsoft.com/office/drawing/2014/main" id="{453FB5CE-AB3A-42B9-905E-3D6BE8C517DA}"/>
              </a:ext>
            </a:extLst>
          </p:cNvPr>
          <p:cNvSpPr>
            <a:spLocks noChangeArrowheads="1"/>
          </p:cNvSpPr>
          <p:nvPr/>
        </p:nvSpPr>
        <p:spPr bwMode="auto">
          <a:xfrm>
            <a:off x="-20335" y="859035"/>
            <a:ext cx="914400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ts val="0"/>
              </a:spcBef>
            </a:pPr>
            <a:r>
              <a:rPr lang="en-US" altLang="ja-JP" i="1" dirty="0">
                <a:solidFill>
                  <a:srgbClr val="000000"/>
                </a:solidFill>
                <a:latin typeface="Symbol" panose="05050102010706020507" pitchFamily="18" charset="2"/>
                <a:cs typeface="Times New Roman" pitchFamily="18" charset="0"/>
              </a:rPr>
              <a:t>q </a:t>
            </a:r>
            <a:r>
              <a:rPr lang="en-US" altLang="ja-JP" dirty="0">
                <a:solidFill>
                  <a:srgbClr val="000000"/>
                </a:solidFill>
                <a:latin typeface="Symbol" panose="05050102010706020507" pitchFamily="18" charset="2"/>
                <a:cs typeface="Times New Roman" pitchFamily="18" charset="0"/>
              </a:rPr>
              <a:t>= </a:t>
            </a:r>
            <a:r>
              <a:rPr lang="en-US" altLang="ja-JP" i="1" dirty="0" err="1">
                <a:solidFill>
                  <a:srgbClr val="000000"/>
                </a:solidFill>
                <a:latin typeface="Bookman Old Style" panose="02050604050505020204" pitchFamily="18" charset="0"/>
                <a:cs typeface="Times New Roman" pitchFamily="18" charset="0"/>
              </a:rPr>
              <a:t>C</a:t>
            </a:r>
            <a:r>
              <a:rPr lang="en-US" altLang="ja-JP" i="1" dirty="0" err="1">
                <a:solidFill>
                  <a:srgbClr val="FF00FF"/>
                </a:solidFill>
                <a:latin typeface="Bookman Old Style" panose="02050604050505020204" pitchFamily="18" charset="0"/>
                <a:cs typeface="Times New Roman" pitchFamily="18" charset="0"/>
              </a:rPr>
              <a:t>e</a:t>
            </a:r>
            <a:r>
              <a:rPr lang="en-US" altLang="ja-JP" i="1" baseline="30000" dirty="0" err="1">
                <a:solidFill>
                  <a:srgbClr val="FF00FF"/>
                </a:solidFill>
                <a:latin typeface="Bookman Old Style" panose="02050604050505020204" pitchFamily="18" charset="0"/>
                <a:cs typeface="Times New Roman" pitchFamily="18" charset="0"/>
              </a:rPr>
              <a:t>i</a:t>
            </a:r>
            <a:r>
              <a:rPr lang="en-US" altLang="ja-JP" i="1" baseline="30000" dirty="0" err="1">
                <a:solidFill>
                  <a:srgbClr val="FF00FF"/>
                </a:solidFill>
                <a:latin typeface="Symbol" panose="05050102010706020507" pitchFamily="18" charset="2"/>
                <a:cs typeface="Times New Roman" pitchFamily="18" charset="0"/>
              </a:rPr>
              <a:t>s</a:t>
            </a:r>
            <a:r>
              <a:rPr lang="en-US" altLang="ja-JP" i="1" baseline="30000" dirty="0">
                <a:solidFill>
                  <a:srgbClr val="FF00FF"/>
                </a:solidFill>
                <a:latin typeface="Symbol" panose="05050102010706020507" pitchFamily="18" charset="2"/>
                <a:cs typeface="Times New Roman" pitchFamily="18" charset="0"/>
              </a:rPr>
              <a:t> </a:t>
            </a:r>
            <a:r>
              <a:rPr lang="en-US" altLang="ja-JP" i="1" baseline="30000" dirty="0">
                <a:solidFill>
                  <a:srgbClr val="FF00FF"/>
                </a:solidFill>
                <a:latin typeface="Bookman Old Style" panose="02050604050505020204" pitchFamily="18" charset="0"/>
                <a:cs typeface="Times New Roman" pitchFamily="18" charset="0"/>
              </a:rPr>
              <a:t>t</a:t>
            </a:r>
            <a:r>
              <a:rPr lang="en-US" altLang="ja-JP" i="1" dirty="0">
                <a:solidFill>
                  <a:srgbClr val="000000"/>
                </a:solidFill>
                <a:latin typeface="Bookman Old Style" panose="02050604050505020204" pitchFamily="18" charset="0"/>
                <a:cs typeface="Times New Roman" pitchFamily="18" charset="0"/>
              </a:rPr>
              <a:t> </a:t>
            </a:r>
            <a:r>
              <a:rPr lang="en-US" altLang="ja-JP" dirty="0">
                <a:solidFill>
                  <a:srgbClr val="000000"/>
                </a:solidFill>
                <a:latin typeface="Symbol" panose="05050102010706020507" pitchFamily="18" charset="2"/>
                <a:cs typeface="Times New Roman" pitchFamily="18" charset="0"/>
              </a:rPr>
              <a:t>+</a:t>
            </a:r>
            <a:r>
              <a:rPr lang="en-US" altLang="ja-JP" dirty="0">
                <a:solidFill>
                  <a:srgbClr val="000000"/>
                </a:solidFill>
                <a:cs typeface="Times New Roman" pitchFamily="18" charset="0"/>
              </a:rPr>
              <a:t> </a:t>
            </a:r>
            <a:r>
              <a:rPr lang="en-US" altLang="ja-JP" i="1" dirty="0">
                <a:solidFill>
                  <a:srgbClr val="000000"/>
                </a:solidFill>
                <a:latin typeface="Bookman Old Style" panose="02050604050505020204" pitchFamily="18" charset="0"/>
                <a:cs typeface="Times New Roman" pitchFamily="18" charset="0"/>
              </a:rPr>
              <a:t>D</a:t>
            </a:r>
            <a:r>
              <a:rPr lang="en-US" altLang="ja-JP" i="1" dirty="0">
                <a:solidFill>
                  <a:srgbClr val="FF00FF"/>
                </a:solidFill>
                <a:latin typeface="Bookman Old Style" panose="02050604050505020204" pitchFamily="18" charset="0"/>
                <a:cs typeface="Times New Roman" pitchFamily="18" charset="0"/>
              </a:rPr>
              <a:t>e</a:t>
            </a:r>
            <a:r>
              <a:rPr lang="en-US" altLang="ja-JP" baseline="30000" dirty="0">
                <a:solidFill>
                  <a:srgbClr val="FF00FF"/>
                </a:solidFill>
                <a:latin typeface="Symbol" panose="05050102010706020507" pitchFamily="18" charset="2"/>
                <a:cs typeface="Times New Roman" pitchFamily="18" charset="0"/>
              </a:rPr>
              <a:t>-</a:t>
            </a:r>
            <a:r>
              <a:rPr lang="en-US" altLang="ja-JP" i="1" baseline="30000" dirty="0">
                <a:solidFill>
                  <a:srgbClr val="FF00FF"/>
                </a:solidFill>
                <a:latin typeface="Bookman Old Style" panose="02050604050505020204" pitchFamily="18" charset="0"/>
                <a:cs typeface="Times New Roman" pitchFamily="18" charset="0"/>
              </a:rPr>
              <a:t>i</a:t>
            </a:r>
            <a:r>
              <a:rPr lang="en-US" altLang="ja-JP" i="1" baseline="30000" dirty="0">
                <a:solidFill>
                  <a:srgbClr val="FF00FF"/>
                </a:solidFill>
                <a:latin typeface="Symbol" panose="05050102010706020507" pitchFamily="18" charset="2"/>
                <a:cs typeface="Times New Roman" pitchFamily="18" charset="0"/>
              </a:rPr>
              <a:t>s </a:t>
            </a:r>
            <a:r>
              <a:rPr lang="en-US" altLang="ja-JP" i="1" baseline="30000" dirty="0">
                <a:solidFill>
                  <a:srgbClr val="FF00FF"/>
                </a:solidFill>
                <a:latin typeface="Bookman Old Style" panose="02050604050505020204" pitchFamily="18" charset="0"/>
                <a:cs typeface="Times New Roman" pitchFamily="18" charset="0"/>
              </a:rPr>
              <a:t>t</a:t>
            </a:r>
            <a:r>
              <a:rPr lang="ja-JP" altLang="en-US" i="1" baseline="30000" dirty="0">
                <a:solidFill>
                  <a:srgbClr val="000000"/>
                </a:solidFill>
                <a:latin typeface="Bookman Old Style" panose="02050604050505020204" pitchFamily="18" charset="0"/>
                <a:cs typeface="Times New Roman" pitchFamily="18" charset="0"/>
              </a:rPr>
              <a:t>　</a:t>
            </a:r>
            <a:r>
              <a:rPr lang="en-US" altLang="ja-JP" dirty="0">
                <a:solidFill>
                  <a:srgbClr val="000000"/>
                </a:solidFill>
                <a:latin typeface="+mn-lt"/>
                <a:cs typeface="Times New Roman" pitchFamily="18" charset="0"/>
              </a:rPr>
              <a:t>(</a:t>
            </a:r>
            <a:r>
              <a:rPr lang="en-US" altLang="ja-JP" i="1" dirty="0">
                <a:solidFill>
                  <a:srgbClr val="000000"/>
                </a:solidFill>
                <a:latin typeface="Bookman Old Style" panose="02050604050505020204" pitchFamily="18" charset="0"/>
                <a:cs typeface="Times New Roman" pitchFamily="18" charset="0"/>
              </a:rPr>
              <a:t>C</a:t>
            </a:r>
            <a:r>
              <a:rPr lang="en-US" altLang="ja-JP" dirty="0">
                <a:solidFill>
                  <a:srgbClr val="000000"/>
                </a:solidFill>
                <a:latin typeface="+mn-lt"/>
                <a:cs typeface="Times New Roman" pitchFamily="18" charset="0"/>
              </a:rPr>
              <a:t>,</a:t>
            </a:r>
            <a:r>
              <a:rPr lang="en-US" altLang="ja-JP" i="1" dirty="0">
                <a:solidFill>
                  <a:srgbClr val="000000"/>
                </a:solidFill>
                <a:latin typeface="Bookman Old Style" panose="02050604050505020204" pitchFamily="18" charset="0"/>
                <a:cs typeface="Times New Roman" pitchFamily="18" charset="0"/>
              </a:rPr>
              <a:t> D</a:t>
            </a:r>
            <a:r>
              <a:rPr lang="ja-JP" altLang="en-US" dirty="0">
                <a:solidFill>
                  <a:srgbClr val="000000"/>
                </a:solidFill>
                <a:latin typeface="+mn-lt"/>
                <a:cs typeface="Times New Roman" pitchFamily="18" charset="0"/>
              </a:rPr>
              <a:t>は任意の複素定数</a:t>
            </a:r>
            <a:r>
              <a:rPr lang="en-US" altLang="ja-JP" dirty="0">
                <a:solidFill>
                  <a:srgbClr val="000000"/>
                </a:solidFill>
                <a:latin typeface="+mn-lt"/>
                <a:cs typeface="Times New Roman" pitchFamily="18" charset="0"/>
              </a:rPr>
              <a:t>)</a:t>
            </a:r>
          </a:p>
        </p:txBody>
      </p:sp>
      <p:sp>
        <p:nvSpPr>
          <p:cNvPr id="49" name="AutoShape 3">
            <a:extLst>
              <a:ext uri="{FF2B5EF4-FFF2-40B4-BE49-F238E27FC236}">
                <a16:creationId xmlns:a16="http://schemas.microsoft.com/office/drawing/2014/main" id="{71B9094B-0C0B-4D7D-A116-B9105AC5DA64}"/>
              </a:ext>
            </a:extLst>
          </p:cNvPr>
          <p:cNvSpPr>
            <a:spLocks noChangeArrowheads="1"/>
          </p:cNvSpPr>
          <p:nvPr/>
        </p:nvSpPr>
        <p:spPr bwMode="auto">
          <a:xfrm>
            <a:off x="6659790" y="3920047"/>
            <a:ext cx="2436814" cy="46753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65" name="Line 7">
            <a:extLst>
              <a:ext uri="{FF2B5EF4-FFF2-40B4-BE49-F238E27FC236}">
                <a16:creationId xmlns:a16="http://schemas.microsoft.com/office/drawing/2014/main" id="{ECA876CF-2C99-4A03-9635-17997FF35A1D}"/>
              </a:ext>
            </a:extLst>
          </p:cNvPr>
          <p:cNvSpPr>
            <a:spLocks noChangeShapeType="1"/>
          </p:cNvSpPr>
          <p:nvPr/>
        </p:nvSpPr>
        <p:spPr bwMode="auto">
          <a:xfrm flipH="1" flipV="1">
            <a:off x="2491319" y="1736387"/>
            <a:ext cx="5513995" cy="2254394"/>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66" name="AutoShape 10">
            <a:extLst>
              <a:ext uri="{FF2B5EF4-FFF2-40B4-BE49-F238E27FC236}">
                <a16:creationId xmlns:a16="http://schemas.microsoft.com/office/drawing/2014/main" id="{23ED7BE6-4A3E-4A9C-BBEE-E3FF550234BB}"/>
              </a:ext>
            </a:extLst>
          </p:cNvPr>
          <p:cNvSpPr>
            <a:spLocks noChangeArrowheads="1"/>
          </p:cNvSpPr>
          <p:nvPr/>
        </p:nvSpPr>
        <p:spPr bwMode="auto">
          <a:xfrm>
            <a:off x="795344" y="839960"/>
            <a:ext cx="792719" cy="592908"/>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67" name="Line 11">
            <a:extLst>
              <a:ext uri="{FF2B5EF4-FFF2-40B4-BE49-F238E27FC236}">
                <a16:creationId xmlns:a16="http://schemas.microsoft.com/office/drawing/2014/main" id="{A257F011-E3B0-4F48-8261-30CE26E3B985}"/>
              </a:ext>
            </a:extLst>
          </p:cNvPr>
          <p:cNvSpPr>
            <a:spLocks noChangeShapeType="1"/>
          </p:cNvSpPr>
          <p:nvPr/>
        </p:nvSpPr>
        <p:spPr bwMode="auto">
          <a:xfrm>
            <a:off x="1384341" y="1410333"/>
            <a:ext cx="5323431" cy="2580448"/>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68" name="AutoShape 40">
            <a:extLst>
              <a:ext uri="{FF2B5EF4-FFF2-40B4-BE49-F238E27FC236}">
                <a16:creationId xmlns:a16="http://schemas.microsoft.com/office/drawing/2014/main" id="{075FEB0C-97B6-4E46-A7AD-B1CBDCD3CC1B}"/>
              </a:ext>
            </a:extLst>
          </p:cNvPr>
          <p:cNvSpPr>
            <a:spLocks noChangeArrowheads="1"/>
          </p:cNvSpPr>
          <p:nvPr/>
        </p:nvSpPr>
        <p:spPr bwMode="auto">
          <a:xfrm>
            <a:off x="2044563" y="853726"/>
            <a:ext cx="901824" cy="53163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69" name="Line 41">
            <a:extLst>
              <a:ext uri="{FF2B5EF4-FFF2-40B4-BE49-F238E27FC236}">
                <a16:creationId xmlns:a16="http://schemas.microsoft.com/office/drawing/2014/main" id="{7A349433-02CC-40C6-B81E-ADEFE0E1E494}"/>
              </a:ext>
            </a:extLst>
          </p:cNvPr>
          <p:cNvSpPr>
            <a:spLocks noChangeShapeType="1"/>
          </p:cNvSpPr>
          <p:nvPr/>
        </p:nvSpPr>
        <p:spPr bwMode="auto">
          <a:xfrm>
            <a:off x="2813161" y="1421034"/>
            <a:ext cx="3825113" cy="2493082"/>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70" name="Line 49">
            <a:extLst>
              <a:ext uri="{FF2B5EF4-FFF2-40B4-BE49-F238E27FC236}">
                <a16:creationId xmlns:a16="http://schemas.microsoft.com/office/drawing/2014/main" id="{5E672D50-DC41-438A-BFC6-7C3C5239695C}"/>
              </a:ext>
            </a:extLst>
          </p:cNvPr>
          <p:cNvSpPr>
            <a:spLocks noChangeShapeType="1"/>
          </p:cNvSpPr>
          <p:nvPr/>
        </p:nvSpPr>
        <p:spPr bwMode="auto">
          <a:xfrm flipH="1" flipV="1">
            <a:off x="5223582" y="1735712"/>
            <a:ext cx="2793618" cy="2278434"/>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71" name="Rectangle 67">
            <a:extLst>
              <a:ext uri="{FF2B5EF4-FFF2-40B4-BE49-F238E27FC236}">
                <a16:creationId xmlns:a16="http://schemas.microsoft.com/office/drawing/2014/main" id="{7714352E-42DB-43C6-9DF3-BB63F8D70A16}"/>
              </a:ext>
            </a:extLst>
          </p:cNvPr>
          <p:cNvSpPr>
            <a:spLocks noChangeArrowheads="1"/>
          </p:cNvSpPr>
          <p:nvPr/>
        </p:nvSpPr>
        <p:spPr bwMode="auto">
          <a:xfrm>
            <a:off x="-11430" y="1283653"/>
            <a:ext cx="914400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ts val="0"/>
              </a:spcBef>
            </a:pPr>
            <a:r>
              <a:rPr lang="ja-JP" altLang="en-US" dirty="0">
                <a:solidFill>
                  <a:srgbClr val="000000"/>
                </a:solidFill>
                <a:latin typeface="+mn-lt"/>
                <a:cs typeface="Times New Roman" pitchFamily="18" charset="0"/>
              </a:rPr>
              <a:t>∴</a:t>
            </a:r>
            <a:r>
              <a:rPr lang="en-US" altLang="ja-JP" i="1" dirty="0">
                <a:solidFill>
                  <a:srgbClr val="000000"/>
                </a:solidFill>
                <a:latin typeface="Symbol" panose="05050102010706020507" pitchFamily="18" charset="2"/>
                <a:cs typeface="Times New Roman" pitchFamily="18" charset="0"/>
              </a:rPr>
              <a:t>q </a:t>
            </a:r>
            <a:r>
              <a:rPr lang="en-US" altLang="ja-JP" dirty="0">
                <a:solidFill>
                  <a:srgbClr val="000000"/>
                </a:solidFill>
                <a:latin typeface="Symbol" panose="05050102010706020507" pitchFamily="18" charset="2"/>
                <a:cs typeface="Times New Roman" pitchFamily="18" charset="0"/>
              </a:rPr>
              <a:t>=</a:t>
            </a:r>
            <a:r>
              <a:rPr lang="en-US" altLang="ja-JP" i="1" dirty="0">
                <a:solidFill>
                  <a:srgbClr val="000000"/>
                </a:solidFill>
                <a:latin typeface="Bookman Old Style" panose="02050604050505020204" pitchFamily="18" charset="0"/>
                <a:cs typeface="Times New Roman" pitchFamily="18" charset="0"/>
              </a:rPr>
              <a:t>C</a:t>
            </a:r>
            <a:r>
              <a:rPr lang="en-US" altLang="ja-JP" dirty="0">
                <a:solidFill>
                  <a:srgbClr val="000000"/>
                </a:solidFill>
                <a:latin typeface="+mn-lt"/>
                <a:cs typeface="Times New Roman" pitchFamily="18" charset="0"/>
              </a:rPr>
              <a:t>(</a:t>
            </a:r>
            <a:r>
              <a:rPr lang="ja-JP" altLang="en-US" dirty="0">
                <a:solidFill>
                  <a:srgbClr val="000000"/>
                </a:solidFill>
                <a:latin typeface="+mn-lt"/>
                <a:cs typeface="Times New Roman" pitchFamily="18" charset="0"/>
              </a:rPr>
              <a:t>　　　　　　　　　</a:t>
            </a:r>
            <a:r>
              <a:rPr lang="en-US" altLang="ja-JP" dirty="0">
                <a:solidFill>
                  <a:srgbClr val="000000"/>
                </a:solidFill>
                <a:latin typeface="+mn-lt"/>
                <a:cs typeface="Times New Roman" pitchFamily="18" charset="0"/>
              </a:rPr>
              <a:t>)</a:t>
            </a:r>
            <a:r>
              <a:rPr lang="en-US" altLang="ja-JP" i="1" dirty="0">
                <a:solidFill>
                  <a:srgbClr val="000000"/>
                </a:solidFill>
                <a:latin typeface="Bookman Old Style" panose="02050604050505020204" pitchFamily="18" charset="0"/>
                <a:cs typeface="Times New Roman" pitchFamily="18" charset="0"/>
              </a:rPr>
              <a:t> </a:t>
            </a:r>
            <a:r>
              <a:rPr lang="en-US" altLang="ja-JP" dirty="0">
                <a:latin typeface="Symbol" panose="05050102010706020507" pitchFamily="18" charset="2"/>
                <a:cs typeface="Times New Roman" pitchFamily="18" charset="0"/>
              </a:rPr>
              <a:t>+</a:t>
            </a:r>
            <a:r>
              <a:rPr lang="en-US" altLang="ja-JP" i="1" dirty="0">
                <a:solidFill>
                  <a:srgbClr val="000000"/>
                </a:solidFill>
                <a:latin typeface="Bookman Old Style" panose="02050604050505020204" pitchFamily="18" charset="0"/>
                <a:cs typeface="Times New Roman" pitchFamily="18" charset="0"/>
              </a:rPr>
              <a:t>D</a:t>
            </a:r>
            <a:r>
              <a:rPr lang="en-US" altLang="ja-JP" dirty="0">
                <a:solidFill>
                  <a:srgbClr val="000000"/>
                </a:solidFill>
                <a:latin typeface="+mn-lt"/>
                <a:cs typeface="Times New Roman" pitchFamily="18" charset="0"/>
              </a:rPr>
              <a:t>( </a:t>
            </a:r>
            <a:r>
              <a:rPr lang="ja-JP" altLang="en-US" dirty="0">
                <a:solidFill>
                  <a:srgbClr val="000000"/>
                </a:solidFill>
                <a:latin typeface="+mn-lt"/>
                <a:cs typeface="Times New Roman" pitchFamily="18" charset="0"/>
              </a:rPr>
              <a:t>　　　　　　　　</a:t>
            </a:r>
            <a:r>
              <a:rPr lang="en-US" altLang="ja-JP" dirty="0">
                <a:solidFill>
                  <a:srgbClr val="000000"/>
                </a:solidFill>
                <a:latin typeface="+mn-lt"/>
                <a:cs typeface="Times New Roman" pitchFamily="18" charset="0"/>
              </a:rPr>
              <a:t>)</a:t>
            </a:r>
            <a:endParaRPr lang="en-US" altLang="ja-JP" dirty="0">
              <a:solidFill>
                <a:srgbClr val="FF0000"/>
              </a:solidFill>
              <a:latin typeface="+mn-lt"/>
              <a:cs typeface="Times New Roman" pitchFamily="18" charset="0"/>
            </a:endParaRPr>
          </a:p>
        </p:txBody>
      </p:sp>
      <p:sp>
        <p:nvSpPr>
          <p:cNvPr id="73" name="正方形/長方形 72">
            <a:extLst>
              <a:ext uri="{FF2B5EF4-FFF2-40B4-BE49-F238E27FC236}">
                <a16:creationId xmlns:a16="http://schemas.microsoft.com/office/drawing/2014/main" id="{02142DEA-8C77-4F24-BFF7-FDB52F9D9C33}"/>
              </a:ext>
            </a:extLst>
          </p:cNvPr>
          <p:cNvSpPr/>
          <p:nvPr/>
        </p:nvSpPr>
        <p:spPr>
          <a:xfrm>
            <a:off x="1219361" y="1274467"/>
            <a:ext cx="2252540" cy="523220"/>
          </a:xfrm>
          <a:prstGeom prst="rect">
            <a:avLst/>
          </a:prstGeom>
        </p:spPr>
        <p:txBody>
          <a:bodyPr wrap="none">
            <a:spAutoFit/>
          </a:bodyPr>
          <a:lstStyle/>
          <a:p>
            <a:r>
              <a:rPr lang="en-US" altLang="ja-JP" dirty="0" err="1">
                <a:solidFill>
                  <a:srgbClr val="FF00FF"/>
                </a:solidFill>
                <a:latin typeface="+mn-lt"/>
                <a:cs typeface="Times New Roman" pitchFamily="18" charset="0"/>
              </a:rPr>
              <a:t>cos</a:t>
            </a:r>
            <a:r>
              <a:rPr lang="en-US" altLang="ja-JP" i="1" dirty="0" err="1">
                <a:solidFill>
                  <a:srgbClr val="FF00FF"/>
                </a:solidFill>
                <a:latin typeface="Symbol" panose="05050102010706020507" pitchFamily="18" charset="2"/>
                <a:cs typeface="Times New Roman" pitchFamily="18" charset="0"/>
              </a:rPr>
              <a:t>s</a:t>
            </a:r>
            <a:r>
              <a:rPr lang="en-US" altLang="ja-JP" i="1" dirty="0" err="1">
                <a:solidFill>
                  <a:srgbClr val="FF00FF"/>
                </a:solidFill>
                <a:latin typeface="Bookman Old Style" panose="02050604050505020204" pitchFamily="18" charset="0"/>
                <a:cs typeface="Times New Roman" pitchFamily="18" charset="0"/>
              </a:rPr>
              <a:t>t</a:t>
            </a:r>
            <a:r>
              <a:rPr lang="en-US" altLang="ja-JP" i="1" dirty="0">
                <a:solidFill>
                  <a:srgbClr val="FF00FF"/>
                </a:solidFill>
                <a:latin typeface="Bookman Old Style" panose="02050604050505020204" pitchFamily="18" charset="0"/>
                <a:cs typeface="Times New Roman" pitchFamily="18" charset="0"/>
              </a:rPr>
              <a:t> </a:t>
            </a:r>
            <a:r>
              <a:rPr lang="en-US" altLang="ja-JP" dirty="0">
                <a:solidFill>
                  <a:srgbClr val="FF00FF"/>
                </a:solidFill>
                <a:latin typeface="Symbol" panose="05050102010706020507" pitchFamily="18" charset="2"/>
                <a:cs typeface="Times New Roman" pitchFamily="18" charset="0"/>
              </a:rPr>
              <a:t>+</a:t>
            </a:r>
            <a:r>
              <a:rPr lang="en-US" altLang="ja-JP" dirty="0">
                <a:solidFill>
                  <a:srgbClr val="FF00FF"/>
                </a:solidFill>
                <a:cs typeface="Times New Roman" pitchFamily="18" charset="0"/>
              </a:rPr>
              <a:t> </a:t>
            </a:r>
            <a:r>
              <a:rPr lang="en-US" altLang="ja-JP" i="1" dirty="0" err="1">
                <a:solidFill>
                  <a:srgbClr val="FF00FF"/>
                </a:solidFill>
                <a:latin typeface="Bookman Old Style" panose="02050604050505020204" pitchFamily="18" charset="0"/>
                <a:cs typeface="Times New Roman" pitchFamily="18" charset="0"/>
              </a:rPr>
              <a:t>i</a:t>
            </a:r>
            <a:r>
              <a:rPr lang="en-US" altLang="ja-JP" dirty="0" err="1">
                <a:solidFill>
                  <a:srgbClr val="FF00FF"/>
                </a:solidFill>
                <a:latin typeface="+mn-lt"/>
                <a:cs typeface="Times New Roman" pitchFamily="18" charset="0"/>
              </a:rPr>
              <a:t>sin</a:t>
            </a:r>
            <a:r>
              <a:rPr lang="en-US" altLang="ja-JP" i="1" dirty="0" err="1">
                <a:solidFill>
                  <a:srgbClr val="FF00FF"/>
                </a:solidFill>
                <a:latin typeface="Symbol" panose="05050102010706020507" pitchFamily="18" charset="2"/>
                <a:cs typeface="Times New Roman" pitchFamily="18" charset="0"/>
              </a:rPr>
              <a:t>s</a:t>
            </a:r>
            <a:r>
              <a:rPr lang="en-US" altLang="ja-JP" i="1" dirty="0" err="1">
                <a:solidFill>
                  <a:srgbClr val="FF00FF"/>
                </a:solidFill>
                <a:latin typeface="Bookman Old Style" panose="02050604050505020204" pitchFamily="18" charset="0"/>
                <a:cs typeface="Times New Roman" pitchFamily="18" charset="0"/>
              </a:rPr>
              <a:t>t</a:t>
            </a:r>
            <a:endParaRPr lang="ja-JP" altLang="en-US" dirty="0"/>
          </a:p>
        </p:txBody>
      </p:sp>
      <p:sp>
        <p:nvSpPr>
          <p:cNvPr id="74" name="正方形/長方形 73">
            <a:extLst>
              <a:ext uri="{FF2B5EF4-FFF2-40B4-BE49-F238E27FC236}">
                <a16:creationId xmlns:a16="http://schemas.microsoft.com/office/drawing/2014/main" id="{21F3369B-8C00-4FA5-BDD7-EBD64947B471}"/>
              </a:ext>
            </a:extLst>
          </p:cNvPr>
          <p:cNvSpPr/>
          <p:nvPr/>
        </p:nvSpPr>
        <p:spPr>
          <a:xfrm>
            <a:off x="4106515" y="1292839"/>
            <a:ext cx="2162772" cy="523220"/>
          </a:xfrm>
          <a:prstGeom prst="rect">
            <a:avLst/>
          </a:prstGeom>
        </p:spPr>
        <p:txBody>
          <a:bodyPr wrap="none">
            <a:spAutoFit/>
          </a:bodyPr>
          <a:lstStyle/>
          <a:p>
            <a:r>
              <a:rPr lang="en-US" altLang="ja-JP" dirty="0" err="1">
                <a:solidFill>
                  <a:srgbClr val="FF00FF"/>
                </a:solidFill>
                <a:latin typeface="+mn-lt"/>
                <a:cs typeface="Times New Roman" pitchFamily="18" charset="0"/>
              </a:rPr>
              <a:t>cos</a:t>
            </a:r>
            <a:r>
              <a:rPr lang="en-US" altLang="ja-JP" i="1" dirty="0" err="1">
                <a:solidFill>
                  <a:srgbClr val="FF00FF"/>
                </a:solidFill>
                <a:latin typeface="Symbol" panose="05050102010706020507" pitchFamily="18" charset="2"/>
                <a:cs typeface="Times New Roman" pitchFamily="18" charset="0"/>
              </a:rPr>
              <a:t>s</a:t>
            </a:r>
            <a:r>
              <a:rPr lang="en-US" altLang="ja-JP" i="1" dirty="0" err="1">
                <a:solidFill>
                  <a:srgbClr val="FF00FF"/>
                </a:solidFill>
                <a:latin typeface="Bookman Old Style" panose="02050604050505020204" pitchFamily="18" charset="0"/>
                <a:cs typeface="Times New Roman" pitchFamily="18" charset="0"/>
              </a:rPr>
              <a:t>t</a:t>
            </a:r>
            <a:r>
              <a:rPr lang="en-US" altLang="ja-JP" i="1" dirty="0">
                <a:solidFill>
                  <a:srgbClr val="FF00FF"/>
                </a:solidFill>
                <a:latin typeface="Bookman Old Style" panose="02050604050505020204" pitchFamily="18" charset="0"/>
                <a:cs typeface="Times New Roman" pitchFamily="18" charset="0"/>
              </a:rPr>
              <a:t> </a:t>
            </a:r>
            <a:r>
              <a:rPr lang="en-US" altLang="ja-JP" dirty="0">
                <a:solidFill>
                  <a:srgbClr val="FF0000"/>
                </a:solidFill>
                <a:latin typeface="Symbol" panose="05050102010706020507" pitchFamily="18" charset="2"/>
                <a:cs typeface="Times New Roman" pitchFamily="18" charset="0"/>
              </a:rPr>
              <a:t>-</a:t>
            </a:r>
            <a:r>
              <a:rPr lang="en-US" altLang="ja-JP" i="1" dirty="0" err="1">
                <a:solidFill>
                  <a:srgbClr val="FF00FF"/>
                </a:solidFill>
                <a:latin typeface="Bookman Old Style" panose="02050604050505020204" pitchFamily="18" charset="0"/>
                <a:cs typeface="Times New Roman" pitchFamily="18" charset="0"/>
              </a:rPr>
              <a:t>i</a:t>
            </a:r>
            <a:r>
              <a:rPr lang="en-US" altLang="ja-JP" dirty="0" err="1">
                <a:solidFill>
                  <a:srgbClr val="FF00FF"/>
                </a:solidFill>
                <a:latin typeface="+mn-lt"/>
                <a:cs typeface="Times New Roman" pitchFamily="18" charset="0"/>
              </a:rPr>
              <a:t>sin</a:t>
            </a:r>
            <a:r>
              <a:rPr lang="en-US" altLang="ja-JP" i="1" dirty="0" err="1">
                <a:solidFill>
                  <a:srgbClr val="FF00FF"/>
                </a:solidFill>
                <a:latin typeface="Symbol" panose="05050102010706020507" pitchFamily="18" charset="2"/>
                <a:cs typeface="Times New Roman" pitchFamily="18" charset="0"/>
              </a:rPr>
              <a:t>s</a:t>
            </a:r>
            <a:r>
              <a:rPr lang="en-US" altLang="ja-JP" i="1" dirty="0" err="1">
                <a:solidFill>
                  <a:srgbClr val="FF00FF"/>
                </a:solidFill>
                <a:latin typeface="Bookman Old Style" panose="02050604050505020204" pitchFamily="18" charset="0"/>
                <a:cs typeface="Times New Roman" pitchFamily="18" charset="0"/>
              </a:rPr>
              <a:t>t</a:t>
            </a:r>
            <a:endParaRPr lang="ja-JP" altLang="en-US" dirty="0"/>
          </a:p>
        </p:txBody>
      </p:sp>
    </p:spTree>
    <p:extLst>
      <p:ext uri="{BB962C8B-B14F-4D97-AF65-F5344CB8AC3E}">
        <p14:creationId xmlns:p14="http://schemas.microsoft.com/office/powerpoint/2010/main" val="2513442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8"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0-#ppt_w/2"/>
                                          </p:val>
                                        </p:tav>
                                        <p:tav tm="100000">
                                          <p:val>
                                            <p:strVal val="#ppt_x"/>
                                          </p:val>
                                        </p:tav>
                                      </p:tavLst>
                                    </p:anim>
                                    <p:anim calcmode="lin" valueType="num">
                                      <p:cBhvr additive="base">
                                        <p:cTn id="16"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3"/>
                                        </p:tgtEl>
                                        <p:attrNameLst>
                                          <p:attrName>style.visibility</p:attrName>
                                        </p:attrNameLst>
                                      </p:cBhvr>
                                      <p:to>
                                        <p:strVal val="visible"/>
                                      </p:to>
                                    </p:set>
                                  </p:childTnLst>
                                </p:cTn>
                              </p:par>
                              <p:par>
                                <p:cTn id="21" presetID="35" presetClass="emph" presetSubtype="0" repeatCount="10000" fill="hold" grpId="1" nodeType="withEffect">
                                  <p:stCondLst>
                                    <p:cond delay="0"/>
                                  </p:stCondLst>
                                  <p:childTnLst>
                                    <p:anim calcmode="discrete" valueType="str">
                                      <p:cBhvr>
                                        <p:cTn id="22" dur="500" fill="hold"/>
                                        <p:tgtEl>
                                          <p:spTgt spid="43"/>
                                        </p:tgtEl>
                                        <p:attrNameLst>
                                          <p:attrName>style.visibility</p:attrName>
                                        </p:attrNameLst>
                                      </p:cBhvr>
                                      <p:tavLst>
                                        <p:tav tm="0">
                                          <p:val>
                                            <p:strVal val="hidden"/>
                                          </p:val>
                                        </p:tav>
                                        <p:tav tm="50000">
                                          <p:val>
                                            <p:strVal val="visible"/>
                                          </p:val>
                                        </p:tav>
                                      </p:tavLst>
                                    </p:anim>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44"/>
                                        </p:tgtEl>
                                        <p:attrNameLst>
                                          <p:attrName>style.visibility</p:attrName>
                                        </p:attrNameLst>
                                      </p:cBhvr>
                                      <p:to>
                                        <p:strVal val="visible"/>
                                      </p:to>
                                    </p:set>
                                    <p:animEffect transition="in" filter="wipe(up)">
                                      <p:cBhvr>
                                        <p:cTn id="27" dur="500"/>
                                        <p:tgtEl>
                                          <p:spTgt spid="44"/>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41"/>
                                        </p:tgtEl>
                                        <p:attrNameLst>
                                          <p:attrName>style.visibility</p:attrName>
                                        </p:attrNameLst>
                                      </p:cBhvr>
                                      <p:to>
                                        <p:strVal val="visible"/>
                                      </p:to>
                                    </p:set>
                                  </p:childTnLst>
                                </p:cTn>
                              </p:par>
                              <p:par>
                                <p:cTn id="32" presetID="35" presetClass="emph" presetSubtype="0" repeatCount="10000" fill="hold" grpId="1" nodeType="withEffect">
                                  <p:stCondLst>
                                    <p:cond delay="0"/>
                                  </p:stCondLst>
                                  <p:childTnLst>
                                    <p:anim calcmode="discrete" valueType="str">
                                      <p:cBhvr>
                                        <p:cTn id="33" dur="500" fill="hold"/>
                                        <p:tgtEl>
                                          <p:spTgt spid="41"/>
                                        </p:tgtEl>
                                        <p:attrNameLst>
                                          <p:attrName>style.visibility</p:attrName>
                                        </p:attrNameLst>
                                      </p:cBhvr>
                                      <p:tavLst>
                                        <p:tav tm="0">
                                          <p:val>
                                            <p:strVal val="hidden"/>
                                          </p:val>
                                        </p:tav>
                                        <p:tav tm="50000">
                                          <p:val>
                                            <p:strVal val="visible"/>
                                          </p:val>
                                        </p:tav>
                                      </p:tavLst>
                                    </p:anim>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grpId="0" nodeType="clickEffect">
                                  <p:stCondLst>
                                    <p:cond delay="0"/>
                                  </p:stCondLst>
                                  <p:childTnLst>
                                    <p:set>
                                      <p:cBhvr>
                                        <p:cTn id="37" dur="1" fill="hold">
                                          <p:stCondLst>
                                            <p:cond delay="0"/>
                                          </p:stCondLst>
                                        </p:cTn>
                                        <p:tgtEl>
                                          <p:spTgt spid="42"/>
                                        </p:tgtEl>
                                        <p:attrNameLst>
                                          <p:attrName>style.visibility</p:attrName>
                                        </p:attrNameLst>
                                      </p:cBhvr>
                                      <p:to>
                                        <p:strVal val="visible"/>
                                      </p:to>
                                    </p:set>
                                    <p:animEffect transition="in" filter="wipe(down)">
                                      <p:cBhvr>
                                        <p:cTn id="38" dur="500"/>
                                        <p:tgtEl>
                                          <p:spTgt spid="42"/>
                                        </p:tgtEl>
                                      </p:cBhvr>
                                    </p:animEffec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7">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2" nodeType="clickEffect">
                                  <p:stCondLst>
                                    <p:cond delay="0"/>
                                  </p:stCondLst>
                                  <p:childTnLst>
                                    <p:set>
                                      <p:cBhvr>
                                        <p:cTn id="46" dur="1" fill="hold">
                                          <p:stCondLst>
                                            <p:cond delay="0"/>
                                          </p:stCondLst>
                                        </p:cTn>
                                        <p:tgtEl>
                                          <p:spTgt spid="43"/>
                                        </p:tgtEl>
                                        <p:attrNameLst>
                                          <p:attrName>style.visibility</p:attrName>
                                        </p:attrNameLst>
                                      </p:cBhvr>
                                      <p:to>
                                        <p:strVal val="hidden"/>
                                      </p:to>
                                    </p:set>
                                  </p:childTnLst>
                                </p:cTn>
                              </p:par>
                              <p:par>
                                <p:cTn id="47" presetID="1" presetClass="exit" presetSubtype="0" fill="hold" grpId="1" nodeType="withEffect">
                                  <p:stCondLst>
                                    <p:cond delay="0"/>
                                  </p:stCondLst>
                                  <p:childTnLst>
                                    <p:set>
                                      <p:cBhvr>
                                        <p:cTn id="48" dur="1" fill="hold">
                                          <p:stCondLst>
                                            <p:cond delay="0"/>
                                          </p:stCondLst>
                                        </p:cTn>
                                        <p:tgtEl>
                                          <p:spTgt spid="44"/>
                                        </p:tgtEl>
                                        <p:attrNameLst>
                                          <p:attrName>style.visibility</p:attrName>
                                        </p:attrNameLst>
                                      </p:cBhvr>
                                      <p:to>
                                        <p:strVal val="hidden"/>
                                      </p:to>
                                    </p:set>
                                  </p:childTnLst>
                                </p:cTn>
                              </p:par>
                              <p:par>
                                <p:cTn id="49" presetID="1" presetClass="exit" presetSubtype="0" fill="hold" grpId="2" nodeType="withEffect">
                                  <p:stCondLst>
                                    <p:cond delay="0"/>
                                  </p:stCondLst>
                                  <p:childTnLst>
                                    <p:set>
                                      <p:cBhvr>
                                        <p:cTn id="50" dur="1" fill="hold">
                                          <p:stCondLst>
                                            <p:cond delay="0"/>
                                          </p:stCondLst>
                                        </p:cTn>
                                        <p:tgtEl>
                                          <p:spTgt spid="41"/>
                                        </p:tgtEl>
                                        <p:attrNameLst>
                                          <p:attrName>style.visibility</p:attrName>
                                        </p:attrNameLst>
                                      </p:cBhvr>
                                      <p:to>
                                        <p:strVal val="hidden"/>
                                      </p:to>
                                    </p:set>
                                  </p:childTnLst>
                                </p:cTn>
                              </p:par>
                              <p:par>
                                <p:cTn id="51" presetID="1" presetClass="exit" presetSubtype="0" fill="hold" grpId="1" nodeType="withEffect">
                                  <p:stCondLst>
                                    <p:cond delay="0"/>
                                  </p:stCondLst>
                                  <p:childTnLst>
                                    <p:set>
                                      <p:cBhvr>
                                        <p:cTn id="52" dur="1" fill="hold">
                                          <p:stCondLst>
                                            <p:cond delay="0"/>
                                          </p:stCondLst>
                                        </p:cTn>
                                        <p:tgtEl>
                                          <p:spTgt spid="42"/>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71"/>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66"/>
                                        </p:tgtEl>
                                        <p:attrNameLst>
                                          <p:attrName>style.visibility</p:attrName>
                                        </p:attrNameLst>
                                      </p:cBhvr>
                                      <p:to>
                                        <p:strVal val="visible"/>
                                      </p:to>
                                    </p:set>
                                  </p:childTnLst>
                                </p:cTn>
                              </p:par>
                              <p:par>
                                <p:cTn id="61" presetID="35" presetClass="emph" presetSubtype="0" repeatCount="10000" fill="hold" grpId="1" nodeType="withEffect">
                                  <p:stCondLst>
                                    <p:cond delay="0"/>
                                  </p:stCondLst>
                                  <p:childTnLst>
                                    <p:anim calcmode="discrete" valueType="str">
                                      <p:cBhvr>
                                        <p:cTn id="62" dur="500" fill="hold"/>
                                        <p:tgtEl>
                                          <p:spTgt spid="66"/>
                                        </p:tgtEl>
                                        <p:attrNameLst>
                                          <p:attrName>style.visibility</p:attrName>
                                        </p:attrNameLst>
                                      </p:cBhvr>
                                      <p:tavLst>
                                        <p:tav tm="0">
                                          <p:val>
                                            <p:strVal val="hidden"/>
                                          </p:val>
                                        </p:tav>
                                        <p:tav tm="50000">
                                          <p:val>
                                            <p:strVal val="visible"/>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2" fill="hold" nodeType="clickEffect">
                                  <p:stCondLst>
                                    <p:cond delay="0"/>
                                  </p:stCondLst>
                                  <p:childTnLst>
                                    <p:set>
                                      <p:cBhvr>
                                        <p:cTn id="66" dur="1" fill="hold">
                                          <p:stCondLst>
                                            <p:cond delay="0"/>
                                          </p:stCondLst>
                                        </p:cTn>
                                        <p:tgtEl>
                                          <p:spTgt spid="3"/>
                                        </p:tgtEl>
                                        <p:attrNameLst>
                                          <p:attrName>style.visibility</p:attrName>
                                        </p:attrNameLst>
                                      </p:cBhvr>
                                      <p:to>
                                        <p:strVal val="visible"/>
                                      </p:to>
                                    </p:set>
                                    <p:anim calcmode="lin" valueType="num">
                                      <p:cBhvr additive="base">
                                        <p:cTn id="67" dur="500" fill="hold"/>
                                        <p:tgtEl>
                                          <p:spTgt spid="3"/>
                                        </p:tgtEl>
                                        <p:attrNameLst>
                                          <p:attrName>ppt_x</p:attrName>
                                        </p:attrNameLst>
                                      </p:cBhvr>
                                      <p:tavLst>
                                        <p:tav tm="0">
                                          <p:val>
                                            <p:strVal val="1+#ppt_w/2"/>
                                          </p:val>
                                        </p:tav>
                                        <p:tav tm="100000">
                                          <p:val>
                                            <p:strVal val="#ppt_x"/>
                                          </p:val>
                                        </p:tav>
                                      </p:tavLst>
                                    </p:anim>
                                    <p:anim calcmode="lin" valueType="num">
                                      <p:cBhvr additive="base">
                                        <p:cTn id="6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2" presetClass="entr" presetSubtype="1" fill="hold" grpId="0" nodeType="clickEffect">
                                  <p:stCondLst>
                                    <p:cond delay="0"/>
                                  </p:stCondLst>
                                  <p:childTnLst>
                                    <p:set>
                                      <p:cBhvr>
                                        <p:cTn id="72" dur="1" fill="hold">
                                          <p:stCondLst>
                                            <p:cond delay="0"/>
                                          </p:stCondLst>
                                        </p:cTn>
                                        <p:tgtEl>
                                          <p:spTgt spid="67"/>
                                        </p:tgtEl>
                                        <p:attrNameLst>
                                          <p:attrName>style.visibility</p:attrName>
                                        </p:attrNameLst>
                                      </p:cBhvr>
                                      <p:to>
                                        <p:strVal val="visible"/>
                                      </p:to>
                                    </p:set>
                                    <p:animEffect transition="in" filter="wipe(up)">
                                      <p:cBhvr>
                                        <p:cTn id="73" dur="500"/>
                                        <p:tgtEl>
                                          <p:spTgt spid="67"/>
                                        </p:tgtEl>
                                      </p:cBhvr>
                                    </p:animEffect>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grpId="0" nodeType="clickEffect">
                                  <p:stCondLst>
                                    <p:cond delay="0"/>
                                  </p:stCondLst>
                                  <p:childTnLst>
                                    <p:set>
                                      <p:cBhvr>
                                        <p:cTn id="77" dur="1" fill="hold">
                                          <p:stCondLst>
                                            <p:cond delay="0"/>
                                          </p:stCondLst>
                                        </p:cTn>
                                        <p:tgtEl>
                                          <p:spTgt spid="49"/>
                                        </p:tgtEl>
                                        <p:attrNameLst>
                                          <p:attrName>style.visibility</p:attrName>
                                        </p:attrNameLst>
                                      </p:cBhvr>
                                      <p:to>
                                        <p:strVal val="visible"/>
                                      </p:to>
                                    </p:set>
                                  </p:childTnLst>
                                </p:cTn>
                              </p:par>
                              <p:par>
                                <p:cTn id="78" presetID="35" presetClass="emph" presetSubtype="0" repeatCount="10000" fill="hold" grpId="1" nodeType="withEffect">
                                  <p:stCondLst>
                                    <p:cond delay="0"/>
                                  </p:stCondLst>
                                  <p:childTnLst>
                                    <p:anim calcmode="discrete" valueType="str">
                                      <p:cBhvr>
                                        <p:cTn id="79" dur="500" fill="hold"/>
                                        <p:tgtEl>
                                          <p:spTgt spid="49"/>
                                        </p:tgtEl>
                                        <p:attrNameLst>
                                          <p:attrName>style.visibility</p:attrName>
                                        </p:attrNameLst>
                                      </p:cBhvr>
                                      <p:tavLst>
                                        <p:tav tm="0">
                                          <p:val>
                                            <p:strVal val="hidden"/>
                                          </p:val>
                                        </p:tav>
                                        <p:tav tm="50000">
                                          <p:val>
                                            <p:strVal val="visible"/>
                                          </p:val>
                                        </p:tav>
                                      </p:tavLst>
                                    </p:anim>
                                  </p:childTnLst>
                                </p:cTn>
                              </p:par>
                            </p:childTnLst>
                          </p:cTn>
                        </p:par>
                      </p:childTnLst>
                    </p:cTn>
                  </p:par>
                  <p:par>
                    <p:cTn id="80" fill="hold">
                      <p:stCondLst>
                        <p:cond delay="indefinite"/>
                      </p:stCondLst>
                      <p:childTnLst>
                        <p:par>
                          <p:cTn id="81" fill="hold">
                            <p:stCondLst>
                              <p:cond delay="0"/>
                            </p:stCondLst>
                            <p:childTnLst>
                              <p:par>
                                <p:cTn id="82" presetID="22" presetClass="entr" presetSubtype="4" fill="hold" grpId="0" nodeType="clickEffect">
                                  <p:stCondLst>
                                    <p:cond delay="0"/>
                                  </p:stCondLst>
                                  <p:childTnLst>
                                    <p:set>
                                      <p:cBhvr>
                                        <p:cTn id="83" dur="1" fill="hold">
                                          <p:stCondLst>
                                            <p:cond delay="0"/>
                                          </p:stCondLst>
                                        </p:cTn>
                                        <p:tgtEl>
                                          <p:spTgt spid="65"/>
                                        </p:tgtEl>
                                        <p:attrNameLst>
                                          <p:attrName>style.visibility</p:attrName>
                                        </p:attrNameLst>
                                      </p:cBhvr>
                                      <p:to>
                                        <p:strVal val="visible"/>
                                      </p:to>
                                    </p:set>
                                    <p:animEffect transition="in" filter="wipe(down)">
                                      <p:cBhvr>
                                        <p:cTn id="84" dur="500"/>
                                        <p:tgtEl>
                                          <p:spTgt spid="65"/>
                                        </p:tgtEl>
                                      </p:cBhvr>
                                    </p:animEffec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73"/>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68"/>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35" presetClass="emph" presetSubtype="0" repeatCount="10000" fill="hold" grpId="1" nodeType="clickEffect">
                                  <p:stCondLst>
                                    <p:cond delay="0"/>
                                  </p:stCondLst>
                                  <p:childTnLst>
                                    <p:anim calcmode="discrete" valueType="str">
                                      <p:cBhvr>
                                        <p:cTn id="96" dur="500" fill="hold"/>
                                        <p:tgtEl>
                                          <p:spTgt spid="68"/>
                                        </p:tgtEl>
                                        <p:attrNameLst>
                                          <p:attrName>style.visibility</p:attrName>
                                        </p:attrNameLst>
                                      </p:cBhvr>
                                      <p:tavLst>
                                        <p:tav tm="0">
                                          <p:val>
                                            <p:strVal val="hidden"/>
                                          </p:val>
                                        </p:tav>
                                        <p:tav tm="50000">
                                          <p:val>
                                            <p:strVal val="visible"/>
                                          </p:val>
                                        </p:tav>
                                      </p:tavLst>
                                    </p:anim>
                                  </p:childTnLst>
                                </p:cTn>
                              </p:par>
                            </p:childTnLst>
                          </p:cTn>
                        </p:par>
                      </p:childTnLst>
                    </p:cTn>
                  </p:par>
                  <p:par>
                    <p:cTn id="97" fill="hold">
                      <p:stCondLst>
                        <p:cond delay="indefinite"/>
                      </p:stCondLst>
                      <p:childTnLst>
                        <p:par>
                          <p:cTn id="98" fill="hold">
                            <p:stCondLst>
                              <p:cond delay="0"/>
                            </p:stCondLst>
                            <p:childTnLst>
                              <p:par>
                                <p:cTn id="99" presetID="22" presetClass="entr" presetSubtype="1" fill="hold" grpId="0" nodeType="clickEffect">
                                  <p:stCondLst>
                                    <p:cond delay="0"/>
                                  </p:stCondLst>
                                  <p:childTnLst>
                                    <p:set>
                                      <p:cBhvr>
                                        <p:cTn id="100" dur="1" fill="hold">
                                          <p:stCondLst>
                                            <p:cond delay="0"/>
                                          </p:stCondLst>
                                        </p:cTn>
                                        <p:tgtEl>
                                          <p:spTgt spid="69"/>
                                        </p:tgtEl>
                                        <p:attrNameLst>
                                          <p:attrName>style.visibility</p:attrName>
                                        </p:attrNameLst>
                                      </p:cBhvr>
                                      <p:to>
                                        <p:strVal val="visible"/>
                                      </p:to>
                                    </p:set>
                                    <p:animEffect transition="in" filter="wipe(up)">
                                      <p:cBhvr>
                                        <p:cTn id="101" dur="500"/>
                                        <p:tgtEl>
                                          <p:spTgt spid="69"/>
                                        </p:tgtEl>
                                      </p:cBhvr>
                                    </p:animEffect>
                                  </p:childTnLst>
                                </p:cTn>
                              </p:par>
                            </p:childTnLst>
                          </p:cTn>
                        </p:par>
                      </p:childTnLst>
                    </p:cTn>
                  </p:par>
                  <p:par>
                    <p:cTn id="102" fill="hold">
                      <p:stCondLst>
                        <p:cond delay="indefinite"/>
                      </p:stCondLst>
                      <p:childTnLst>
                        <p:par>
                          <p:cTn id="103" fill="hold">
                            <p:stCondLst>
                              <p:cond delay="0"/>
                            </p:stCondLst>
                            <p:childTnLst>
                              <p:par>
                                <p:cTn id="104" presetID="22" presetClass="entr" presetSubtype="4" fill="hold" grpId="0" nodeType="clickEffect">
                                  <p:stCondLst>
                                    <p:cond delay="0"/>
                                  </p:stCondLst>
                                  <p:childTnLst>
                                    <p:set>
                                      <p:cBhvr>
                                        <p:cTn id="105" dur="1" fill="hold">
                                          <p:stCondLst>
                                            <p:cond delay="0"/>
                                          </p:stCondLst>
                                        </p:cTn>
                                        <p:tgtEl>
                                          <p:spTgt spid="70"/>
                                        </p:tgtEl>
                                        <p:attrNameLst>
                                          <p:attrName>style.visibility</p:attrName>
                                        </p:attrNameLst>
                                      </p:cBhvr>
                                      <p:to>
                                        <p:strVal val="visible"/>
                                      </p:to>
                                    </p:set>
                                    <p:animEffect transition="in" filter="wipe(down)">
                                      <p:cBhvr>
                                        <p:cTn id="106" dur="500"/>
                                        <p:tgtEl>
                                          <p:spTgt spid="70"/>
                                        </p:tgtEl>
                                      </p:cBhvr>
                                    </p:animEffec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74"/>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xit" presetSubtype="0" fill="hold" grpId="2" nodeType="clickEffect">
                                  <p:stCondLst>
                                    <p:cond delay="0"/>
                                  </p:stCondLst>
                                  <p:childTnLst>
                                    <p:set>
                                      <p:cBhvr>
                                        <p:cTn id="114" dur="1" fill="hold">
                                          <p:stCondLst>
                                            <p:cond delay="0"/>
                                          </p:stCondLst>
                                        </p:cTn>
                                        <p:tgtEl>
                                          <p:spTgt spid="66"/>
                                        </p:tgtEl>
                                        <p:attrNameLst>
                                          <p:attrName>style.visibility</p:attrName>
                                        </p:attrNameLst>
                                      </p:cBhvr>
                                      <p:to>
                                        <p:strVal val="hidden"/>
                                      </p:to>
                                    </p:set>
                                  </p:childTnLst>
                                </p:cTn>
                              </p:par>
                              <p:par>
                                <p:cTn id="115" presetID="1" presetClass="exit" presetSubtype="0" fill="hold" grpId="1" nodeType="withEffect">
                                  <p:stCondLst>
                                    <p:cond delay="0"/>
                                  </p:stCondLst>
                                  <p:childTnLst>
                                    <p:set>
                                      <p:cBhvr>
                                        <p:cTn id="116" dur="1" fill="hold">
                                          <p:stCondLst>
                                            <p:cond delay="0"/>
                                          </p:stCondLst>
                                        </p:cTn>
                                        <p:tgtEl>
                                          <p:spTgt spid="67"/>
                                        </p:tgtEl>
                                        <p:attrNameLst>
                                          <p:attrName>style.visibility</p:attrName>
                                        </p:attrNameLst>
                                      </p:cBhvr>
                                      <p:to>
                                        <p:strVal val="hidden"/>
                                      </p:to>
                                    </p:set>
                                  </p:childTnLst>
                                </p:cTn>
                              </p:par>
                              <p:par>
                                <p:cTn id="117" presetID="1" presetClass="exit" presetSubtype="0" fill="hold" grpId="2" nodeType="withEffect">
                                  <p:stCondLst>
                                    <p:cond delay="0"/>
                                  </p:stCondLst>
                                  <p:childTnLst>
                                    <p:set>
                                      <p:cBhvr>
                                        <p:cTn id="118" dur="1" fill="hold">
                                          <p:stCondLst>
                                            <p:cond delay="0"/>
                                          </p:stCondLst>
                                        </p:cTn>
                                        <p:tgtEl>
                                          <p:spTgt spid="49"/>
                                        </p:tgtEl>
                                        <p:attrNameLst>
                                          <p:attrName>style.visibility</p:attrName>
                                        </p:attrNameLst>
                                      </p:cBhvr>
                                      <p:to>
                                        <p:strVal val="hidden"/>
                                      </p:to>
                                    </p:set>
                                  </p:childTnLst>
                                </p:cTn>
                              </p:par>
                              <p:par>
                                <p:cTn id="119" presetID="1" presetClass="exit" presetSubtype="0" fill="hold" grpId="1" nodeType="withEffect">
                                  <p:stCondLst>
                                    <p:cond delay="0"/>
                                  </p:stCondLst>
                                  <p:childTnLst>
                                    <p:set>
                                      <p:cBhvr>
                                        <p:cTn id="120" dur="1" fill="hold">
                                          <p:stCondLst>
                                            <p:cond delay="0"/>
                                          </p:stCondLst>
                                        </p:cTn>
                                        <p:tgtEl>
                                          <p:spTgt spid="65"/>
                                        </p:tgtEl>
                                        <p:attrNameLst>
                                          <p:attrName>style.visibility</p:attrName>
                                        </p:attrNameLst>
                                      </p:cBhvr>
                                      <p:to>
                                        <p:strVal val="hidden"/>
                                      </p:to>
                                    </p:set>
                                  </p:childTnLst>
                                </p:cTn>
                              </p:par>
                              <p:par>
                                <p:cTn id="121" presetID="1" presetClass="exit" presetSubtype="0" fill="hold" grpId="2" nodeType="withEffect">
                                  <p:stCondLst>
                                    <p:cond delay="0"/>
                                  </p:stCondLst>
                                  <p:childTnLst>
                                    <p:set>
                                      <p:cBhvr>
                                        <p:cTn id="122" dur="1" fill="hold">
                                          <p:stCondLst>
                                            <p:cond delay="0"/>
                                          </p:stCondLst>
                                        </p:cTn>
                                        <p:tgtEl>
                                          <p:spTgt spid="68"/>
                                        </p:tgtEl>
                                        <p:attrNameLst>
                                          <p:attrName>style.visibility</p:attrName>
                                        </p:attrNameLst>
                                      </p:cBhvr>
                                      <p:to>
                                        <p:strVal val="hidden"/>
                                      </p:to>
                                    </p:set>
                                  </p:childTnLst>
                                </p:cTn>
                              </p:par>
                              <p:par>
                                <p:cTn id="123" presetID="1" presetClass="exit" presetSubtype="0" fill="hold" grpId="1" nodeType="withEffect">
                                  <p:stCondLst>
                                    <p:cond delay="0"/>
                                  </p:stCondLst>
                                  <p:childTnLst>
                                    <p:set>
                                      <p:cBhvr>
                                        <p:cTn id="124" dur="1" fill="hold">
                                          <p:stCondLst>
                                            <p:cond delay="0"/>
                                          </p:stCondLst>
                                        </p:cTn>
                                        <p:tgtEl>
                                          <p:spTgt spid="69"/>
                                        </p:tgtEl>
                                        <p:attrNameLst>
                                          <p:attrName>style.visibility</p:attrName>
                                        </p:attrNameLst>
                                      </p:cBhvr>
                                      <p:to>
                                        <p:strVal val="hidden"/>
                                      </p:to>
                                    </p:set>
                                  </p:childTnLst>
                                </p:cTn>
                              </p:par>
                              <p:par>
                                <p:cTn id="125" presetID="1" presetClass="exit" presetSubtype="0" fill="hold" grpId="1" nodeType="withEffect">
                                  <p:stCondLst>
                                    <p:cond delay="0"/>
                                  </p:stCondLst>
                                  <p:childTnLst>
                                    <p:set>
                                      <p:cBhvr>
                                        <p:cTn id="126" dur="1" fill="hold">
                                          <p:stCondLst>
                                            <p:cond delay="0"/>
                                          </p:stCondLst>
                                        </p:cTn>
                                        <p:tgtEl>
                                          <p:spTgt spid="70"/>
                                        </p:tgtEl>
                                        <p:attrNameLst>
                                          <p:attrName>style.visibility</p:attrName>
                                        </p:attrNameLst>
                                      </p:cBhvr>
                                      <p:to>
                                        <p:strVal val="hidden"/>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grpId="0" nodeType="clickEffect">
                                  <p:stCondLst>
                                    <p:cond delay="0"/>
                                  </p:stCondLst>
                                  <p:childTnLst>
                                    <p:set>
                                      <p:cBhvr>
                                        <p:cTn id="134" dur="1" fill="hold">
                                          <p:stCondLst>
                                            <p:cond delay="0"/>
                                          </p:stCondLst>
                                        </p:cTn>
                                        <p:tgtEl>
                                          <p:spTgt spid="18">
                                            <p:txEl>
                                              <p:pRg st="1" end="1"/>
                                            </p:txEl>
                                          </p:spTgt>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grpId="0" nodeType="clickEffect">
                                  <p:stCondLst>
                                    <p:cond delay="0"/>
                                  </p:stCondLst>
                                  <p:childTnLst>
                                    <p:set>
                                      <p:cBhvr>
                                        <p:cTn id="138" dur="1" fill="hold">
                                          <p:stCondLst>
                                            <p:cond delay="0"/>
                                          </p:stCondLst>
                                        </p:cTn>
                                        <p:tgtEl>
                                          <p:spTgt spid="18">
                                            <p:txEl>
                                              <p:pRg st="2" end="2"/>
                                            </p:txEl>
                                          </p:spTgt>
                                        </p:tgtEl>
                                        <p:attrNameLst>
                                          <p:attrName>style.visibility</p:attrName>
                                        </p:attrNameLst>
                                      </p:cBhvr>
                                      <p:to>
                                        <p:strVal val="visible"/>
                                      </p:to>
                                    </p:set>
                                  </p:childTnLst>
                                </p:cTn>
                              </p:par>
                            </p:childTnLst>
                          </p:cTn>
                        </p:par>
                      </p:childTnLst>
                    </p:cTn>
                  </p:par>
                  <p:par>
                    <p:cTn id="139" fill="hold">
                      <p:stCondLst>
                        <p:cond delay="indefinite"/>
                      </p:stCondLst>
                      <p:childTnLst>
                        <p:par>
                          <p:cTn id="140" fill="hold">
                            <p:stCondLst>
                              <p:cond delay="0"/>
                            </p:stCondLst>
                            <p:childTnLst>
                              <p:par>
                                <p:cTn id="141" presetID="2" presetClass="exit" presetSubtype="8" fill="hold" nodeType="clickEffect">
                                  <p:stCondLst>
                                    <p:cond delay="0"/>
                                  </p:stCondLst>
                                  <p:childTnLst>
                                    <p:anim calcmode="lin" valueType="num">
                                      <p:cBhvr additive="base">
                                        <p:cTn id="142" dur="500"/>
                                        <p:tgtEl>
                                          <p:spTgt spid="2"/>
                                        </p:tgtEl>
                                        <p:attrNameLst>
                                          <p:attrName>ppt_x</p:attrName>
                                        </p:attrNameLst>
                                      </p:cBhvr>
                                      <p:tavLst>
                                        <p:tav tm="0">
                                          <p:val>
                                            <p:strVal val="ppt_x"/>
                                          </p:val>
                                        </p:tav>
                                        <p:tav tm="100000">
                                          <p:val>
                                            <p:strVal val="0-ppt_w/2"/>
                                          </p:val>
                                        </p:tav>
                                      </p:tavLst>
                                    </p:anim>
                                    <p:anim calcmode="lin" valueType="num">
                                      <p:cBhvr additive="base">
                                        <p:cTn id="143" dur="500"/>
                                        <p:tgtEl>
                                          <p:spTgt spid="2"/>
                                        </p:tgtEl>
                                        <p:attrNameLst>
                                          <p:attrName>ppt_y</p:attrName>
                                        </p:attrNameLst>
                                      </p:cBhvr>
                                      <p:tavLst>
                                        <p:tav tm="0">
                                          <p:val>
                                            <p:strVal val="ppt_y"/>
                                          </p:val>
                                        </p:tav>
                                        <p:tav tm="100000">
                                          <p:val>
                                            <p:strVal val="ppt_y"/>
                                          </p:val>
                                        </p:tav>
                                      </p:tavLst>
                                    </p:anim>
                                    <p:set>
                                      <p:cBhvr>
                                        <p:cTn id="144" dur="1" fill="hold">
                                          <p:stCondLst>
                                            <p:cond delay="499"/>
                                          </p:stCondLst>
                                        </p:cTn>
                                        <p:tgtEl>
                                          <p:spTgt spid="2"/>
                                        </p:tgtEl>
                                        <p:attrNameLst>
                                          <p:attrName>style.visibility</p:attrName>
                                        </p:attrNameLst>
                                      </p:cBhvr>
                                      <p:to>
                                        <p:strVal val="hidden"/>
                                      </p:to>
                                    </p:set>
                                  </p:childTnLst>
                                </p:cTn>
                              </p:par>
                              <p:par>
                                <p:cTn id="145" presetID="2" presetClass="exit" presetSubtype="2" fill="hold" nodeType="withEffect">
                                  <p:stCondLst>
                                    <p:cond delay="0"/>
                                  </p:stCondLst>
                                  <p:childTnLst>
                                    <p:anim calcmode="lin" valueType="num">
                                      <p:cBhvr additive="base">
                                        <p:cTn id="146" dur="500"/>
                                        <p:tgtEl>
                                          <p:spTgt spid="3"/>
                                        </p:tgtEl>
                                        <p:attrNameLst>
                                          <p:attrName>ppt_x</p:attrName>
                                        </p:attrNameLst>
                                      </p:cBhvr>
                                      <p:tavLst>
                                        <p:tav tm="0">
                                          <p:val>
                                            <p:strVal val="ppt_x"/>
                                          </p:val>
                                        </p:tav>
                                        <p:tav tm="100000">
                                          <p:val>
                                            <p:strVal val="1+ppt_w/2"/>
                                          </p:val>
                                        </p:tav>
                                      </p:tavLst>
                                    </p:anim>
                                    <p:anim calcmode="lin" valueType="num">
                                      <p:cBhvr additive="base">
                                        <p:cTn id="147" dur="500"/>
                                        <p:tgtEl>
                                          <p:spTgt spid="3"/>
                                        </p:tgtEl>
                                        <p:attrNameLst>
                                          <p:attrName>ppt_y</p:attrName>
                                        </p:attrNameLst>
                                      </p:cBhvr>
                                      <p:tavLst>
                                        <p:tav tm="0">
                                          <p:val>
                                            <p:strVal val="ppt_y"/>
                                          </p:val>
                                        </p:tav>
                                        <p:tav tm="100000">
                                          <p:val>
                                            <p:strVal val="ppt_y"/>
                                          </p:val>
                                        </p:tav>
                                      </p:tavLst>
                                    </p:anim>
                                    <p:set>
                                      <p:cBhvr>
                                        <p:cTn id="148" dur="1" fill="hold">
                                          <p:stCondLst>
                                            <p:cond delay="4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build="p"/>
      <p:bldP spid="18" grpId="0" uiExpand="1" build="p"/>
      <p:bldP spid="41" grpId="0" animBg="1"/>
      <p:bldP spid="41" grpId="1" animBg="1"/>
      <p:bldP spid="41" grpId="2" animBg="1"/>
      <p:bldP spid="42" grpId="0" animBg="1"/>
      <p:bldP spid="42" grpId="1" animBg="1"/>
      <p:bldP spid="43" grpId="0" animBg="1"/>
      <p:bldP spid="43" grpId="1" animBg="1"/>
      <p:bldP spid="43" grpId="2" animBg="1"/>
      <p:bldP spid="44" grpId="0" animBg="1"/>
      <p:bldP spid="44" grpId="1" animBg="1"/>
      <p:bldP spid="45" grpId="0" build="p"/>
      <p:bldP spid="47" grpId="0" build="p"/>
      <p:bldP spid="49" grpId="0" animBg="1"/>
      <p:bldP spid="49" grpId="1" animBg="1"/>
      <p:bldP spid="49" grpId="2" animBg="1"/>
      <p:bldP spid="65" grpId="0" animBg="1"/>
      <p:bldP spid="65" grpId="1" animBg="1"/>
      <p:bldP spid="66" grpId="0" animBg="1"/>
      <p:bldP spid="66" grpId="1" animBg="1"/>
      <p:bldP spid="66" grpId="2" animBg="1"/>
      <p:bldP spid="67" grpId="0" animBg="1"/>
      <p:bldP spid="67" grpId="1" animBg="1"/>
      <p:bldP spid="68" grpId="0" animBg="1"/>
      <p:bldP spid="68" grpId="1" animBg="1"/>
      <p:bldP spid="68" grpId="2" animBg="1"/>
      <p:bldP spid="69" grpId="0" animBg="1"/>
      <p:bldP spid="69" grpId="1" animBg="1"/>
      <p:bldP spid="70" grpId="0" animBg="1"/>
      <p:bldP spid="70" grpId="1" animBg="1"/>
      <p:bldP spid="71" grpId="0"/>
      <p:bldP spid="73" grpId="0"/>
      <p:bldP spid="7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2027E381-ACDE-47F2-BD62-46C0E3D9C750}"/>
              </a:ext>
            </a:extLst>
          </p:cNvPr>
          <p:cNvSpPr/>
          <p:nvPr/>
        </p:nvSpPr>
        <p:spPr>
          <a:xfrm>
            <a:off x="0" y="923687"/>
            <a:ext cx="9144000" cy="954107"/>
          </a:xfrm>
          <a:prstGeom prst="rect">
            <a:avLst/>
          </a:prstGeom>
        </p:spPr>
        <p:txBody>
          <a:bodyPr wrap="square">
            <a:spAutoFit/>
          </a:bodyPr>
          <a:lstStyle/>
          <a:p>
            <a:pPr>
              <a:spcAft>
                <a:spcPts val="0"/>
              </a:spcAft>
            </a:pPr>
            <a:r>
              <a:rPr lang="en-US" altLang="ja-JP" kern="100" dirty="0">
                <a:ea typeface="ＭＳ 明朝" panose="02020609040205080304" pitchFamily="17" charset="-128"/>
                <a:cs typeface="Times New Roman" panose="02020603050405020304" pitchFamily="18" charset="0"/>
              </a:rPr>
              <a:t>(2) </a:t>
            </a:r>
            <a:r>
              <a:rPr lang="ja-JP" altLang="en-US" kern="100" dirty="0">
                <a:ea typeface="ＭＳ 明朝" panose="02020609040205080304" pitchFamily="17" charset="-128"/>
                <a:cs typeface="Times New Roman" panose="02020603050405020304" pitchFamily="18" charset="0"/>
              </a:rPr>
              <a:t>物体</a:t>
            </a:r>
            <a:r>
              <a:rPr lang="en-US" altLang="ja-JP" kern="100" dirty="0">
                <a:ea typeface="ＭＳ 明朝" panose="02020609040205080304" pitchFamily="17" charset="-128"/>
                <a:cs typeface="Times New Roman" panose="02020603050405020304" pitchFamily="18" charset="0"/>
              </a:rPr>
              <a:t>1</a:t>
            </a:r>
            <a:r>
              <a:rPr lang="ja-JP" altLang="en-US" kern="100" dirty="0">
                <a:ea typeface="ＭＳ 明朝" panose="02020609040205080304" pitchFamily="17" charset="-128"/>
                <a:cs typeface="Times New Roman" panose="02020603050405020304" pitchFamily="18" charset="0"/>
              </a:rPr>
              <a:t>が地面に衝突した後、物体</a:t>
            </a:r>
            <a:r>
              <a:rPr lang="en-US" altLang="ja-JP" kern="100" dirty="0">
                <a:ea typeface="ＭＳ 明朝" panose="02020609040205080304" pitchFamily="17" charset="-128"/>
                <a:cs typeface="Times New Roman" panose="02020603050405020304" pitchFamily="18" charset="0"/>
              </a:rPr>
              <a:t>2</a:t>
            </a:r>
            <a:r>
              <a:rPr lang="ja-JP" altLang="en-US" kern="100" dirty="0">
                <a:ea typeface="ＭＳ 明朝" panose="02020609040205080304" pitchFamily="17" charset="-128"/>
                <a:cs typeface="Times New Roman" panose="02020603050405020304" pitchFamily="18" charset="0"/>
              </a:rPr>
              <a:t>が斜面を滑って上昇する最大の距離</a:t>
            </a:r>
            <a:r>
              <a:rPr lang="en-US" altLang="ja-JP" i="1" kern="100" dirty="0">
                <a:latin typeface="Bookman Old Style" panose="02050604050505020204" pitchFamily="18" charset="0"/>
                <a:ea typeface="ＭＳ 明朝" panose="02020609040205080304" pitchFamily="17" charset="-128"/>
                <a:cs typeface="Times New Roman" panose="02020603050405020304" pitchFamily="18" charset="0"/>
              </a:rPr>
              <a:t>s</a:t>
            </a:r>
            <a:r>
              <a:rPr lang="ja-JP" altLang="en-US" kern="100" dirty="0">
                <a:ea typeface="ＭＳ 明朝" panose="02020609040205080304" pitchFamily="17" charset="-128"/>
                <a:cs typeface="Times New Roman" panose="02020603050405020304" pitchFamily="18" charset="0"/>
              </a:rPr>
              <a:t>を文字式で求め、また、値を求めよ。</a:t>
            </a:r>
            <a:endParaRPr lang="ja-JP" altLang="ja-JP"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16" name="正方形/長方形 15">
            <a:extLst>
              <a:ext uri="{FF2B5EF4-FFF2-40B4-BE49-F238E27FC236}">
                <a16:creationId xmlns:a16="http://schemas.microsoft.com/office/drawing/2014/main" id="{CBA58238-E38D-4890-92ED-8BA6DF55D942}"/>
              </a:ext>
            </a:extLst>
          </p:cNvPr>
          <p:cNvSpPr/>
          <p:nvPr/>
        </p:nvSpPr>
        <p:spPr>
          <a:xfrm>
            <a:off x="0" y="-48314"/>
            <a:ext cx="9144000" cy="954107"/>
          </a:xfrm>
          <a:prstGeom prst="rect">
            <a:avLst/>
          </a:prstGeom>
        </p:spPr>
        <p:txBody>
          <a:bodyPr wrap="square">
            <a:spAutoFit/>
          </a:bodyPr>
          <a:lstStyle/>
          <a:p>
            <a:pPr>
              <a:spcAft>
                <a:spcPts val="0"/>
              </a:spcAft>
            </a:pPr>
            <a:r>
              <a:rPr lang="en-US" altLang="ja-JP" kern="100" dirty="0">
                <a:ea typeface="ＭＳ 明朝" panose="02020609040205080304" pitchFamily="17" charset="-128"/>
                <a:cs typeface="Times New Roman" panose="02020603050405020304" pitchFamily="18" charset="0"/>
              </a:rPr>
              <a:t>2 </a:t>
            </a:r>
            <a:r>
              <a:rPr lang="ja-JP" altLang="en-US" kern="100" dirty="0">
                <a:ea typeface="ＭＳ 明朝" panose="02020609040205080304" pitchFamily="17" charset="-128"/>
                <a:cs typeface="Times New Roman" panose="02020603050405020304" pitchFamily="18" charset="0"/>
              </a:rPr>
              <a:t>問題</a:t>
            </a:r>
            <a:r>
              <a:rPr lang="en-US" altLang="ja-JP" kern="100" dirty="0">
                <a:ea typeface="ＭＳ 明朝" panose="02020609040205080304" pitchFamily="17" charset="-128"/>
                <a:cs typeface="Times New Roman" panose="02020603050405020304" pitchFamily="18" charset="0"/>
              </a:rPr>
              <a:t>1</a:t>
            </a:r>
            <a:r>
              <a:rPr lang="ja-JP" altLang="en-US" kern="100" dirty="0">
                <a:ea typeface="ＭＳ 明朝" panose="02020609040205080304" pitchFamily="17" charset="-128"/>
                <a:cs typeface="Times New Roman" panose="02020603050405020304" pitchFamily="18" charset="0"/>
              </a:rPr>
              <a:t>で</a:t>
            </a:r>
            <a:r>
              <a:rPr lang="en-US" altLang="ja-JP" kern="100" dirty="0">
                <a:ea typeface="ＭＳ 明朝" panose="02020609040205080304" pitchFamily="17" charset="-128"/>
                <a:cs typeface="Times New Roman" panose="02020603050405020304" pitchFamily="18" charset="0"/>
              </a:rPr>
              <a:t>(1)</a:t>
            </a:r>
            <a:r>
              <a:rPr lang="ja-JP" altLang="en-US" kern="100" dirty="0">
                <a:ea typeface="ＭＳ 明朝" panose="02020609040205080304" pitchFamily="17" charset="-128"/>
                <a:cs typeface="Times New Roman" panose="02020603050405020304" pitchFamily="18" charset="0"/>
              </a:rPr>
              <a:t>物体</a:t>
            </a:r>
            <a:r>
              <a:rPr lang="en-US" altLang="ja-JP" kern="100" dirty="0">
                <a:ea typeface="ＭＳ 明朝" panose="02020609040205080304" pitchFamily="17" charset="-128"/>
                <a:cs typeface="Times New Roman" panose="02020603050405020304" pitchFamily="18" charset="0"/>
              </a:rPr>
              <a:t>1</a:t>
            </a:r>
            <a:r>
              <a:rPr lang="ja-JP" altLang="en-US" kern="100" dirty="0">
                <a:ea typeface="ＭＳ 明朝" panose="02020609040205080304" pitchFamily="17" charset="-128"/>
                <a:cs typeface="Times New Roman" panose="02020603050405020304" pitchFamily="18" charset="0"/>
              </a:rPr>
              <a:t>の地面との衝突で散逸する力学的</a:t>
            </a:r>
            <a:r>
              <a:rPr lang="en-US" altLang="ja-JP" kern="100" dirty="0">
                <a:ea typeface="ＭＳ 明朝" panose="02020609040205080304" pitchFamily="17" charset="-128"/>
                <a:cs typeface="Times New Roman" panose="02020603050405020304" pitchFamily="18" charset="0"/>
              </a:rPr>
              <a:t>energy</a:t>
            </a:r>
            <a:r>
              <a:rPr lang="ja-JP" altLang="en-US" kern="100" dirty="0">
                <a:ea typeface="ＭＳ 明朝" panose="02020609040205080304" pitchFamily="17" charset="-128"/>
                <a:cs typeface="Times New Roman" panose="02020603050405020304" pitchFamily="18" charset="0"/>
              </a:rPr>
              <a:t>はいくらか。その</a:t>
            </a:r>
            <a:r>
              <a:rPr lang="en-US" altLang="ja-JP" kern="100" dirty="0">
                <a:ea typeface="ＭＳ 明朝" panose="02020609040205080304" pitchFamily="17" charset="-128"/>
                <a:cs typeface="Times New Roman" panose="02020603050405020304" pitchFamily="18" charset="0"/>
              </a:rPr>
              <a:t>energy</a:t>
            </a:r>
            <a:r>
              <a:rPr lang="ja-JP" altLang="en-US" kern="100" dirty="0">
                <a:ea typeface="ＭＳ 明朝" panose="02020609040205080304" pitchFamily="17" charset="-128"/>
                <a:cs typeface="Times New Roman" panose="02020603050405020304" pitchFamily="18" charset="0"/>
              </a:rPr>
              <a:t>はどこに行くか。</a:t>
            </a:r>
            <a:endParaRPr lang="ja-JP" altLang="ja-JP"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17" name="正方形/長方形 16">
            <a:extLst>
              <a:ext uri="{FF2B5EF4-FFF2-40B4-BE49-F238E27FC236}">
                <a16:creationId xmlns:a16="http://schemas.microsoft.com/office/drawing/2014/main" id="{AFB8DA9A-EA4F-49B9-916F-19B59E9A5578}"/>
              </a:ext>
            </a:extLst>
          </p:cNvPr>
          <p:cNvSpPr/>
          <p:nvPr/>
        </p:nvSpPr>
        <p:spPr>
          <a:xfrm>
            <a:off x="0" y="1908214"/>
            <a:ext cx="9144000" cy="1815882"/>
          </a:xfrm>
          <a:prstGeom prst="rect">
            <a:avLst/>
          </a:prstGeom>
        </p:spPr>
        <p:txBody>
          <a:bodyPr wrap="square">
            <a:spAutoFit/>
          </a:bodyPr>
          <a:lstStyle/>
          <a:p>
            <a:pPr>
              <a:spcAft>
                <a:spcPts val="0"/>
              </a:spcAft>
            </a:pPr>
            <a:r>
              <a:rPr lang="en-US" altLang="ja-JP" kern="100" dirty="0">
                <a:ea typeface="ＭＳ 明朝" panose="02020609040205080304" pitchFamily="17" charset="-128"/>
                <a:cs typeface="Times New Roman" panose="02020603050405020304" pitchFamily="18" charset="0"/>
              </a:rPr>
              <a:t>3 </a:t>
            </a:r>
            <a:r>
              <a:rPr lang="ja-JP" altLang="en-US" kern="100" dirty="0">
                <a:ea typeface="ＭＳ 明朝" panose="02020609040205080304" pitchFamily="17" charset="-128"/>
                <a:cs typeface="Times New Roman" panose="02020603050405020304" pitchFamily="18" charset="0"/>
              </a:rPr>
              <a:t>地上から真上に脱出速度</a:t>
            </a:r>
            <a:r>
              <a:rPr lang="en-US" altLang="ja-JP" i="1" kern="100" dirty="0">
                <a:latin typeface="Bookman Old Style" panose="02050604050505020204" pitchFamily="18" charset="0"/>
                <a:ea typeface="ＭＳ 明朝" panose="02020609040205080304" pitchFamily="17" charset="-128"/>
                <a:cs typeface="Times New Roman" panose="02020603050405020304" pitchFamily="18" charset="0"/>
              </a:rPr>
              <a:t>u</a:t>
            </a:r>
            <a:r>
              <a:rPr lang="en-US" altLang="ja-JP" kern="100" baseline="-25000" dirty="0">
                <a:ea typeface="ＭＳ 明朝" panose="02020609040205080304" pitchFamily="17" charset="-128"/>
                <a:cs typeface="Times New Roman" panose="02020603050405020304" pitchFamily="18" charset="0"/>
              </a:rPr>
              <a:t>0</a:t>
            </a:r>
            <a:r>
              <a:rPr lang="ja-JP" altLang="en-US" kern="100" dirty="0">
                <a:ea typeface="ＭＳ 明朝" panose="02020609040205080304" pitchFamily="17" charset="-128"/>
                <a:cs typeface="Times New Roman" panose="02020603050405020304" pitchFamily="18" charset="0"/>
              </a:rPr>
              <a:t>でロケットを打ち上げたところ高さ</a:t>
            </a:r>
            <a:r>
              <a:rPr lang="en-US" altLang="ja-JP" i="1" kern="100" dirty="0">
                <a:latin typeface="Bookman Old Style" panose="02050604050505020204" pitchFamily="18" charset="0"/>
                <a:ea typeface="ＭＳ 明朝" panose="02020609040205080304" pitchFamily="17" charset="-128"/>
                <a:cs typeface="Times New Roman" panose="02020603050405020304" pitchFamily="18" charset="0"/>
              </a:rPr>
              <a:t>h</a:t>
            </a:r>
            <a:r>
              <a:rPr lang="ja-JP" altLang="en-US" kern="100" dirty="0">
                <a:ea typeface="ＭＳ 明朝" panose="02020609040205080304" pitchFamily="17" charset="-128"/>
                <a:cs typeface="Times New Roman" panose="02020603050405020304" pitchFamily="18" charset="0"/>
              </a:rPr>
              <a:t>に達したとき速さが</a:t>
            </a:r>
            <a:r>
              <a:rPr lang="en-US" altLang="ja-JP" i="1" kern="100" dirty="0">
                <a:latin typeface="Bookman Old Style" panose="02050604050505020204" pitchFamily="18" charset="0"/>
                <a:ea typeface="ＭＳ 明朝" panose="02020609040205080304" pitchFamily="17" charset="-128"/>
                <a:cs typeface="Times New Roman" panose="02020603050405020304" pitchFamily="18" charset="0"/>
              </a:rPr>
              <a:t>u</a:t>
            </a:r>
            <a:r>
              <a:rPr lang="ja-JP" altLang="en-US" kern="100" dirty="0">
                <a:ea typeface="ＭＳ 明朝" panose="02020609040205080304" pitchFamily="17" charset="-128"/>
                <a:cs typeface="Times New Roman" panose="02020603050405020304" pitchFamily="18" charset="0"/>
              </a:rPr>
              <a:t>になった。地球の半径を</a:t>
            </a:r>
            <a:r>
              <a:rPr lang="en-US" altLang="ja-JP" i="1" kern="100" dirty="0">
                <a:latin typeface="Bookman Old Style" panose="02050604050505020204" pitchFamily="18" charset="0"/>
                <a:ea typeface="ＭＳ 明朝" panose="02020609040205080304" pitchFamily="17" charset="-128"/>
                <a:cs typeface="Times New Roman" panose="02020603050405020304" pitchFamily="18" charset="0"/>
              </a:rPr>
              <a:t>R</a:t>
            </a:r>
            <a:r>
              <a:rPr lang="ja-JP" altLang="en-US" kern="100" dirty="0">
                <a:ea typeface="ＭＳ 明朝" panose="02020609040205080304" pitchFamily="17" charset="-128"/>
                <a:cs typeface="Times New Roman" panose="02020603050405020304" pitchFamily="18" charset="0"/>
              </a:rPr>
              <a:t>とする。速さ</a:t>
            </a:r>
            <a:r>
              <a:rPr lang="en-US" altLang="ja-JP" i="1" kern="100" dirty="0">
                <a:latin typeface="Bookman Old Style" panose="02050604050505020204" pitchFamily="18" charset="0"/>
                <a:ea typeface="ＭＳ 明朝" panose="02020609040205080304" pitchFamily="17" charset="-128"/>
                <a:cs typeface="Times New Roman" panose="02020603050405020304" pitchFamily="18" charset="0"/>
              </a:rPr>
              <a:t>u</a:t>
            </a:r>
            <a:r>
              <a:rPr lang="ja-JP" altLang="en-US" kern="100" dirty="0">
                <a:latin typeface="Bookman Old Style" panose="02050604050505020204" pitchFamily="18" charset="0"/>
                <a:ea typeface="ＭＳ 明朝" panose="02020609040205080304" pitchFamily="17" charset="-128"/>
                <a:cs typeface="Times New Roman" panose="02020603050405020304" pitchFamily="18" charset="0"/>
              </a:rPr>
              <a:t>を他の与えられた文字で表せ。空気抵抗、自転の影響は無視する。</a:t>
            </a:r>
            <a:endParaRPr lang="en-US" altLang="ja-JP" kern="100" dirty="0">
              <a:latin typeface="Bookman Old Style" panose="02050604050505020204" pitchFamily="18" charset="0"/>
              <a:ea typeface="ＭＳ 明朝" panose="02020609040205080304" pitchFamily="17" charset="-128"/>
              <a:cs typeface="Times New Roman" panose="02020603050405020304" pitchFamily="18" charset="0"/>
            </a:endParaRPr>
          </a:p>
        </p:txBody>
      </p:sp>
      <p:sp>
        <p:nvSpPr>
          <p:cNvPr id="18" name="正方形/長方形 17">
            <a:extLst>
              <a:ext uri="{FF2B5EF4-FFF2-40B4-BE49-F238E27FC236}">
                <a16:creationId xmlns:a16="http://schemas.microsoft.com/office/drawing/2014/main" id="{BF11AF30-F7D2-4B36-AD65-584345C6B3AB}"/>
              </a:ext>
            </a:extLst>
          </p:cNvPr>
          <p:cNvSpPr/>
          <p:nvPr/>
        </p:nvSpPr>
        <p:spPr>
          <a:xfrm>
            <a:off x="0" y="4161780"/>
            <a:ext cx="9144000" cy="2677656"/>
          </a:xfrm>
          <a:prstGeom prst="rect">
            <a:avLst/>
          </a:prstGeom>
        </p:spPr>
        <p:txBody>
          <a:bodyPr wrap="square">
            <a:spAutoFit/>
          </a:bodyPr>
          <a:lstStyle/>
          <a:p>
            <a:pPr>
              <a:spcBef>
                <a:spcPts val="0"/>
              </a:spcBef>
              <a:spcAft>
                <a:spcPts val="0"/>
              </a:spcAft>
            </a:pPr>
            <a:r>
              <a:rPr lang="ja-JP" altLang="en-US" dirty="0">
                <a:solidFill>
                  <a:srgbClr val="9900CC"/>
                </a:solidFill>
                <a:latin typeface="ＭＳ Ｐゴシック" panose="020B0600070205080204" pitchFamily="50" charset="-128"/>
                <a:ea typeface="ＭＳ Ｐゴシック" panose="020B0600070205080204" pitchFamily="50" charset="-128"/>
                <a:cs typeface="Times New Roman" panose="02020603050405020304" pitchFamily="18" charset="0"/>
              </a:rPr>
              <a:t>アンケート   </a:t>
            </a:r>
            <a:r>
              <a:rPr lang="en-US" altLang="ja-JP" dirty="0">
                <a:solidFill>
                  <a:srgbClr val="9900CC"/>
                </a:solidFill>
                <a:latin typeface="ＭＳ Ｐゴシック" panose="020B0600070205080204" pitchFamily="50" charset="-128"/>
                <a:ea typeface="ＭＳ Ｐゴシック" panose="020B0600070205080204" pitchFamily="50" charset="-128"/>
                <a:cs typeface="Times New Roman" panose="02020603050405020304" pitchFamily="18" charset="0"/>
              </a:rPr>
              <a:t>(1)</a:t>
            </a:r>
            <a:r>
              <a:rPr lang="ja-JP" altLang="en-US" dirty="0">
                <a:solidFill>
                  <a:srgbClr val="9900CC"/>
                </a:solidFill>
                <a:latin typeface="ＭＳ Ｐゴシック" panose="020B0600070205080204" pitchFamily="50" charset="-128"/>
                <a:ea typeface="ＭＳ Ｐゴシック" panose="020B0600070205080204" pitchFamily="50" charset="-128"/>
                <a:cs typeface="Times New Roman" panose="02020603050405020304" pitchFamily="18" charset="0"/>
              </a:rPr>
              <a:t>このレポート作成にあたって 概ね自分で解きましたか。何かを参考にしましたか。何を参考にしましたか</a:t>
            </a:r>
            <a:r>
              <a:rPr lang="en-US" altLang="ja-JP" dirty="0">
                <a:solidFill>
                  <a:srgbClr val="9900CC"/>
                </a:solidFill>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dirty="0">
                <a:solidFill>
                  <a:srgbClr val="9900CC"/>
                </a:solidFill>
                <a:latin typeface="ＭＳ Ｐゴシック" panose="020B0600070205080204" pitchFamily="50" charset="-128"/>
                <a:ea typeface="ＭＳ Ｐゴシック" panose="020B0600070205080204" pitchFamily="50" charset="-128"/>
                <a:cs typeface="Times New Roman" panose="02020603050405020304" pitchFamily="18" charset="0"/>
              </a:rPr>
              <a:t>スライド、教科書、参考書、誰それの意見など具体的に</a:t>
            </a:r>
            <a:r>
              <a:rPr lang="en-US" altLang="ja-JP" dirty="0">
                <a:solidFill>
                  <a:srgbClr val="9900CC"/>
                </a:solidFill>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dirty="0">
                <a:solidFill>
                  <a:srgbClr val="9900CC"/>
                </a:solidFill>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en-US" altLang="ja-JP" dirty="0">
                <a:solidFill>
                  <a:srgbClr val="9900CC"/>
                </a:solidFill>
                <a:latin typeface="ＭＳ Ｐゴシック" panose="020B0600070205080204" pitchFamily="50" charset="-128"/>
                <a:ea typeface="ＭＳ Ｐゴシック" panose="020B0600070205080204" pitchFamily="50" charset="-128"/>
                <a:cs typeface="Times New Roman" panose="02020603050405020304" pitchFamily="18" charset="0"/>
              </a:rPr>
              <a:t> </a:t>
            </a:r>
          </a:p>
          <a:p>
            <a:pPr>
              <a:spcBef>
                <a:spcPts val="0"/>
              </a:spcBef>
              <a:spcAft>
                <a:spcPts val="0"/>
              </a:spcAft>
            </a:pPr>
            <a:r>
              <a:rPr lang="en-US" altLang="ja-JP" dirty="0">
                <a:solidFill>
                  <a:srgbClr val="9900CC"/>
                </a:solidFill>
                <a:latin typeface="ＭＳ Ｐゴシック" panose="020B0600070205080204" pitchFamily="50" charset="-128"/>
                <a:ea typeface="ＭＳ Ｐゴシック" panose="020B0600070205080204" pitchFamily="50" charset="-128"/>
                <a:cs typeface="Times New Roman" panose="02020603050405020304" pitchFamily="18" charset="0"/>
              </a:rPr>
              <a:t>(2)</a:t>
            </a:r>
            <a:r>
              <a:rPr lang="ja-JP" altLang="en-US" dirty="0">
                <a:solidFill>
                  <a:srgbClr val="9900CC"/>
                </a:solidFill>
                <a:latin typeface="ＭＳ Ｐゴシック" panose="020B0600070205080204" pitchFamily="50" charset="-128"/>
                <a:ea typeface="ＭＳ Ｐゴシック" panose="020B0600070205080204" pitchFamily="50" charset="-128"/>
                <a:cs typeface="Times New Roman" panose="02020603050405020304" pitchFamily="18" charset="0"/>
              </a:rPr>
              <a:t>概ね理解できましたか。まだ理解できていませんか。</a:t>
            </a:r>
            <a:endParaRPr lang="en-US" altLang="ja-JP" dirty="0">
              <a:solidFill>
                <a:srgbClr val="9900CC"/>
              </a:solidFill>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spcBef>
                <a:spcPts val="0"/>
              </a:spcBef>
              <a:spcAft>
                <a:spcPts val="0"/>
              </a:spcAft>
            </a:pPr>
            <a:r>
              <a:rPr lang="en-US" altLang="ja-JP" dirty="0">
                <a:solidFill>
                  <a:srgbClr val="9900CC"/>
                </a:solidFill>
                <a:latin typeface="ＭＳ Ｐゴシック" panose="020B0600070205080204" pitchFamily="50" charset="-128"/>
                <a:ea typeface="ＭＳ Ｐゴシック" panose="020B0600070205080204" pitchFamily="50" charset="-128"/>
                <a:cs typeface="Times New Roman" panose="02020603050405020304" pitchFamily="18" charset="0"/>
              </a:rPr>
              <a:t>(3)</a:t>
            </a:r>
            <a:r>
              <a:rPr lang="ja-JP" altLang="en-US" dirty="0">
                <a:solidFill>
                  <a:srgbClr val="9900CC"/>
                </a:solidFill>
                <a:latin typeface="ＭＳ Ｐゴシック" panose="020B0600070205080204" pitchFamily="50" charset="-128"/>
                <a:ea typeface="ＭＳ Ｐゴシック" panose="020B0600070205080204" pitchFamily="50" charset="-128"/>
                <a:cs typeface="Times New Roman" panose="02020603050405020304" pitchFamily="18" charset="0"/>
              </a:rPr>
              <a:t>レジュメを印刷して記入していますか。</a:t>
            </a:r>
            <a:endParaRPr lang="en-US" altLang="ja-JP" dirty="0">
              <a:solidFill>
                <a:srgbClr val="9900CC"/>
              </a:solidFill>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spcBef>
                <a:spcPts val="0"/>
              </a:spcBef>
              <a:spcAft>
                <a:spcPts val="0"/>
              </a:spcAft>
            </a:pPr>
            <a:r>
              <a:rPr lang="en-US" altLang="ja-JP" dirty="0">
                <a:solidFill>
                  <a:srgbClr val="9900CC"/>
                </a:solidFill>
                <a:latin typeface="ＭＳ Ｐゴシック" panose="020B0600070205080204" pitchFamily="50" charset="-128"/>
                <a:ea typeface="ＭＳ Ｐゴシック" panose="020B0600070205080204" pitchFamily="50" charset="-128"/>
                <a:cs typeface="Times New Roman" panose="02020603050405020304" pitchFamily="18" charset="0"/>
              </a:rPr>
              <a:t>(4)</a:t>
            </a:r>
            <a:r>
              <a:rPr lang="ja-JP" altLang="en-US" dirty="0">
                <a:solidFill>
                  <a:srgbClr val="9900CC"/>
                </a:solidFill>
                <a:latin typeface="ＭＳ Ｐゴシック" panose="020B0600070205080204" pitchFamily="50" charset="-128"/>
                <a:ea typeface="ＭＳ Ｐゴシック" panose="020B0600070205080204" pitchFamily="50" charset="-128"/>
                <a:cs typeface="Times New Roman" panose="02020603050405020304" pitchFamily="18" charset="0"/>
              </a:rPr>
              <a:t>スライドをダウンロードして復習に役立てていますか。</a:t>
            </a:r>
            <a:endParaRPr lang="en-US" altLang="ja-JP" dirty="0">
              <a:solidFill>
                <a:srgbClr val="9900CC"/>
              </a:solidFill>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spTree>
    <p:extLst>
      <p:ext uri="{BB962C8B-B14F-4D97-AF65-F5344CB8AC3E}">
        <p14:creationId xmlns:p14="http://schemas.microsoft.com/office/powerpoint/2010/main" val="2769934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Rectangle 73">
            <a:extLst>
              <a:ext uri="{FF2B5EF4-FFF2-40B4-BE49-F238E27FC236}">
                <a16:creationId xmlns:a16="http://schemas.microsoft.com/office/drawing/2014/main" id="{BE0700BE-248F-4F1E-BC7F-DD84A4BB1B96}"/>
              </a:ext>
            </a:extLst>
          </p:cNvPr>
          <p:cNvSpPr>
            <a:spLocks noChangeArrowheads="1"/>
          </p:cNvSpPr>
          <p:nvPr/>
        </p:nvSpPr>
        <p:spPr bwMode="auto">
          <a:xfrm>
            <a:off x="0" y="2957793"/>
            <a:ext cx="9144000" cy="13780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t">
            <a:noAutofit/>
          </a:bodyPr>
          <a:lstStyle/>
          <a:p>
            <a:pPr>
              <a:spcBef>
                <a:spcPct val="0"/>
              </a:spcBef>
            </a:pPr>
            <a:r>
              <a:rPr lang="en-US" altLang="ja-JP" dirty="0">
                <a:solidFill>
                  <a:srgbClr val="000000"/>
                </a:solidFill>
                <a:latin typeface="+mn-lt"/>
                <a:cs typeface="Times New Roman" pitchFamily="18" charset="0"/>
              </a:rPr>
              <a:t>(3)</a:t>
            </a:r>
            <a:r>
              <a:rPr lang="ja-JP" altLang="en-US" dirty="0">
                <a:solidFill>
                  <a:srgbClr val="000000"/>
                </a:solidFill>
                <a:latin typeface="+mn-lt"/>
                <a:cs typeface="Times New Roman" pitchFamily="18" charset="0"/>
              </a:rPr>
              <a:t>初期条件は</a:t>
            </a:r>
            <a:r>
              <a:rPr lang="en-US" altLang="ja-JP" i="1" dirty="0">
                <a:solidFill>
                  <a:srgbClr val="000000"/>
                </a:solidFill>
                <a:latin typeface="Bookman Old Style" pitchFamily="18" charset="0"/>
                <a:cs typeface="Times New Roman" pitchFamily="18" charset="0"/>
              </a:rPr>
              <a:t>t </a:t>
            </a:r>
            <a:r>
              <a:rPr lang="en-US" altLang="ja-JP" dirty="0">
                <a:solidFill>
                  <a:srgbClr val="000000"/>
                </a:solidFill>
                <a:latin typeface="Symbol" panose="05050102010706020507" pitchFamily="18" charset="2"/>
                <a:cs typeface="Times New Roman" pitchFamily="18" charset="0"/>
              </a:rPr>
              <a:t>= </a:t>
            </a:r>
            <a:r>
              <a:rPr lang="en-US" altLang="ja-JP" dirty="0">
                <a:solidFill>
                  <a:srgbClr val="000000"/>
                </a:solidFill>
                <a:cs typeface="Times New Roman" pitchFamily="18" charset="0"/>
              </a:rPr>
              <a:t>0</a:t>
            </a:r>
            <a:r>
              <a:rPr lang="ja-JP" altLang="en-US" dirty="0">
                <a:solidFill>
                  <a:srgbClr val="000000"/>
                </a:solidFill>
                <a:cs typeface="Times New Roman" pitchFamily="18" charset="0"/>
              </a:rPr>
              <a:t>のとき</a:t>
            </a:r>
            <a:r>
              <a:rPr lang="en-US" altLang="ja-JP" i="1" dirty="0">
                <a:solidFill>
                  <a:srgbClr val="000000"/>
                </a:solidFill>
                <a:latin typeface="Symbol" panose="05050102010706020507" pitchFamily="18" charset="2"/>
                <a:cs typeface="Times New Roman" pitchFamily="18" charset="0"/>
              </a:rPr>
              <a:t>q </a:t>
            </a:r>
            <a:r>
              <a:rPr lang="en-US" altLang="ja-JP" dirty="0">
                <a:solidFill>
                  <a:srgbClr val="000000"/>
                </a:solidFill>
                <a:latin typeface="Symbol" panose="05050102010706020507" pitchFamily="18" charset="2"/>
                <a:cs typeface="Times New Roman" pitchFamily="18" charset="0"/>
              </a:rPr>
              <a:t>= </a:t>
            </a:r>
            <a:r>
              <a:rPr lang="en-US" altLang="ja-JP" dirty="0">
                <a:solidFill>
                  <a:srgbClr val="000000"/>
                </a:solidFill>
                <a:cs typeface="Times New Roman" pitchFamily="18" charset="0"/>
              </a:rPr>
              <a:t>0, </a:t>
            </a:r>
            <a:r>
              <a:rPr lang="en-US" altLang="ja-JP" i="1" dirty="0" err="1">
                <a:solidFill>
                  <a:srgbClr val="000000"/>
                </a:solidFill>
                <a:latin typeface="Bookman Old Style" pitchFamily="18" charset="0"/>
                <a:cs typeface="Times New Roman" pitchFamily="18" charset="0"/>
              </a:rPr>
              <a:t>d</a:t>
            </a:r>
            <a:r>
              <a:rPr lang="en-US" altLang="ja-JP" i="1" dirty="0" err="1">
                <a:solidFill>
                  <a:srgbClr val="000000"/>
                </a:solidFill>
                <a:latin typeface="Symbol" panose="05050102010706020507" pitchFamily="18" charset="2"/>
                <a:cs typeface="Times New Roman" pitchFamily="18" charset="0"/>
              </a:rPr>
              <a:t>q</a:t>
            </a:r>
            <a:r>
              <a:rPr lang="en-US" altLang="ja-JP" i="1" dirty="0">
                <a:solidFill>
                  <a:srgbClr val="000000"/>
                </a:solidFill>
                <a:latin typeface="Symbol" panose="05050102010706020507" pitchFamily="18" charset="2"/>
                <a:cs typeface="Times New Roman" pitchFamily="18" charset="0"/>
              </a:rPr>
              <a:t> </a:t>
            </a:r>
            <a:r>
              <a:rPr lang="en-US" altLang="ja-JP" dirty="0">
                <a:solidFill>
                  <a:srgbClr val="000000"/>
                </a:solidFill>
                <a:latin typeface="Symbol" panose="05050102010706020507" pitchFamily="18" charset="2"/>
                <a:cs typeface="Times New Roman" pitchFamily="18" charset="0"/>
              </a:rPr>
              <a:t>/</a:t>
            </a:r>
            <a:r>
              <a:rPr lang="en-US" altLang="ja-JP" i="1" dirty="0">
                <a:solidFill>
                  <a:srgbClr val="000000"/>
                </a:solidFill>
                <a:latin typeface="Bookman Old Style" pitchFamily="18" charset="0"/>
                <a:cs typeface="Times New Roman" pitchFamily="18" charset="0"/>
              </a:rPr>
              <a:t>dt </a:t>
            </a:r>
            <a:r>
              <a:rPr lang="en-US" altLang="ja-JP" dirty="0">
                <a:solidFill>
                  <a:srgbClr val="000000"/>
                </a:solidFill>
                <a:latin typeface="Symbol" panose="05050102010706020507" pitchFamily="18" charset="2"/>
                <a:cs typeface="Times New Roman" pitchFamily="18" charset="0"/>
              </a:rPr>
              <a:t>= </a:t>
            </a:r>
            <a:r>
              <a:rPr lang="en-US" altLang="ja-JP" i="1" dirty="0">
                <a:solidFill>
                  <a:srgbClr val="FF00FF"/>
                </a:solidFill>
                <a:latin typeface="Bookman Old Style" pitchFamily="18" charset="0"/>
                <a:cs typeface="Times New Roman" pitchFamily="18" charset="0"/>
              </a:rPr>
              <a:t>u</a:t>
            </a:r>
            <a:r>
              <a:rPr lang="en-US" altLang="ja-JP" baseline="-25000" dirty="0">
                <a:solidFill>
                  <a:srgbClr val="FF00FF"/>
                </a:solidFill>
                <a:cs typeface="Times New Roman" pitchFamily="18" charset="0"/>
              </a:rPr>
              <a:t>0</a:t>
            </a:r>
            <a:r>
              <a:rPr lang="en-US" altLang="ja-JP" dirty="0">
                <a:solidFill>
                  <a:srgbClr val="FF00FF"/>
                </a:solidFill>
                <a:latin typeface="Symbol" panose="05050102010706020507" pitchFamily="18" charset="2"/>
                <a:cs typeface="Times New Roman" pitchFamily="18" charset="0"/>
              </a:rPr>
              <a:t>/</a:t>
            </a:r>
            <a:r>
              <a:rPr lang="en-US" altLang="ja-JP" i="1" dirty="0">
                <a:solidFill>
                  <a:srgbClr val="FF00FF"/>
                </a:solidFill>
                <a:latin typeface="Bookman Old Style" pitchFamily="18" charset="0"/>
                <a:cs typeface="Times New Roman" pitchFamily="18" charset="0"/>
              </a:rPr>
              <a:t>l</a:t>
            </a:r>
            <a:r>
              <a:rPr lang="ja-JP" altLang="en-US" i="1" dirty="0">
                <a:solidFill>
                  <a:srgbClr val="FF00FF"/>
                </a:solidFill>
                <a:latin typeface="Bookman Old Style" pitchFamily="18" charset="0"/>
                <a:cs typeface="Times New Roman" pitchFamily="18" charset="0"/>
              </a:rPr>
              <a:t> </a:t>
            </a:r>
            <a:r>
              <a:rPr lang="ja-JP" altLang="en-US" dirty="0">
                <a:solidFill>
                  <a:srgbClr val="000000"/>
                </a:solidFill>
                <a:latin typeface="ＭＳ Ｐゴシック" charset="-128"/>
                <a:cs typeface="Times New Roman" pitchFamily="18" charset="0"/>
              </a:rPr>
              <a:t>である。</a:t>
            </a:r>
            <a:r>
              <a:rPr lang="ja-JP" altLang="en-US" i="1" dirty="0">
                <a:solidFill>
                  <a:srgbClr val="000000"/>
                </a:solidFill>
                <a:latin typeface="Bookman Old Style" pitchFamily="18" charset="0"/>
                <a:cs typeface="Times New Roman" pitchFamily="18" charset="0"/>
              </a:rPr>
              <a:t>　　　　　　　　 </a:t>
            </a:r>
            <a:endParaRPr lang="en-US" altLang="ja-JP" i="1" dirty="0">
              <a:solidFill>
                <a:srgbClr val="000000"/>
              </a:solidFill>
              <a:latin typeface="Bookman Old Style" pitchFamily="18" charset="0"/>
              <a:cs typeface="Times New Roman" pitchFamily="18" charset="0"/>
            </a:endParaRPr>
          </a:p>
          <a:p>
            <a:pPr>
              <a:spcBef>
                <a:spcPct val="0"/>
              </a:spcBef>
            </a:pPr>
            <a:r>
              <a:rPr lang="ja-JP" altLang="en-US" dirty="0">
                <a:solidFill>
                  <a:srgbClr val="000000"/>
                </a:solidFill>
                <a:latin typeface="Bookman Old Style" pitchFamily="18" charset="0"/>
                <a:cs typeface="Times New Roman" pitchFamily="18" charset="0"/>
              </a:rPr>
              <a:t>これを②とその微分に代入すると </a:t>
            </a:r>
            <a:r>
              <a:rPr lang="en-US" altLang="ja-JP" dirty="0">
                <a:solidFill>
                  <a:srgbClr val="000000"/>
                </a:solidFill>
                <a:cs typeface="Times New Roman" pitchFamily="18" charset="0"/>
              </a:rPr>
              <a:t>0</a:t>
            </a:r>
            <a:r>
              <a:rPr lang="en-US" altLang="ja-JP" dirty="0">
                <a:solidFill>
                  <a:srgbClr val="000000"/>
                </a:solidFill>
                <a:latin typeface="Symbol" panose="05050102010706020507" pitchFamily="18" charset="2"/>
                <a:cs typeface="Times New Roman" pitchFamily="18" charset="0"/>
              </a:rPr>
              <a:t>=</a:t>
            </a:r>
            <a:r>
              <a:rPr lang="en-US" altLang="ja-JP" i="1" dirty="0">
                <a:solidFill>
                  <a:srgbClr val="000000"/>
                </a:solidFill>
                <a:latin typeface="Bookman Old Style" panose="02050604050505020204" pitchFamily="18" charset="0"/>
                <a:cs typeface="Times New Roman" pitchFamily="18" charset="0"/>
              </a:rPr>
              <a:t>A</a:t>
            </a:r>
            <a:r>
              <a:rPr lang="en-US" altLang="ja-JP" dirty="0">
                <a:solidFill>
                  <a:srgbClr val="000000"/>
                </a:solidFill>
                <a:cs typeface="Times New Roman" pitchFamily="18" charset="0"/>
              </a:rPr>
              <a:t>,</a:t>
            </a:r>
            <a:r>
              <a:rPr lang="en-US" altLang="ja-JP" i="1" dirty="0">
                <a:solidFill>
                  <a:srgbClr val="000000"/>
                </a:solidFill>
                <a:latin typeface="Bookman Old Style" pitchFamily="18" charset="0"/>
                <a:cs typeface="Times New Roman" pitchFamily="18" charset="0"/>
              </a:rPr>
              <a:t> u</a:t>
            </a:r>
            <a:r>
              <a:rPr lang="en-US" altLang="ja-JP" baseline="-25000" dirty="0">
                <a:solidFill>
                  <a:srgbClr val="000000"/>
                </a:solidFill>
                <a:cs typeface="Times New Roman" pitchFamily="18" charset="0"/>
              </a:rPr>
              <a:t>0</a:t>
            </a:r>
            <a:r>
              <a:rPr lang="en-US" altLang="ja-JP" dirty="0">
                <a:solidFill>
                  <a:srgbClr val="000000"/>
                </a:solidFill>
                <a:latin typeface="Symbol" panose="05050102010706020507" pitchFamily="18" charset="2"/>
                <a:cs typeface="Times New Roman" pitchFamily="18" charset="0"/>
              </a:rPr>
              <a:t>/</a:t>
            </a:r>
            <a:r>
              <a:rPr lang="en-US" altLang="ja-JP" i="1" dirty="0">
                <a:solidFill>
                  <a:srgbClr val="000000"/>
                </a:solidFill>
                <a:latin typeface="Bookman Old Style" pitchFamily="18" charset="0"/>
                <a:cs typeface="Times New Roman" pitchFamily="18" charset="0"/>
              </a:rPr>
              <a:t>l</a:t>
            </a:r>
            <a:r>
              <a:rPr lang="ja-JP" altLang="en-US" i="1" dirty="0">
                <a:solidFill>
                  <a:srgbClr val="000000"/>
                </a:solidFill>
                <a:latin typeface="Bookman Old Style" pitchFamily="18" charset="0"/>
                <a:cs typeface="Times New Roman" pitchFamily="18" charset="0"/>
              </a:rPr>
              <a:t> </a:t>
            </a:r>
            <a:r>
              <a:rPr lang="en-US" altLang="ja-JP" dirty="0">
                <a:solidFill>
                  <a:srgbClr val="000000"/>
                </a:solidFill>
                <a:latin typeface="Symbol" panose="05050102010706020507" pitchFamily="18" charset="2"/>
                <a:cs typeface="Times New Roman" pitchFamily="18" charset="0"/>
              </a:rPr>
              <a:t>= </a:t>
            </a:r>
            <a:r>
              <a:rPr lang="en-US" altLang="ja-JP" i="1" dirty="0">
                <a:solidFill>
                  <a:srgbClr val="000000"/>
                </a:solidFill>
                <a:latin typeface="Bookman Old Style" panose="02050604050505020204" pitchFamily="18" charset="0"/>
                <a:cs typeface="Times New Roman" pitchFamily="18" charset="0"/>
              </a:rPr>
              <a:t>B</a:t>
            </a:r>
            <a:r>
              <a:rPr lang="en-US" altLang="ja-JP" i="1" dirty="0">
                <a:solidFill>
                  <a:srgbClr val="000000"/>
                </a:solidFill>
                <a:latin typeface="Symbol" panose="05050102010706020507" pitchFamily="18" charset="2"/>
                <a:cs typeface="Times New Roman" pitchFamily="18" charset="0"/>
              </a:rPr>
              <a:t>s</a:t>
            </a:r>
            <a:r>
              <a:rPr lang="ja-JP" altLang="en-US" i="1" dirty="0">
                <a:solidFill>
                  <a:srgbClr val="000000"/>
                </a:solidFill>
                <a:latin typeface="Symbol" panose="05050102010706020507" pitchFamily="18" charset="2"/>
                <a:cs typeface="Times New Roman" pitchFamily="18" charset="0"/>
              </a:rPr>
              <a:t> </a:t>
            </a:r>
            <a:r>
              <a:rPr lang="ja-JP" altLang="en-US" dirty="0">
                <a:solidFill>
                  <a:srgbClr val="000000"/>
                </a:solidFill>
                <a:latin typeface="ＭＳ Ｐゴシック" charset="-128"/>
                <a:cs typeface="Times New Roman" pitchFamily="18" charset="0"/>
              </a:rPr>
              <a:t>を得る。</a:t>
            </a:r>
            <a:r>
              <a:rPr lang="ja-JP" altLang="en-US" i="1" dirty="0">
                <a:solidFill>
                  <a:srgbClr val="000000"/>
                </a:solidFill>
                <a:latin typeface="Bookman Old Style" pitchFamily="18" charset="0"/>
                <a:cs typeface="Times New Roman" pitchFamily="18" charset="0"/>
              </a:rPr>
              <a:t>　　　　　　　　 </a:t>
            </a:r>
            <a:endParaRPr lang="en-US" altLang="ja-JP" dirty="0">
              <a:solidFill>
                <a:srgbClr val="000000"/>
              </a:solidFill>
              <a:latin typeface="Bookman Old Style" pitchFamily="18" charset="0"/>
              <a:cs typeface="Times New Roman" pitchFamily="18" charset="0"/>
            </a:endParaRPr>
          </a:p>
          <a:p>
            <a:pPr>
              <a:spcBef>
                <a:spcPct val="0"/>
              </a:spcBef>
            </a:pPr>
            <a:r>
              <a:rPr lang="ja-JP" altLang="en-US" dirty="0">
                <a:solidFill>
                  <a:srgbClr val="000000"/>
                </a:solidFill>
                <a:latin typeface="Bookman Old Style" pitchFamily="18" charset="0"/>
                <a:cs typeface="Times New Roman" pitchFamily="18" charset="0"/>
              </a:rPr>
              <a:t>これらを②に代入する。∴</a:t>
            </a:r>
            <a:r>
              <a:rPr lang="en-US" altLang="ja-JP" i="1" dirty="0">
                <a:solidFill>
                  <a:srgbClr val="000000"/>
                </a:solidFill>
                <a:latin typeface="Symbol" panose="05050102010706020507" pitchFamily="18" charset="2"/>
                <a:cs typeface="Times New Roman" pitchFamily="18" charset="0"/>
              </a:rPr>
              <a:t>q </a:t>
            </a:r>
            <a:r>
              <a:rPr lang="en-US" altLang="ja-JP" dirty="0">
                <a:solidFill>
                  <a:srgbClr val="000000"/>
                </a:solidFill>
                <a:latin typeface="Symbol" panose="05050102010706020507" pitchFamily="18" charset="2"/>
                <a:cs typeface="Times New Roman" pitchFamily="18" charset="0"/>
              </a:rPr>
              <a:t>=</a:t>
            </a:r>
            <a:r>
              <a:rPr lang="en-US" altLang="ja-JP" dirty="0">
                <a:solidFill>
                  <a:srgbClr val="000000"/>
                </a:solidFill>
                <a:latin typeface="+mn-lt"/>
                <a:cs typeface="Times New Roman" pitchFamily="18" charset="0"/>
              </a:rPr>
              <a:t>(</a:t>
            </a:r>
            <a:r>
              <a:rPr lang="en-US" altLang="ja-JP" i="1" dirty="0">
                <a:solidFill>
                  <a:srgbClr val="FF00FF"/>
                </a:solidFill>
                <a:latin typeface="Bookman Old Style" pitchFamily="18" charset="0"/>
                <a:cs typeface="Times New Roman" pitchFamily="18" charset="0"/>
              </a:rPr>
              <a:t>u</a:t>
            </a:r>
            <a:r>
              <a:rPr lang="en-US" altLang="ja-JP" baseline="-25000" dirty="0">
                <a:solidFill>
                  <a:srgbClr val="FF00FF"/>
                </a:solidFill>
                <a:cs typeface="Times New Roman" pitchFamily="18" charset="0"/>
              </a:rPr>
              <a:t>0</a:t>
            </a:r>
            <a:r>
              <a:rPr lang="en-US" altLang="ja-JP" dirty="0">
                <a:solidFill>
                  <a:srgbClr val="FF00FF"/>
                </a:solidFill>
                <a:latin typeface="Symbol" panose="05050102010706020507" pitchFamily="18" charset="2"/>
                <a:cs typeface="Times New Roman" pitchFamily="18" charset="0"/>
              </a:rPr>
              <a:t>/</a:t>
            </a:r>
            <a:r>
              <a:rPr lang="en-US" altLang="ja-JP" i="1" dirty="0">
                <a:solidFill>
                  <a:srgbClr val="FF00FF"/>
                </a:solidFill>
                <a:latin typeface="Bookman Old Style" pitchFamily="18" charset="0"/>
                <a:cs typeface="Times New Roman" pitchFamily="18" charset="0"/>
              </a:rPr>
              <a:t>l</a:t>
            </a:r>
            <a:r>
              <a:rPr lang="en-US" altLang="ja-JP" i="1" dirty="0">
                <a:solidFill>
                  <a:srgbClr val="FF00FF"/>
                </a:solidFill>
                <a:latin typeface="Symbol" panose="05050102010706020507" pitchFamily="18" charset="2"/>
                <a:cs typeface="Times New Roman" pitchFamily="18" charset="0"/>
              </a:rPr>
              <a:t>s</a:t>
            </a:r>
            <a:r>
              <a:rPr lang="ja-JP" altLang="en-US" i="1" dirty="0">
                <a:solidFill>
                  <a:srgbClr val="FF00FF"/>
                </a:solidFill>
                <a:latin typeface="Symbol" panose="05050102010706020507" pitchFamily="18" charset="2"/>
                <a:cs typeface="Times New Roman" pitchFamily="18" charset="0"/>
              </a:rPr>
              <a:t> </a:t>
            </a:r>
            <a:r>
              <a:rPr lang="en-US" altLang="ja-JP" dirty="0">
                <a:solidFill>
                  <a:srgbClr val="000000"/>
                </a:solidFill>
                <a:latin typeface="+mn-lt"/>
                <a:cs typeface="Times New Roman" pitchFamily="18" charset="0"/>
              </a:rPr>
              <a:t>)</a:t>
            </a:r>
            <a:r>
              <a:rPr lang="en-US" altLang="ja-JP" dirty="0" err="1">
                <a:solidFill>
                  <a:srgbClr val="000000"/>
                </a:solidFill>
                <a:cs typeface="Times New Roman" pitchFamily="18" charset="0"/>
              </a:rPr>
              <a:t>sin</a:t>
            </a:r>
            <a:r>
              <a:rPr lang="en-US" altLang="ja-JP" i="1" dirty="0" err="1">
                <a:solidFill>
                  <a:srgbClr val="000000"/>
                </a:solidFill>
                <a:latin typeface="Symbol" panose="05050102010706020507" pitchFamily="18" charset="2"/>
                <a:cs typeface="Times New Roman" pitchFamily="18" charset="0"/>
              </a:rPr>
              <a:t>s</a:t>
            </a:r>
            <a:r>
              <a:rPr lang="en-US" altLang="ja-JP" i="1" dirty="0" err="1">
                <a:solidFill>
                  <a:srgbClr val="000000"/>
                </a:solidFill>
                <a:latin typeface="Bookman Old Style" panose="02050604050505020204" pitchFamily="18" charset="0"/>
                <a:cs typeface="Times New Roman" pitchFamily="18" charset="0"/>
              </a:rPr>
              <a:t>t</a:t>
            </a:r>
            <a:r>
              <a:rPr lang="en-US" altLang="ja-JP" dirty="0">
                <a:solidFill>
                  <a:srgbClr val="000000"/>
                </a:solidFill>
                <a:latin typeface="ＭＳ Ｐゴシック" charset="-128"/>
                <a:cs typeface="Times New Roman" pitchFamily="18" charset="0"/>
              </a:rPr>
              <a:t>…</a:t>
            </a:r>
            <a:r>
              <a:rPr lang="ja-JP" altLang="en-US" dirty="0">
                <a:solidFill>
                  <a:srgbClr val="000000"/>
                </a:solidFill>
                <a:latin typeface="ＭＳ Ｐゴシック" charset="-128"/>
                <a:cs typeface="Times New Roman" pitchFamily="18" charset="0"/>
              </a:rPr>
              <a:t>答</a:t>
            </a:r>
          </a:p>
          <a:p>
            <a:pPr>
              <a:spcBef>
                <a:spcPct val="0"/>
              </a:spcBef>
            </a:pPr>
            <a:endParaRPr lang="en-US" altLang="ja-JP" i="1" dirty="0">
              <a:solidFill>
                <a:srgbClr val="000000"/>
              </a:solidFill>
              <a:latin typeface="Symbol" panose="05050102010706020507" pitchFamily="18" charset="2"/>
              <a:cs typeface="Times New Roman" pitchFamily="18" charset="0"/>
            </a:endParaRPr>
          </a:p>
        </p:txBody>
      </p:sp>
      <p:sp>
        <p:nvSpPr>
          <p:cNvPr id="51" name="Rectangle 73">
            <a:extLst>
              <a:ext uri="{FF2B5EF4-FFF2-40B4-BE49-F238E27FC236}">
                <a16:creationId xmlns:a16="http://schemas.microsoft.com/office/drawing/2014/main" id="{02B596D5-F156-4863-85EE-0B877D1A8C12}"/>
              </a:ext>
            </a:extLst>
          </p:cNvPr>
          <p:cNvSpPr>
            <a:spLocks noChangeArrowheads="1"/>
          </p:cNvSpPr>
          <p:nvPr/>
        </p:nvSpPr>
        <p:spPr bwMode="auto">
          <a:xfrm>
            <a:off x="-13242" y="4253219"/>
            <a:ext cx="9144000" cy="572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t">
            <a:noAutofit/>
          </a:bodyPr>
          <a:lstStyle/>
          <a:p>
            <a:pPr>
              <a:spcBef>
                <a:spcPct val="0"/>
              </a:spcBef>
            </a:pPr>
            <a:r>
              <a:rPr lang="en-US" altLang="ja-JP" dirty="0">
                <a:solidFill>
                  <a:srgbClr val="000000"/>
                </a:solidFill>
                <a:latin typeface="+mn-lt"/>
                <a:cs typeface="Times New Roman" pitchFamily="18" charset="0"/>
              </a:rPr>
              <a:t>(4) </a:t>
            </a:r>
            <a:r>
              <a:rPr lang="en-US" altLang="ja-JP" dirty="0" err="1">
                <a:solidFill>
                  <a:srgbClr val="000000"/>
                </a:solidFill>
                <a:cs typeface="Times New Roman" pitchFamily="18" charset="0"/>
              </a:rPr>
              <a:t>sin</a:t>
            </a:r>
            <a:r>
              <a:rPr lang="en-US" altLang="ja-JP" i="1" dirty="0" err="1">
                <a:solidFill>
                  <a:srgbClr val="000000"/>
                </a:solidFill>
                <a:latin typeface="Symbol" panose="05050102010706020507" pitchFamily="18" charset="2"/>
                <a:cs typeface="Times New Roman" pitchFamily="18" charset="0"/>
              </a:rPr>
              <a:t>s</a:t>
            </a:r>
            <a:r>
              <a:rPr lang="en-US" altLang="ja-JP" i="1" dirty="0" err="1">
                <a:solidFill>
                  <a:srgbClr val="000000"/>
                </a:solidFill>
                <a:latin typeface="Bookman Old Style" panose="02050604050505020204" pitchFamily="18" charset="0"/>
                <a:cs typeface="Times New Roman" pitchFamily="18" charset="0"/>
              </a:rPr>
              <a:t>t</a:t>
            </a:r>
            <a:r>
              <a:rPr lang="en-US" altLang="ja-JP" dirty="0">
                <a:solidFill>
                  <a:srgbClr val="000000"/>
                </a:solidFill>
                <a:latin typeface="Symbol" panose="05050102010706020507" pitchFamily="18" charset="2"/>
                <a:cs typeface="Times New Roman" pitchFamily="18" charset="0"/>
              </a:rPr>
              <a:t> =</a:t>
            </a:r>
            <a:r>
              <a:rPr lang="ja-JP" altLang="en-US" dirty="0">
                <a:solidFill>
                  <a:srgbClr val="000000"/>
                </a:solidFill>
                <a:latin typeface="Symbol" panose="05050102010706020507" pitchFamily="18" charset="2"/>
                <a:cs typeface="Times New Roman" pitchFamily="18" charset="0"/>
              </a:rPr>
              <a:t> </a:t>
            </a:r>
            <a:r>
              <a:rPr lang="en-US" altLang="ja-JP" dirty="0">
                <a:solidFill>
                  <a:srgbClr val="000000"/>
                </a:solidFill>
                <a:cs typeface="Times New Roman" pitchFamily="18" charset="0"/>
              </a:rPr>
              <a:t>1</a:t>
            </a:r>
            <a:r>
              <a:rPr lang="ja-JP" altLang="en-US" dirty="0">
                <a:solidFill>
                  <a:srgbClr val="000000"/>
                </a:solidFill>
                <a:cs typeface="Times New Roman" pitchFamily="18" charset="0"/>
              </a:rPr>
              <a:t>のとき</a:t>
            </a:r>
            <a:r>
              <a:rPr lang="en-US" altLang="ja-JP" i="1" dirty="0">
                <a:solidFill>
                  <a:srgbClr val="000000"/>
                </a:solidFill>
                <a:latin typeface="Symbol" panose="05050102010706020507" pitchFamily="18" charset="2"/>
                <a:cs typeface="Times New Roman" pitchFamily="18" charset="0"/>
              </a:rPr>
              <a:t>q</a:t>
            </a:r>
            <a:r>
              <a:rPr lang="ja-JP" altLang="en-US" i="1" dirty="0">
                <a:solidFill>
                  <a:srgbClr val="000000"/>
                </a:solidFill>
                <a:latin typeface="Symbol" panose="05050102010706020507" pitchFamily="18" charset="2"/>
                <a:cs typeface="Times New Roman" pitchFamily="18" charset="0"/>
              </a:rPr>
              <a:t> </a:t>
            </a:r>
            <a:r>
              <a:rPr lang="ja-JP" altLang="en-US" dirty="0">
                <a:solidFill>
                  <a:srgbClr val="000000"/>
                </a:solidFill>
                <a:latin typeface="+mn-lt"/>
                <a:cs typeface="Times New Roman" pitchFamily="18" charset="0"/>
              </a:rPr>
              <a:t>が最大になる</a:t>
            </a:r>
            <a:r>
              <a:rPr lang="ja-JP" altLang="en-US" dirty="0">
                <a:solidFill>
                  <a:srgbClr val="000000"/>
                </a:solidFill>
                <a:cs typeface="Times New Roman" pitchFamily="18" charset="0"/>
              </a:rPr>
              <a:t>。</a:t>
            </a:r>
            <a:r>
              <a:rPr lang="ja-JP" altLang="en-US" dirty="0">
                <a:solidFill>
                  <a:srgbClr val="000000"/>
                </a:solidFill>
                <a:latin typeface="Bookman Old Style" pitchFamily="18" charset="0"/>
                <a:cs typeface="Times New Roman" pitchFamily="18" charset="0"/>
              </a:rPr>
              <a:t>∴</a:t>
            </a:r>
            <a:r>
              <a:rPr lang="en-US" altLang="ja-JP" i="1" dirty="0" err="1">
                <a:solidFill>
                  <a:srgbClr val="000000"/>
                </a:solidFill>
                <a:latin typeface="Symbol" panose="05050102010706020507" pitchFamily="18" charset="2"/>
                <a:cs typeface="Times New Roman" pitchFamily="18" charset="0"/>
              </a:rPr>
              <a:t>q</a:t>
            </a:r>
            <a:r>
              <a:rPr lang="en-US" altLang="ja-JP" baseline="-25000" dirty="0" err="1">
                <a:solidFill>
                  <a:srgbClr val="000000"/>
                </a:solidFill>
                <a:latin typeface="+mn-lt"/>
                <a:cs typeface="Times New Roman" pitchFamily="18" charset="0"/>
              </a:rPr>
              <a:t>max</a:t>
            </a:r>
            <a:r>
              <a:rPr lang="en-US" altLang="ja-JP" dirty="0">
                <a:solidFill>
                  <a:srgbClr val="000000"/>
                </a:solidFill>
                <a:latin typeface="Symbol" panose="05050102010706020507" pitchFamily="18" charset="2"/>
                <a:cs typeface="Times New Roman" pitchFamily="18" charset="0"/>
              </a:rPr>
              <a:t>=</a:t>
            </a:r>
            <a:r>
              <a:rPr lang="en-US" altLang="ja-JP" i="1" dirty="0">
                <a:solidFill>
                  <a:srgbClr val="FF00FF"/>
                </a:solidFill>
                <a:latin typeface="Bookman Old Style" pitchFamily="18" charset="0"/>
                <a:cs typeface="Times New Roman" pitchFamily="18" charset="0"/>
              </a:rPr>
              <a:t>u</a:t>
            </a:r>
            <a:r>
              <a:rPr lang="en-US" altLang="ja-JP" baseline="-25000" dirty="0">
                <a:solidFill>
                  <a:srgbClr val="FF00FF"/>
                </a:solidFill>
                <a:cs typeface="Times New Roman" pitchFamily="18" charset="0"/>
              </a:rPr>
              <a:t>0</a:t>
            </a:r>
            <a:r>
              <a:rPr lang="en-US" altLang="ja-JP" dirty="0">
                <a:solidFill>
                  <a:srgbClr val="FF00FF"/>
                </a:solidFill>
                <a:latin typeface="Symbol" panose="05050102010706020507" pitchFamily="18" charset="2"/>
                <a:cs typeface="Times New Roman" pitchFamily="18" charset="0"/>
              </a:rPr>
              <a:t>/</a:t>
            </a:r>
            <a:r>
              <a:rPr lang="en-US" altLang="ja-JP" i="1" dirty="0">
                <a:solidFill>
                  <a:srgbClr val="FF00FF"/>
                </a:solidFill>
                <a:latin typeface="Bookman Old Style" pitchFamily="18" charset="0"/>
                <a:cs typeface="Times New Roman" pitchFamily="18" charset="0"/>
              </a:rPr>
              <a:t>l</a:t>
            </a:r>
            <a:r>
              <a:rPr lang="en-US" altLang="ja-JP" i="1" dirty="0">
                <a:solidFill>
                  <a:srgbClr val="FF00FF"/>
                </a:solidFill>
                <a:latin typeface="Symbol" panose="05050102010706020507" pitchFamily="18" charset="2"/>
                <a:cs typeface="Times New Roman" pitchFamily="18" charset="0"/>
              </a:rPr>
              <a:t>s</a:t>
            </a:r>
            <a:r>
              <a:rPr lang="en-US" altLang="ja-JP" dirty="0">
                <a:solidFill>
                  <a:srgbClr val="000000"/>
                </a:solidFill>
                <a:latin typeface="ＭＳ Ｐゴシック" charset="-128"/>
                <a:cs typeface="Times New Roman" pitchFamily="18" charset="0"/>
              </a:rPr>
              <a:t>…</a:t>
            </a:r>
            <a:r>
              <a:rPr lang="ja-JP" altLang="en-US" dirty="0">
                <a:solidFill>
                  <a:srgbClr val="000000"/>
                </a:solidFill>
                <a:latin typeface="ＭＳ Ｐゴシック" charset="-128"/>
                <a:cs typeface="Times New Roman" pitchFamily="18" charset="0"/>
              </a:rPr>
              <a:t>答</a:t>
            </a:r>
            <a:endParaRPr lang="en-US" altLang="ja-JP" dirty="0">
              <a:solidFill>
                <a:srgbClr val="000000"/>
              </a:solidFill>
              <a:latin typeface="ＭＳ Ｐゴシック" charset="-128"/>
              <a:cs typeface="Times New Roman" pitchFamily="18" charset="0"/>
            </a:endParaRPr>
          </a:p>
          <a:p>
            <a:pPr>
              <a:spcBef>
                <a:spcPct val="0"/>
              </a:spcBef>
            </a:pPr>
            <a:endParaRPr lang="en-US" altLang="ja-JP" dirty="0">
              <a:solidFill>
                <a:srgbClr val="000000"/>
              </a:solidFill>
              <a:latin typeface="ＭＳ Ｐゴシック" charset="-128"/>
              <a:cs typeface="Times New Roman" pitchFamily="18" charset="0"/>
            </a:endParaRPr>
          </a:p>
        </p:txBody>
      </p:sp>
      <p:sp>
        <p:nvSpPr>
          <p:cNvPr id="52" name="Rectangle 73">
            <a:extLst>
              <a:ext uri="{FF2B5EF4-FFF2-40B4-BE49-F238E27FC236}">
                <a16:creationId xmlns:a16="http://schemas.microsoft.com/office/drawing/2014/main" id="{7B607AA3-D4C7-45F7-9173-DDEA56D647B0}"/>
              </a:ext>
            </a:extLst>
          </p:cNvPr>
          <p:cNvSpPr>
            <a:spLocks noChangeArrowheads="1"/>
          </p:cNvSpPr>
          <p:nvPr/>
        </p:nvSpPr>
        <p:spPr bwMode="auto">
          <a:xfrm>
            <a:off x="0" y="4681820"/>
            <a:ext cx="72439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t">
            <a:noAutofit/>
          </a:bodyPr>
          <a:lstStyle/>
          <a:p>
            <a:pPr>
              <a:spcBef>
                <a:spcPct val="0"/>
              </a:spcBef>
            </a:pPr>
            <a:r>
              <a:rPr lang="en-US" altLang="ja-JP" dirty="0">
                <a:solidFill>
                  <a:srgbClr val="000000"/>
                </a:solidFill>
                <a:latin typeface="+mn-lt"/>
                <a:cs typeface="Times New Roman" pitchFamily="18" charset="0"/>
              </a:rPr>
              <a:t>(5)</a:t>
            </a:r>
            <a:endParaRPr lang="en-US" altLang="ja-JP" dirty="0">
              <a:solidFill>
                <a:srgbClr val="000000"/>
              </a:solidFill>
              <a:latin typeface="ＭＳ Ｐゴシック" charset="-128"/>
              <a:cs typeface="Times New Roman" pitchFamily="18" charset="0"/>
            </a:endParaRPr>
          </a:p>
        </p:txBody>
      </p:sp>
      <p:grpSp>
        <p:nvGrpSpPr>
          <p:cNvPr id="53" name="グループ化 52">
            <a:extLst>
              <a:ext uri="{FF2B5EF4-FFF2-40B4-BE49-F238E27FC236}">
                <a16:creationId xmlns:a16="http://schemas.microsoft.com/office/drawing/2014/main" id="{9C61A1C0-4598-46C5-955D-5A6CD063A91F}"/>
              </a:ext>
            </a:extLst>
          </p:cNvPr>
          <p:cNvGrpSpPr/>
          <p:nvPr/>
        </p:nvGrpSpPr>
        <p:grpSpPr>
          <a:xfrm>
            <a:off x="881565" y="4730419"/>
            <a:ext cx="4937804" cy="1813478"/>
            <a:chOff x="358992" y="4617096"/>
            <a:chExt cx="5477780" cy="2310433"/>
          </a:xfrm>
        </p:grpSpPr>
        <p:sp>
          <p:nvSpPr>
            <p:cNvPr id="54" name="Line 7">
              <a:extLst>
                <a:ext uri="{FF2B5EF4-FFF2-40B4-BE49-F238E27FC236}">
                  <a16:creationId xmlns:a16="http://schemas.microsoft.com/office/drawing/2014/main" id="{4A37D492-97F3-49EC-B276-4123FA2A4452}"/>
                </a:ext>
              </a:extLst>
            </p:cNvPr>
            <p:cNvSpPr>
              <a:spLocks noChangeShapeType="1"/>
            </p:cNvSpPr>
            <p:nvPr/>
          </p:nvSpPr>
          <p:spPr bwMode="auto">
            <a:xfrm flipV="1">
              <a:off x="358992" y="6102473"/>
              <a:ext cx="5477780" cy="40070"/>
            </a:xfrm>
            <a:prstGeom prst="line">
              <a:avLst/>
            </a:prstGeom>
            <a:noFill/>
            <a:ln w="12700">
              <a:solidFill>
                <a:schemeClr val="tx1"/>
              </a:solidFill>
              <a:round/>
              <a:headEnd/>
              <a:tailEnd type="arrow" w="med" len="med"/>
            </a:ln>
            <a:extLst>
              <a:ext uri="{909E8E84-426E-40DD-AFC4-6F175D3DCCD1}">
                <a14:hiddenFill xmlns:a14="http://schemas.microsoft.com/office/drawing/2010/main">
                  <a:noFill/>
                </a14:hiddenFill>
              </a:ext>
            </a:extLst>
          </p:spPr>
          <p:txBody>
            <a:bodyPr/>
            <a:lstStyle/>
            <a:p>
              <a:pPr>
                <a:spcBef>
                  <a:spcPct val="0"/>
                </a:spcBef>
              </a:pPr>
              <a:endParaRPr lang="ja-JP" altLang="en-US">
                <a:solidFill>
                  <a:srgbClr val="000000"/>
                </a:solidFill>
                <a:latin typeface="Bookman Old Style" pitchFamily="18" charset="0"/>
              </a:endParaRPr>
            </a:p>
          </p:txBody>
        </p:sp>
        <p:sp>
          <p:nvSpPr>
            <p:cNvPr id="55" name="Line 8">
              <a:extLst>
                <a:ext uri="{FF2B5EF4-FFF2-40B4-BE49-F238E27FC236}">
                  <a16:creationId xmlns:a16="http://schemas.microsoft.com/office/drawing/2014/main" id="{9E4B2492-0924-456C-8399-6EE576F4D9CE}"/>
                </a:ext>
              </a:extLst>
            </p:cNvPr>
            <p:cNvSpPr>
              <a:spLocks noChangeShapeType="1"/>
            </p:cNvSpPr>
            <p:nvPr/>
          </p:nvSpPr>
          <p:spPr bwMode="auto">
            <a:xfrm>
              <a:off x="718879" y="5165091"/>
              <a:ext cx="0" cy="1762438"/>
            </a:xfrm>
            <a:prstGeom prst="line">
              <a:avLst/>
            </a:prstGeom>
            <a:noFill/>
            <a:ln w="12700">
              <a:solidFill>
                <a:schemeClr val="tx1"/>
              </a:solidFill>
              <a:round/>
              <a:headEnd type="arrow" w="med" len="med"/>
              <a:tailEnd/>
            </a:ln>
            <a:extLst>
              <a:ext uri="{909E8E84-426E-40DD-AFC4-6F175D3DCCD1}">
                <a14:hiddenFill xmlns:a14="http://schemas.microsoft.com/office/drawing/2010/main">
                  <a:noFill/>
                </a14:hiddenFill>
              </a:ext>
            </a:extLst>
          </p:spPr>
          <p:txBody>
            <a:bodyPr/>
            <a:lstStyle/>
            <a:p>
              <a:pPr>
                <a:spcBef>
                  <a:spcPct val="0"/>
                </a:spcBef>
              </a:pPr>
              <a:endParaRPr lang="ja-JP" altLang="en-US">
                <a:solidFill>
                  <a:srgbClr val="000000"/>
                </a:solidFill>
                <a:latin typeface="Bookman Old Style" pitchFamily="18" charset="0"/>
              </a:endParaRPr>
            </a:p>
          </p:txBody>
        </p:sp>
        <p:sp>
          <p:nvSpPr>
            <p:cNvPr id="56" name="Rectangle 15">
              <a:extLst>
                <a:ext uri="{FF2B5EF4-FFF2-40B4-BE49-F238E27FC236}">
                  <a16:creationId xmlns:a16="http://schemas.microsoft.com/office/drawing/2014/main" id="{7B581076-5CCB-484A-9338-65DE080A8BE8}"/>
                </a:ext>
              </a:extLst>
            </p:cNvPr>
            <p:cNvSpPr>
              <a:spLocks noChangeArrowheads="1"/>
            </p:cNvSpPr>
            <p:nvPr/>
          </p:nvSpPr>
          <p:spPr bwMode="auto">
            <a:xfrm>
              <a:off x="5438443" y="5469672"/>
              <a:ext cx="322263"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sz="3200" i="1" dirty="0">
                  <a:solidFill>
                    <a:srgbClr val="000000"/>
                  </a:solidFill>
                  <a:latin typeface="Bookman Old Style" pitchFamily="18" charset="0"/>
                </a:rPr>
                <a:t>t</a:t>
              </a:r>
            </a:p>
          </p:txBody>
        </p:sp>
        <p:sp>
          <p:nvSpPr>
            <p:cNvPr id="57" name="Rectangle 15">
              <a:extLst>
                <a:ext uri="{FF2B5EF4-FFF2-40B4-BE49-F238E27FC236}">
                  <a16:creationId xmlns:a16="http://schemas.microsoft.com/office/drawing/2014/main" id="{B870C7C5-8BBF-4C63-BD3C-74DA52F63048}"/>
                </a:ext>
              </a:extLst>
            </p:cNvPr>
            <p:cNvSpPr>
              <a:spLocks noChangeArrowheads="1"/>
            </p:cNvSpPr>
            <p:nvPr/>
          </p:nvSpPr>
          <p:spPr bwMode="auto">
            <a:xfrm>
              <a:off x="515940" y="4617096"/>
              <a:ext cx="405880" cy="584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sz="3200" i="1" dirty="0">
                  <a:solidFill>
                    <a:srgbClr val="000000"/>
                  </a:solidFill>
                  <a:latin typeface="Bookman Old Style" pitchFamily="18" charset="0"/>
                </a:rPr>
                <a:t>x</a:t>
              </a:r>
            </a:p>
          </p:txBody>
        </p:sp>
      </p:grpSp>
      <p:sp>
        <p:nvSpPr>
          <p:cNvPr id="58" name="Freeform 6">
            <a:extLst>
              <a:ext uri="{FF2B5EF4-FFF2-40B4-BE49-F238E27FC236}">
                <a16:creationId xmlns:a16="http://schemas.microsoft.com/office/drawing/2014/main" id="{1D03E3E6-A3FB-4D61-A2AB-74862106E861}"/>
              </a:ext>
            </a:extLst>
          </p:cNvPr>
          <p:cNvSpPr>
            <a:spLocks/>
          </p:cNvSpPr>
          <p:nvPr/>
        </p:nvSpPr>
        <p:spPr bwMode="auto">
          <a:xfrm>
            <a:off x="1220404" y="5350092"/>
            <a:ext cx="4199410" cy="1133854"/>
          </a:xfrm>
          <a:custGeom>
            <a:avLst/>
            <a:gdLst>
              <a:gd name="T0" fmla="*/ 0 w 4005"/>
              <a:gd name="T1" fmla="*/ 1408766550 h 1112"/>
              <a:gd name="T2" fmla="*/ 461189351 w 4005"/>
              <a:gd name="T3" fmla="*/ 304938113 h 1112"/>
              <a:gd name="T4" fmla="*/ 824091823 w 4005"/>
              <a:gd name="T5" fmla="*/ 17640300 h 1112"/>
              <a:gd name="T6" fmla="*/ 1179433032 w 4005"/>
              <a:gd name="T7" fmla="*/ 282257500 h 1112"/>
              <a:gd name="T8" fmla="*/ 1685985192 w 4005"/>
              <a:gd name="T9" fmla="*/ 1408766550 h 1112"/>
              <a:gd name="T10" fmla="*/ 2109369822 w 4005"/>
              <a:gd name="T11" fmla="*/ 2147483647 h 1112"/>
              <a:gd name="T12" fmla="*/ 2147483647 w 4005"/>
              <a:gd name="T13" fmla="*/ 2147483647 h 1112"/>
              <a:gd name="T14" fmla="*/ 2147483647 w 4005"/>
              <a:gd name="T15" fmla="*/ 2147483647 h 1112"/>
              <a:gd name="T16" fmla="*/ 2147483647 w 4005"/>
              <a:gd name="T17" fmla="*/ 1408766550 h 1112"/>
              <a:gd name="T18" fmla="*/ 2147483647 w 4005"/>
              <a:gd name="T19" fmla="*/ 418345938 h 1112"/>
              <a:gd name="T20" fmla="*/ 2147483647 w 4005"/>
              <a:gd name="T21" fmla="*/ 2520950 h 1112"/>
              <a:gd name="T22" fmla="*/ 2147483647 w 4005"/>
              <a:gd name="T23" fmla="*/ 403225000 h 1112"/>
              <a:gd name="T24" fmla="*/ 2147483647 w 4005"/>
              <a:gd name="T25" fmla="*/ 1401206875 h 1112"/>
              <a:gd name="T26" fmla="*/ 2147483647 w 4005"/>
              <a:gd name="T27" fmla="*/ 2147483647 h 1112"/>
              <a:gd name="T28" fmla="*/ 2147483647 w 4005"/>
              <a:gd name="T29" fmla="*/ 2147483647 h 1112"/>
              <a:gd name="T30" fmla="*/ 2147483647 w 4005"/>
              <a:gd name="T31" fmla="*/ 2147483647 h 1112"/>
              <a:gd name="T32" fmla="*/ 2147483647 w 4005"/>
              <a:gd name="T33" fmla="*/ 1408766550 h 1112"/>
              <a:gd name="T34" fmla="*/ 2147483647 w 4005"/>
              <a:gd name="T35" fmla="*/ 252015625 h 1112"/>
              <a:gd name="T36" fmla="*/ 2147483647 w 4005"/>
              <a:gd name="T37" fmla="*/ 10080625 h 1112"/>
              <a:gd name="T38" fmla="*/ 2147483647 w 4005"/>
              <a:gd name="T39" fmla="*/ 312499375 h 1112"/>
              <a:gd name="T40" fmla="*/ 2147483647 w 4005"/>
              <a:gd name="T41" fmla="*/ 1401206875 h 1112"/>
              <a:gd name="T42" fmla="*/ 2147483647 w 4005"/>
              <a:gd name="T43" fmla="*/ 2147483647 h 1112"/>
              <a:gd name="T44" fmla="*/ 2147483647 w 4005"/>
              <a:gd name="T45" fmla="*/ 2147483647 h 1112"/>
              <a:gd name="T46" fmla="*/ 2147483647 w 4005"/>
              <a:gd name="T47" fmla="*/ 2147483647 h 1112"/>
              <a:gd name="T48" fmla="*/ 2147483647 w 4005"/>
              <a:gd name="T49" fmla="*/ 1408766550 h 111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005"/>
              <a:gd name="T76" fmla="*/ 0 h 1112"/>
              <a:gd name="T77" fmla="*/ 4005 w 4005"/>
              <a:gd name="T78" fmla="*/ 1112 h 1112"/>
              <a:gd name="connsiteX0" fmla="*/ 0 w 9983"/>
              <a:gd name="connsiteY0" fmla="*/ 5310 h 9983"/>
              <a:gd name="connsiteX1" fmla="*/ 440 w 9983"/>
              <a:gd name="connsiteY1" fmla="*/ 1080 h 9983"/>
              <a:gd name="connsiteX2" fmla="*/ 799 w 9983"/>
              <a:gd name="connsiteY2" fmla="*/ 55 h 9983"/>
              <a:gd name="connsiteX3" fmla="*/ 1152 w 9983"/>
              <a:gd name="connsiteY3" fmla="*/ 999 h 9983"/>
              <a:gd name="connsiteX4" fmla="*/ 1653 w 9983"/>
              <a:gd name="connsiteY4" fmla="*/ 5019 h 9983"/>
              <a:gd name="connsiteX5" fmla="*/ 2073 w 9983"/>
              <a:gd name="connsiteY5" fmla="*/ 8634 h 9983"/>
              <a:gd name="connsiteX6" fmla="*/ 2477 w 9983"/>
              <a:gd name="connsiteY6" fmla="*/ 9956 h 9983"/>
              <a:gd name="connsiteX7" fmla="*/ 2859 w 9983"/>
              <a:gd name="connsiteY7" fmla="*/ 8634 h 9983"/>
              <a:gd name="connsiteX8" fmla="*/ 3301 w 9983"/>
              <a:gd name="connsiteY8" fmla="*/ 5019 h 9983"/>
              <a:gd name="connsiteX9" fmla="*/ 3721 w 9983"/>
              <a:gd name="connsiteY9" fmla="*/ 1485 h 9983"/>
              <a:gd name="connsiteX10" fmla="*/ 4148 w 9983"/>
              <a:gd name="connsiteY10" fmla="*/ 1 h 9983"/>
              <a:gd name="connsiteX11" fmla="*/ 4545 w 9983"/>
              <a:gd name="connsiteY11" fmla="*/ 1431 h 9983"/>
              <a:gd name="connsiteX12" fmla="*/ 4987 w 9983"/>
              <a:gd name="connsiteY12" fmla="*/ 4992 h 9983"/>
              <a:gd name="connsiteX13" fmla="*/ 5459 w 9983"/>
              <a:gd name="connsiteY13" fmla="*/ 8877 h 9983"/>
              <a:gd name="connsiteX14" fmla="*/ 5796 w 9983"/>
              <a:gd name="connsiteY14" fmla="*/ 9983 h 9983"/>
              <a:gd name="connsiteX15" fmla="*/ 6155 w 9983"/>
              <a:gd name="connsiteY15" fmla="*/ 8958 h 9983"/>
              <a:gd name="connsiteX16" fmla="*/ 6635 w 9983"/>
              <a:gd name="connsiteY16" fmla="*/ 5019 h 9983"/>
              <a:gd name="connsiteX17" fmla="*/ 7167 w 9983"/>
              <a:gd name="connsiteY17" fmla="*/ 891 h 9983"/>
              <a:gd name="connsiteX18" fmla="*/ 7489 w 9983"/>
              <a:gd name="connsiteY18" fmla="*/ 28 h 9983"/>
              <a:gd name="connsiteX19" fmla="*/ 7826 w 9983"/>
              <a:gd name="connsiteY19" fmla="*/ 1107 h 9983"/>
              <a:gd name="connsiteX20" fmla="*/ 8298 w 9983"/>
              <a:gd name="connsiteY20" fmla="*/ 4992 h 9983"/>
              <a:gd name="connsiteX21" fmla="*/ 8814 w 9983"/>
              <a:gd name="connsiteY21" fmla="*/ 9012 h 9983"/>
              <a:gd name="connsiteX22" fmla="*/ 9144 w 9983"/>
              <a:gd name="connsiteY22" fmla="*/ 9929 h 9983"/>
              <a:gd name="connsiteX23" fmla="*/ 9474 w 9983"/>
              <a:gd name="connsiteY23" fmla="*/ 8985 h 9983"/>
              <a:gd name="connsiteX24" fmla="*/ 9983 w 9983"/>
              <a:gd name="connsiteY24" fmla="*/ 5019 h 9983"/>
              <a:gd name="connsiteX0" fmla="*/ 0 w 10051"/>
              <a:gd name="connsiteY0" fmla="*/ 5222 h 10000"/>
              <a:gd name="connsiteX1" fmla="*/ 492 w 10051"/>
              <a:gd name="connsiteY1" fmla="*/ 1082 h 10000"/>
              <a:gd name="connsiteX2" fmla="*/ 851 w 10051"/>
              <a:gd name="connsiteY2" fmla="*/ 55 h 10000"/>
              <a:gd name="connsiteX3" fmla="*/ 1205 w 10051"/>
              <a:gd name="connsiteY3" fmla="*/ 1001 h 10000"/>
              <a:gd name="connsiteX4" fmla="*/ 1707 w 10051"/>
              <a:gd name="connsiteY4" fmla="*/ 5028 h 10000"/>
              <a:gd name="connsiteX5" fmla="*/ 2128 w 10051"/>
              <a:gd name="connsiteY5" fmla="*/ 8649 h 10000"/>
              <a:gd name="connsiteX6" fmla="*/ 2532 w 10051"/>
              <a:gd name="connsiteY6" fmla="*/ 9973 h 10000"/>
              <a:gd name="connsiteX7" fmla="*/ 2915 w 10051"/>
              <a:gd name="connsiteY7" fmla="*/ 8649 h 10000"/>
              <a:gd name="connsiteX8" fmla="*/ 3358 w 10051"/>
              <a:gd name="connsiteY8" fmla="*/ 5028 h 10000"/>
              <a:gd name="connsiteX9" fmla="*/ 3778 w 10051"/>
              <a:gd name="connsiteY9" fmla="*/ 1488 h 10000"/>
              <a:gd name="connsiteX10" fmla="*/ 4206 w 10051"/>
              <a:gd name="connsiteY10" fmla="*/ 1 h 10000"/>
              <a:gd name="connsiteX11" fmla="*/ 4604 w 10051"/>
              <a:gd name="connsiteY11" fmla="*/ 1433 h 10000"/>
              <a:gd name="connsiteX12" fmla="*/ 5046 w 10051"/>
              <a:gd name="connsiteY12" fmla="*/ 5001 h 10000"/>
              <a:gd name="connsiteX13" fmla="*/ 5519 w 10051"/>
              <a:gd name="connsiteY13" fmla="*/ 8892 h 10000"/>
              <a:gd name="connsiteX14" fmla="*/ 5857 w 10051"/>
              <a:gd name="connsiteY14" fmla="*/ 10000 h 10000"/>
              <a:gd name="connsiteX15" fmla="*/ 6216 w 10051"/>
              <a:gd name="connsiteY15" fmla="*/ 8973 h 10000"/>
              <a:gd name="connsiteX16" fmla="*/ 6697 w 10051"/>
              <a:gd name="connsiteY16" fmla="*/ 5028 h 10000"/>
              <a:gd name="connsiteX17" fmla="*/ 7230 w 10051"/>
              <a:gd name="connsiteY17" fmla="*/ 893 h 10000"/>
              <a:gd name="connsiteX18" fmla="*/ 7553 w 10051"/>
              <a:gd name="connsiteY18" fmla="*/ 28 h 10000"/>
              <a:gd name="connsiteX19" fmla="*/ 7890 w 10051"/>
              <a:gd name="connsiteY19" fmla="*/ 1109 h 10000"/>
              <a:gd name="connsiteX20" fmla="*/ 8363 w 10051"/>
              <a:gd name="connsiteY20" fmla="*/ 5001 h 10000"/>
              <a:gd name="connsiteX21" fmla="*/ 8880 w 10051"/>
              <a:gd name="connsiteY21" fmla="*/ 9027 h 10000"/>
              <a:gd name="connsiteX22" fmla="*/ 9211 w 10051"/>
              <a:gd name="connsiteY22" fmla="*/ 9946 h 10000"/>
              <a:gd name="connsiteX23" fmla="*/ 9541 w 10051"/>
              <a:gd name="connsiteY23" fmla="*/ 9000 h 10000"/>
              <a:gd name="connsiteX24" fmla="*/ 10051 w 10051"/>
              <a:gd name="connsiteY24" fmla="*/ 5028 h 10000"/>
              <a:gd name="connsiteX0" fmla="*/ 0 w 10051"/>
              <a:gd name="connsiteY0" fmla="*/ 5222 h 10000"/>
              <a:gd name="connsiteX1" fmla="*/ 492 w 10051"/>
              <a:gd name="connsiteY1" fmla="*/ 1082 h 10000"/>
              <a:gd name="connsiteX2" fmla="*/ 851 w 10051"/>
              <a:gd name="connsiteY2" fmla="*/ 55 h 10000"/>
              <a:gd name="connsiteX3" fmla="*/ 1205 w 10051"/>
              <a:gd name="connsiteY3" fmla="*/ 1001 h 10000"/>
              <a:gd name="connsiteX4" fmla="*/ 1707 w 10051"/>
              <a:gd name="connsiteY4" fmla="*/ 5028 h 10000"/>
              <a:gd name="connsiteX5" fmla="*/ 2128 w 10051"/>
              <a:gd name="connsiteY5" fmla="*/ 8649 h 10000"/>
              <a:gd name="connsiteX6" fmla="*/ 2532 w 10051"/>
              <a:gd name="connsiteY6" fmla="*/ 9973 h 10000"/>
              <a:gd name="connsiteX7" fmla="*/ 2915 w 10051"/>
              <a:gd name="connsiteY7" fmla="*/ 8649 h 10000"/>
              <a:gd name="connsiteX8" fmla="*/ 3358 w 10051"/>
              <a:gd name="connsiteY8" fmla="*/ 5028 h 10000"/>
              <a:gd name="connsiteX9" fmla="*/ 3778 w 10051"/>
              <a:gd name="connsiteY9" fmla="*/ 1488 h 10000"/>
              <a:gd name="connsiteX10" fmla="*/ 4206 w 10051"/>
              <a:gd name="connsiteY10" fmla="*/ 1 h 10000"/>
              <a:gd name="connsiteX11" fmla="*/ 4604 w 10051"/>
              <a:gd name="connsiteY11" fmla="*/ 1433 h 10000"/>
              <a:gd name="connsiteX12" fmla="*/ 5046 w 10051"/>
              <a:gd name="connsiteY12" fmla="*/ 5001 h 10000"/>
              <a:gd name="connsiteX13" fmla="*/ 5519 w 10051"/>
              <a:gd name="connsiteY13" fmla="*/ 8892 h 10000"/>
              <a:gd name="connsiteX14" fmla="*/ 5857 w 10051"/>
              <a:gd name="connsiteY14" fmla="*/ 10000 h 10000"/>
              <a:gd name="connsiteX15" fmla="*/ 6216 w 10051"/>
              <a:gd name="connsiteY15" fmla="*/ 8973 h 10000"/>
              <a:gd name="connsiteX16" fmla="*/ 6697 w 10051"/>
              <a:gd name="connsiteY16" fmla="*/ 5028 h 10000"/>
              <a:gd name="connsiteX17" fmla="*/ 7230 w 10051"/>
              <a:gd name="connsiteY17" fmla="*/ 893 h 10000"/>
              <a:gd name="connsiteX18" fmla="*/ 7553 w 10051"/>
              <a:gd name="connsiteY18" fmla="*/ 28 h 10000"/>
              <a:gd name="connsiteX19" fmla="*/ 7890 w 10051"/>
              <a:gd name="connsiteY19" fmla="*/ 1109 h 10000"/>
              <a:gd name="connsiteX20" fmla="*/ 8363 w 10051"/>
              <a:gd name="connsiteY20" fmla="*/ 5001 h 10000"/>
              <a:gd name="connsiteX21" fmla="*/ 8880 w 10051"/>
              <a:gd name="connsiteY21" fmla="*/ 9027 h 10000"/>
              <a:gd name="connsiteX22" fmla="*/ 9211 w 10051"/>
              <a:gd name="connsiteY22" fmla="*/ 9946 h 10000"/>
              <a:gd name="connsiteX23" fmla="*/ 9541 w 10051"/>
              <a:gd name="connsiteY23" fmla="*/ 9000 h 10000"/>
              <a:gd name="connsiteX24" fmla="*/ 10051 w 10051"/>
              <a:gd name="connsiteY24" fmla="*/ 5028 h 10000"/>
              <a:gd name="connsiteX0" fmla="*/ 0 w 10051"/>
              <a:gd name="connsiteY0" fmla="*/ 5222 h 10000"/>
              <a:gd name="connsiteX1" fmla="*/ 492 w 10051"/>
              <a:gd name="connsiteY1" fmla="*/ 1082 h 10000"/>
              <a:gd name="connsiteX2" fmla="*/ 851 w 10051"/>
              <a:gd name="connsiteY2" fmla="*/ 55 h 10000"/>
              <a:gd name="connsiteX3" fmla="*/ 1205 w 10051"/>
              <a:gd name="connsiteY3" fmla="*/ 1001 h 10000"/>
              <a:gd name="connsiteX4" fmla="*/ 1707 w 10051"/>
              <a:gd name="connsiteY4" fmla="*/ 5028 h 10000"/>
              <a:gd name="connsiteX5" fmla="*/ 2128 w 10051"/>
              <a:gd name="connsiteY5" fmla="*/ 8649 h 10000"/>
              <a:gd name="connsiteX6" fmla="*/ 2532 w 10051"/>
              <a:gd name="connsiteY6" fmla="*/ 9973 h 10000"/>
              <a:gd name="connsiteX7" fmla="*/ 2915 w 10051"/>
              <a:gd name="connsiteY7" fmla="*/ 8649 h 10000"/>
              <a:gd name="connsiteX8" fmla="*/ 3358 w 10051"/>
              <a:gd name="connsiteY8" fmla="*/ 5028 h 10000"/>
              <a:gd name="connsiteX9" fmla="*/ 3778 w 10051"/>
              <a:gd name="connsiteY9" fmla="*/ 1488 h 10000"/>
              <a:gd name="connsiteX10" fmla="*/ 4206 w 10051"/>
              <a:gd name="connsiteY10" fmla="*/ 1 h 10000"/>
              <a:gd name="connsiteX11" fmla="*/ 4604 w 10051"/>
              <a:gd name="connsiteY11" fmla="*/ 1433 h 10000"/>
              <a:gd name="connsiteX12" fmla="*/ 5046 w 10051"/>
              <a:gd name="connsiteY12" fmla="*/ 5001 h 10000"/>
              <a:gd name="connsiteX13" fmla="*/ 5519 w 10051"/>
              <a:gd name="connsiteY13" fmla="*/ 8892 h 10000"/>
              <a:gd name="connsiteX14" fmla="*/ 5857 w 10051"/>
              <a:gd name="connsiteY14" fmla="*/ 10000 h 10000"/>
              <a:gd name="connsiteX15" fmla="*/ 6216 w 10051"/>
              <a:gd name="connsiteY15" fmla="*/ 8973 h 10000"/>
              <a:gd name="connsiteX16" fmla="*/ 6697 w 10051"/>
              <a:gd name="connsiteY16" fmla="*/ 5028 h 10000"/>
              <a:gd name="connsiteX17" fmla="*/ 7230 w 10051"/>
              <a:gd name="connsiteY17" fmla="*/ 893 h 10000"/>
              <a:gd name="connsiteX18" fmla="*/ 7553 w 10051"/>
              <a:gd name="connsiteY18" fmla="*/ 28 h 10000"/>
              <a:gd name="connsiteX19" fmla="*/ 7890 w 10051"/>
              <a:gd name="connsiteY19" fmla="*/ 1109 h 10000"/>
              <a:gd name="connsiteX20" fmla="*/ 8363 w 10051"/>
              <a:gd name="connsiteY20" fmla="*/ 5001 h 10000"/>
              <a:gd name="connsiteX21" fmla="*/ 8880 w 10051"/>
              <a:gd name="connsiteY21" fmla="*/ 9027 h 10000"/>
              <a:gd name="connsiteX22" fmla="*/ 9211 w 10051"/>
              <a:gd name="connsiteY22" fmla="*/ 9946 h 10000"/>
              <a:gd name="connsiteX23" fmla="*/ 9541 w 10051"/>
              <a:gd name="connsiteY23" fmla="*/ 9000 h 10000"/>
              <a:gd name="connsiteX24" fmla="*/ 10051 w 10051"/>
              <a:gd name="connsiteY24" fmla="*/ 5028 h 10000"/>
              <a:gd name="connsiteX0" fmla="*/ 0 w 10051"/>
              <a:gd name="connsiteY0" fmla="*/ 5222 h 10000"/>
              <a:gd name="connsiteX1" fmla="*/ 492 w 10051"/>
              <a:gd name="connsiteY1" fmla="*/ 1082 h 10000"/>
              <a:gd name="connsiteX2" fmla="*/ 851 w 10051"/>
              <a:gd name="connsiteY2" fmla="*/ 55 h 10000"/>
              <a:gd name="connsiteX3" fmla="*/ 1205 w 10051"/>
              <a:gd name="connsiteY3" fmla="*/ 1001 h 10000"/>
              <a:gd name="connsiteX4" fmla="*/ 1707 w 10051"/>
              <a:gd name="connsiteY4" fmla="*/ 5028 h 10000"/>
              <a:gd name="connsiteX5" fmla="*/ 2128 w 10051"/>
              <a:gd name="connsiteY5" fmla="*/ 8649 h 10000"/>
              <a:gd name="connsiteX6" fmla="*/ 2532 w 10051"/>
              <a:gd name="connsiteY6" fmla="*/ 9973 h 10000"/>
              <a:gd name="connsiteX7" fmla="*/ 2915 w 10051"/>
              <a:gd name="connsiteY7" fmla="*/ 8649 h 10000"/>
              <a:gd name="connsiteX8" fmla="*/ 3358 w 10051"/>
              <a:gd name="connsiteY8" fmla="*/ 5028 h 10000"/>
              <a:gd name="connsiteX9" fmla="*/ 3778 w 10051"/>
              <a:gd name="connsiteY9" fmla="*/ 1488 h 10000"/>
              <a:gd name="connsiteX10" fmla="*/ 4206 w 10051"/>
              <a:gd name="connsiteY10" fmla="*/ 1 h 10000"/>
              <a:gd name="connsiteX11" fmla="*/ 4604 w 10051"/>
              <a:gd name="connsiteY11" fmla="*/ 1433 h 10000"/>
              <a:gd name="connsiteX12" fmla="*/ 5046 w 10051"/>
              <a:gd name="connsiteY12" fmla="*/ 5001 h 10000"/>
              <a:gd name="connsiteX13" fmla="*/ 5519 w 10051"/>
              <a:gd name="connsiteY13" fmla="*/ 8892 h 10000"/>
              <a:gd name="connsiteX14" fmla="*/ 5857 w 10051"/>
              <a:gd name="connsiteY14" fmla="*/ 10000 h 10000"/>
              <a:gd name="connsiteX15" fmla="*/ 6216 w 10051"/>
              <a:gd name="connsiteY15" fmla="*/ 8973 h 10000"/>
              <a:gd name="connsiteX16" fmla="*/ 6697 w 10051"/>
              <a:gd name="connsiteY16" fmla="*/ 5028 h 10000"/>
              <a:gd name="connsiteX17" fmla="*/ 7230 w 10051"/>
              <a:gd name="connsiteY17" fmla="*/ 893 h 10000"/>
              <a:gd name="connsiteX18" fmla="*/ 7553 w 10051"/>
              <a:gd name="connsiteY18" fmla="*/ 28 h 10000"/>
              <a:gd name="connsiteX19" fmla="*/ 7890 w 10051"/>
              <a:gd name="connsiteY19" fmla="*/ 1109 h 10000"/>
              <a:gd name="connsiteX20" fmla="*/ 8363 w 10051"/>
              <a:gd name="connsiteY20" fmla="*/ 5001 h 10000"/>
              <a:gd name="connsiteX21" fmla="*/ 8880 w 10051"/>
              <a:gd name="connsiteY21" fmla="*/ 9027 h 10000"/>
              <a:gd name="connsiteX22" fmla="*/ 9211 w 10051"/>
              <a:gd name="connsiteY22" fmla="*/ 9946 h 10000"/>
              <a:gd name="connsiteX23" fmla="*/ 9541 w 10051"/>
              <a:gd name="connsiteY23" fmla="*/ 9000 h 10000"/>
              <a:gd name="connsiteX24" fmla="*/ 10051 w 10051"/>
              <a:gd name="connsiteY24" fmla="*/ 5028 h 10000"/>
              <a:gd name="connsiteX0" fmla="*/ 0 w 9541"/>
              <a:gd name="connsiteY0" fmla="*/ 5222 h 10000"/>
              <a:gd name="connsiteX1" fmla="*/ 492 w 9541"/>
              <a:gd name="connsiteY1" fmla="*/ 1082 h 10000"/>
              <a:gd name="connsiteX2" fmla="*/ 851 w 9541"/>
              <a:gd name="connsiteY2" fmla="*/ 55 h 10000"/>
              <a:gd name="connsiteX3" fmla="*/ 1205 w 9541"/>
              <a:gd name="connsiteY3" fmla="*/ 1001 h 10000"/>
              <a:gd name="connsiteX4" fmla="*/ 1707 w 9541"/>
              <a:gd name="connsiteY4" fmla="*/ 5028 h 10000"/>
              <a:gd name="connsiteX5" fmla="*/ 2128 w 9541"/>
              <a:gd name="connsiteY5" fmla="*/ 8649 h 10000"/>
              <a:gd name="connsiteX6" fmla="*/ 2532 w 9541"/>
              <a:gd name="connsiteY6" fmla="*/ 9973 h 10000"/>
              <a:gd name="connsiteX7" fmla="*/ 2915 w 9541"/>
              <a:gd name="connsiteY7" fmla="*/ 8649 h 10000"/>
              <a:gd name="connsiteX8" fmla="*/ 3358 w 9541"/>
              <a:gd name="connsiteY8" fmla="*/ 5028 h 10000"/>
              <a:gd name="connsiteX9" fmla="*/ 3778 w 9541"/>
              <a:gd name="connsiteY9" fmla="*/ 1488 h 10000"/>
              <a:gd name="connsiteX10" fmla="*/ 4206 w 9541"/>
              <a:gd name="connsiteY10" fmla="*/ 1 h 10000"/>
              <a:gd name="connsiteX11" fmla="*/ 4604 w 9541"/>
              <a:gd name="connsiteY11" fmla="*/ 1433 h 10000"/>
              <a:gd name="connsiteX12" fmla="*/ 5046 w 9541"/>
              <a:gd name="connsiteY12" fmla="*/ 5001 h 10000"/>
              <a:gd name="connsiteX13" fmla="*/ 5519 w 9541"/>
              <a:gd name="connsiteY13" fmla="*/ 8892 h 10000"/>
              <a:gd name="connsiteX14" fmla="*/ 5857 w 9541"/>
              <a:gd name="connsiteY14" fmla="*/ 10000 h 10000"/>
              <a:gd name="connsiteX15" fmla="*/ 6216 w 9541"/>
              <a:gd name="connsiteY15" fmla="*/ 8973 h 10000"/>
              <a:gd name="connsiteX16" fmla="*/ 6697 w 9541"/>
              <a:gd name="connsiteY16" fmla="*/ 5028 h 10000"/>
              <a:gd name="connsiteX17" fmla="*/ 7230 w 9541"/>
              <a:gd name="connsiteY17" fmla="*/ 893 h 10000"/>
              <a:gd name="connsiteX18" fmla="*/ 7553 w 9541"/>
              <a:gd name="connsiteY18" fmla="*/ 28 h 10000"/>
              <a:gd name="connsiteX19" fmla="*/ 7890 w 9541"/>
              <a:gd name="connsiteY19" fmla="*/ 1109 h 10000"/>
              <a:gd name="connsiteX20" fmla="*/ 8363 w 9541"/>
              <a:gd name="connsiteY20" fmla="*/ 5001 h 10000"/>
              <a:gd name="connsiteX21" fmla="*/ 8880 w 9541"/>
              <a:gd name="connsiteY21" fmla="*/ 9027 h 10000"/>
              <a:gd name="connsiteX22" fmla="*/ 9211 w 9541"/>
              <a:gd name="connsiteY22" fmla="*/ 9946 h 10000"/>
              <a:gd name="connsiteX23" fmla="*/ 9541 w 9541"/>
              <a:gd name="connsiteY23" fmla="*/ 9000 h 10000"/>
              <a:gd name="connsiteX0" fmla="*/ 0 w 10000"/>
              <a:gd name="connsiteY0" fmla="*/ 5222 h 10000"/>
              <a:gd name="connsiteX1" fmla="*/ 516 w 10000"/>
              <a:gd name="connsiteY1" fmla="*/ 1082 h 10000"/>
              <a:gd name="connsiteX2" fmla="*/ 892 w 10000"/>
              <a:gd name="connsiteY2" fmla="*/ 55 h 10000"/>
              <a:gd name="connsiteX3" fmla="*/ 1263 w 10000"/>
              <a:gd name="connsiteY3" fmla="*/ 1001 h 10000"/>
              <a:gd name="connsiteX4" fmla="*/ 1789 w 10000"/>
              <a:gd name="connsiteY4" fmla="*/ 5028 h 10000"/>
              <a:gd name="connsiteX5" fmla="*/ 2230 w 10000"/>
              <a:gd name="connsiteY5" fmla="*/ 8649 h 10000"/>
              <a:gd name="connsiteX6" fmla="*/ 2654 w 10000"/>
              <a:gd name="connsiteY6" fmla="*/ 9973 h 10000"/>
              <a:gd name="connsiteX7" fmla="*/ 3055 w 10000"/>
              <a:gd name="connsiteY7" fmla="*/ 8649 h 10000"/>
              <a:gd name="connsiteX8" fmla="*/ 3520 w 10000"/>
              <a:gd name="connsiteY8" fmla="*/ 5028 h 10000"/>
              <a:gd name="connsiteX9" fmla="*/ 3960 w 10000"/>
              <a:gd name="connsiteY9" fmla="*/ 1488 h 10000"/>
              <a:gd name="connsiteX10" fmla="*/ 4408 w 10000"/>
              <a:gd name="connsiteY10" fmla="*/ 1 h 10000"/>
              <a:gd name="connsiteX11" fmla="*/ 4825 w 10000"/>
              <a:gd name="connsiteY11" fmla="*/ 1433 h 10000"/>
              <a:gd name="connsiteX12" fmla="*/ 5289 w 10000"/>
              <a:gd name="connsiteY12" fmla="*/ 5001 h 10000"/>
              <a:gd name="connsiteX13" fmla="*/ 5785 w 10000"/>
              <a:gd name="connsiteY13" fmla="*/ 8892 h 10000"/>
              <a:gd name="connsiteX14" fmla="*/ 6139 w 10000"/>
              <a:gd name="connsiteY14" fmla="*/ 10000 h 10000"/>
              <a:gd name="connsiteX15" fmla="*/ 6515 w 10000"/>
              <a:gd name="connsiteY15" fmla="*/ 8973 h 10000"/>
              <a:gd name="connsiteX16" fmla="*/ 7019 w 10000"/>
              <a:gd name="connsiteY16" fmla="*/ 5028 h 10000"/>
              <a:gd name="connsiteX17" fmla="*/ 7578 w 10000"/>
              <a:gd name="connsiteY17" fmla="*/ 893 h 10000"/>
              <a:gd name="connsiteX18" fmla="*/ 7916 w 10000"/>
              <a:gd name="connsiteY18" fmla="*/ 28 h 10000"/>
              <a:gd name="connsiteX19" fmla="*/ 8270 w 10000"/>
              <a:gd name="connsiteY19" fmla="*/ 1109 h 10000"/>
              <a:gd name="connsiteX20" fmla="*/ 8765 w 10000"/>
              <a:gd name="connsiteY20" fmla="*/ 5001 h 10000"/>
              <a:gd name="connsiteX21" fmla="*/ 9307 w 10000"/>
              <a:gd name="connsiteY21" fmla="*/ 9027 h 10000"/>
              <a:gd name="connsiteX22" fmla="*/ 9654 w 10000"/>
              <a:gd name="connsiteY22" fmla="*/ 9946 h 10000"/>
              <a:gd name="connsiteX23" fmla="*/ 10000 w 10000"/>
              <a:gd name="connsiteY23" fmla="*/ 9000 h 10000"/>
              <a:gd name="connsiteX0" fmla="*/ 0 w 10000"/>
              <a:gd name="connsiteY0" fmla="*/ 5222 h 10000"/>
              <a:gd name="connsiteX1" fmla="*/ 516 w 10000"/>
              <a:gd name="connsiteY1" fmla="*/ 1082 h 10000"/>
              <a:gd name="connsiteX2" fmla="*/ 892 w 10000"/>
              <a:gd name="connsiteY2" fmla="*/ 55 h 10000"/>
              <a:gd name="connsiteX3" fmla="*/ 1263 w 10000"/>
              <a:gd name="connsiteY3" fmla="*/ 1001 h 10000"/>
              <a:gd name="connsiteX4" fmla="*/ 1789 w 10000"/>
              <a:gd name="connsiteY4" fmla="*/ 5028 h 10000"/>
              <a:gd name="connsiteX5" fmla="*/ 2230 w 10000"/>
              <a:gd name="connsiteY5" fmla="*/ 8649 h 10000"/>
              <a:gd name="connsiteX6" fmla="*/ 2654 w 10000"/>
              <a:gd name="connsiteY6" fmla="*/ 9973 h 10000"/>
              <a:gd name="connsiteX7" fmla="*/ 3055 w 10000"/>
              <a:gd name="connsiteY7" fmla="*/ 8649 h 10000"/>
              <a:gd name="connsiteX8" fmla="*/ 3520 w 10000"/>
              <a:gd name="connsiteY8" fmla="*/ 5028 h 10000"/>
              <a:gd name="connsiteX9" fmla="*/ 3960 w 10000"/>
              <a:gd name="connsiteY9" fmla="*/ 1488 h 10000"/>
              <a:gd name="connsiteX10" fmla="*/ 4408 w 10000"/>
              <a:gd name="connsiteY10" fmla="*/ 1 h 10000"/>
              <a:gd name="connsiteX11" fmla="*/ 4825 w 10000"/>
              <a:gd name="connsiteY11" fmla="*/ 1433 h 10000"/>
              <a:gd name="connsiteX12" fmla="*/ 5289 w 10000"/>
              <a:gd name="connsiteY12" fmla="*/ 5001 h 10000"/>
              <a:gd name="connsiteX13" fmla="*/ 5785 w 10000"/>
              <a:gd name="connsiteY13" fmla="*/ 8892 h 10000"/>
              <a:gd name="connsiteX14" fmla="*/ 6139 w 10000"/>
              <a:gd name="connsiteY14" fmla="*/ 10000 h 10000"/>
              <a:gd name="connsiteX15" fmla="*/ 6515 w 10000"/>
              <a:gd name="connsiteY15" fmla="*/ 8973 h 10000"/>
              <a:gd name="connsiteX16" fmla="*/ 7019 w 10000"/>
              <a:gd name="connsiteY16" fmla="*/ 5028 h 10000"/>
              <a:gd name="connsiteX17" fmla="*/ 7578 w 10000"/>
              <a:gd name="connsiteY17" fmla="*/ 893 h 10000"/>
              <a:gd name="connsiteX18" fmla="*/ 7916 w 10000"/>
              <a:gd name="connsiteY18" fmla="*/ 28 h 10000"/>
              <a:gd name="connsiteX19" fmla="*/ 8270 w 10000"/>
              <a:gd name="connsiteY19" fmla="*/ 1109 h 10000"/>
              <a:gd name="connsiteX20" fmla="*/ 8765 w 10000"/>
              <a:gd name="connsiteY20" fmla="*/ 5001 h 10000"/>
              <a:gd name="connsiteX21" fmla="*/ 9307 w 10000"/>
              <a:gd name="connsiteY21" fmla="*/ 9027 h 10000"/>
              <a:gd name="connsiteX22" fmla="*/ 9654 w 10000"/>
              <a:gd name="connsiteY22" fmla="*/ 9946 h 10000"/>
              <a:gd name="connsiteX23" fmla="*/ 10000 w 10000"/>
              <a:gd name="connsiteY23" fmla="*/ 9000 h 10000"/>
              <a:gd name="connsiteX0" fmla="*/ 0 w 10000"/>
              <a:gd name="connsiteY0" fmla="*/ 5222 h 10000"/>
              <a:gd name="connsiteX1" fmla="*/ 516 w 10000"/>
              <a:gd name="connsiteY1" fmla="*/ 1082 h 10000"/>
              <a:gd name="connsiteX2" fmla="*/ 892 w 10000"/>
              <a:gd name="connsiteY2" fmla="*/ 55 h 10000"/>
              <a:gd name="connsiteX3" fmla="*/ 1263 w 10000"/>
              <a:gd name="connsiteY3" fmla="*/ 1001 h 10000"/>
              <a:gd name="connsiteX4" fmla="*/ 1789 w 10000"/>
              <a:gd name="connsiteY4" fmla="*/ 5028 h 10000"/>
              <a:gd name="connsiteX5" fmla="*/ 2230 w 10000"/>
              <a:gd name="connsiteY5" fmla="*/ 8649 h 10000"/>
              <a:gd name="connsiteX6" fmla="*/ 2654 w 10000"/>
              <a:gd name="connsiteY6" fmla="*/ 9973 h 10000"/>
              <a:gd name="connsiteX7" fmla="*/ 3055 w 10000"/>
              <a:gd name="connsiteY7" fmla="*/ 8649 h 10000"/>
              <a:gd name="connsiteX8" fmla="*/ 3520 w 10000"/>
              <a:gd name="connsiteY8" fmla="*/ 5028 h 10000"/>
              <a:gd name="connsiteX9" fmla="*/ 3960 w 10000"/>
              <a:gd name="connsiteY9" fmla="*/ 1488 h 10000"/>
              <a:gd name="connsiteX10" fmla="*/ 4408 w 10000"/>
              <a:gd name="connsiteY10" fmla="*/ 1 h 10000"/>
              <a:gd name="connsiteX11" fmla="*/ 4825 w 10000"/>
              <a:gd name="connsiteY11" fmla="*/ 1433 h 10000"/>
              <a:gd name="connsiteX12" fmla="*/ 5289 w 10000"/>
              <a:gd name="connsiteY12" fmla="*/ 5001 h 10000"/>
              <a:gd name="connsiteX13" fmla="*/ 5785 w 10000"/>
              <a:gd name="connsiteY13" fmla="*/ 8892 h 10000"/>
              <a:gd name="connsiteX14" fmla="*/ 6139 w 10000"/>
              <a:gd name="connsiteY14" fmla="*/ 10000 h 10000"/>
              <a:gd name="connsiteX15" fmla="*/ 6515 w 10000"/>
              <a:gd name="connsiteY15" fmla="*/ 8973 h 10000"/>
              <a:gd name="connsiteX16" fmla="*/ 7019 w 10000"/>
              <a:gd name="connsiteY16" fmla="*/ 5028 h 10000"/>
              <a:gd name="connsiteX17" fmla="*/ 7578 w 10000"/>
              <a:gd name="connsiteY17" fmla="*/ 893 h 10000"/>
              <a:gd name="connsiteX18" fmla="*/ 7916 w 10000"/>
              <a:gd name="connsiteY18" fmla="*/ 28 h 10000"/>
              <a:gd name="connsiteX19" fmla="*/ 8270 w 10000"/>
              <a:gd name="connsiteY19" fmla="*/ 1109 h 10000"/>
              <a:gd name="connsiteX20" fmla="*/ 8765 w 10000"/>
              <a:gd name="connsiteY20" fmla="*/ 5001 h 10000"/>
              <a:gd name="connsiteX21" fmla="*/ 9307 w 10000"/>
              <a:gd name="connsiteY21" fmla="*/ 9027 h 10000"/>
              <a:gd name="connsiteX22" fmla="*/ 9654 w 10000"/>
              <a:gd name="connsiteY22" fmla="*/ 9946 h 10000"/>
              <a:gd name="connsiteX23" fmla="*/ 10000 w 10000"/>
              <a:gd name="connsiteY23" fmla="*/ 9000 h 10000"/>
              <a:gd name="connsiteX0" fmla="*/ 0 w 9911"/>
              <a:gd name="connsiteY0" fmla="*/ 5222 h 10000"/>
              <a:gd name="connsiteX1" fmla="*/ 516 w 9911"/>
              <a:gd name="connsiteY1" fmla="*/ 1082 h 10000"/>
              <a:gd name="connsiteX2" fmla="*/ 892 w 9911"/>
              <a:gd name="connsiteY2" fmla="*/ 55 h 10000"/>
              <a:gd name="connsiteX3" fmla="*/ 1263 w 9911"/>
              <a:gd name="connsiteY3" fmla="*/ 1001 h 10000"/>
              <a:gd name="connsiteX4" fmla="*/ 1789 w 9911"/>
              <a:gd name="connsiteY4" fmla="*/ 5028 h 10000"/>
              <a:gd name="connsiteX5" fmla="*/ 2230 w 9911"/>
              <a:gd name="connsiteY5" fmla="*/ 8649 h 10000"/>
              <a:gd name="connsiteX6" fmla="*/ 2654 w 9911"/>
              <a:gd name="connsiteY6" fmla="*/ 9973 h 10000"/>
              <a:gd name="connsiteX7" fmla="*/ 3055 w 9911"/>
              <a:gd name="connsiteY7" fmla="*/ 8649 h 10000"/>
              <a:gd name="connsiteX8" fmla="*/ 3520 w 9911"/>
              <a:gd name="connsiteY8" fmla="*/ 5028 h 10000"/>
              <a:gd name="connsiteX9" fmla="*/ 3960 w 9911"/>
              <a:gd name="connsiteY9" fmla="*/ 1488 h 10000"/>
              <a:gd name="connsiteX10" fmla="*/ 4408 w 9911"/>
              <a:gd name="connsiteY10" fmla="*/ 1 h 10000"/>
              <a:gd name="connsiteX11" fmla="*/ 4825 w 9911"/>
              <a:gd name="connsiteY11" fmla="*/ 1433 h 10000"/>
              <a:gd name="connsiteX12" fmla="*/ 5289 w 9911"/>
              <a:gd name="connsiteY12" fmla="*/ 5001 h 10000"/>
              <a:gd name="connsiteX13" fmla="*/ 5785 w 9911"/>
              <a:gd name="connsiteY13" fmla="*/ 8892 h 10000"/>
              <a:gd name="connsiteX14" fmla="*/ 6139 w 9911"/>
              <a:gd name="connsiteY14" fmla="*/ 10000 h 10000"/>
              <a:gd name="connsiteX15" fmla="*/ 6515 w 9911"/>
              <a:gd name="connsiteY15" fmla="*/ 8973 h 10000"/>
              <a:gd name="connsiteX16" fmla="*/ 7019 w 9911"/>
              <a:gd name="connsiteY16" fmla="*/ 5028 h 10000"/>
              <a:gd name="connsiteX17" fmla="*/ 7578 w 9911"/>
              <a:gd name="connsiteY17" fmla="*/ 893 h 10000"/>
              <a:gd name="connsiteX18" fmla="*/ 7916 w 9911"/>
              <a:gd name="connsiteY18" fmla="*/ 28 h 10000"/>
              <a:gd name="connsiteX19" fmla="*/ 8270 w 9911"/>
              <a:gd name="connsiteY19" fmla="*/ 1109 h 10000"/>
              <a:gd name="connsiteX20" fmla="*/ 8765 w 9911"/>
              <a:gd name="connsiteY20" fmla="*/ 5001 h 10000"/>
              <a:gd name="connsiteX21" fmla="*/ 9307 w 9911"/>
              <a:gd name="connsiteY21" fmla="*/ 9027 h 10000"/>
              <a:gd name="connsiteX22" fmla="*/ 9654 w 9911"/>
              <a:gd name="connsiteY22" fmla="*/ 9946 h 10000"/>
              <a:gd name="connsiteX23" fmla="*/ 9911 w 9911"/>
              <a:gd name="connsiteY23" fmla="*/ 9097 h 10000"/>
              <a:gd name="connsiteX0" fmla="*/ 0 w 10000"/>
              <a:gd name="connsiteY0" fmla="*/ 5222 h 10000"/>
              <a:gd name="connsiteX1" fmla="*/ 521 w 10000"/>
              <a:gd name="connsiteY1" fmla="*/ 1082 h 10000"/>
              <a:gd name="connsiteX2" fmla="*/ 900 w 10000"/>
              <a:gd name="connsiteY2" fmla="*/ 55 h 10000"/>
              <a:gd name="connsiteX3" fmla="*/ 1274 w 10000"/>
              <a:gd name="connsiteY3" fmla="*/ 1001 h 10000"/>
              <a:gd name="connsiteX4" fmla="*/ 1805 w 10000"/>
              <a:gd name="connsiteY4" fmla="*/ 5028 h 10000"/>
              <a:gd name="connsiteX5" fmla="*/ 2250 w 10000"/>
              <a:gd name="connsiteY5" fmla="*/ 8649 h 10000"/>
              <a:gd name="connsiteX6" fmla="*/ 2678 w 10000"/>
              <a:gd name="connsiteY6" fmla="*/ 9973 h 10000"/>
              <a:gd name="connsiteX7" fmla="*/ 3082 w 10000"/>
              <a:gd name="connsiteY7" fmla="*/ 8649 h 10000"/>
              <a:gd name="connsiteX8" fmla="*/ 3552 w 10000"/>
              <a:gd name="connsiteY8" fmla="*/ 5028 h 10000"/>
              <a:gd name="connsiteX9" fmla="*/ 3996 w 10000"/>
              <a:gd name="connsiteY9" fmla="*/ 1488 h 10000"/>
              <a:gd name="connsiteX10" fmla="*/ 4448 w 10000"/>
              <a:gd name="connsiteY10" fmla="*/ 1 h 10000"/>
              <a:gd name="connsiteX11" fmla="*/ 4868 w 10000"/>
              <a:gd name="connsiteY11" fmla="*/ 1433 h 10000"/>
              <a:gd name="connsiteX12" fmla="*/ 5336 w 10000"/>
              <a:gd name="connsiteY12" fmla="*/ 5001 h 10000"/>
              <a:gd name="connsiteX13" fmla="*/ 5837 w 10000"/>
              <a:gd name="connsiteY13" fmla="*/ 8892 h 10000"/>
              <a:gd name="connsiteX14" fmla="*/ 6194 w 10000"/>
              <a:gd name="connsiteY14" fmla="*/ 10000 h 10000"/>
              <a:gd name="connsiteX15" fmla="*/ 6574 w 10000"/>
              <a:gd name="connsiteY15" fmla="*/ 8973 h 10000"/>
              <a:gd name="connsiteX16" fmla="*/ 7082 w 10000"/>
              <a:gd name="connsiteY16" fmla="*/ 5028 h 10000"/>
              <a:gd name="connsiteX17" fmla="*/ 7646 w 10000"/>
              <a:gd name="connsiteY17" fmla="*/ 893 h 10000"/>
              <a:gd name="connsiteX18" fmla="*/ 7987 w 10000"/>
              <a:gd name="connsiteY18" fmla="*/ 28 h 10000"/>
              <a:gd name="connsiteX19" fmla="*/ 8344 w 10000"/>
              <a:gd name="connsiteY19" fmla="*/ 1109 h 10000"/>
              <a:gd name="connsiteX20" fmla="*/ 8844 w 10000"/>
              <a:gd name="connsiteY20" fmla="*/ 5001 h 10000"/>
              <a:gd name="connsiteX21" fmla="*/ 9391 w 10000"/>
              <a:gd name="connsiteY21" fmla="*/ 9027 h 10000"/>
              <a:gd name="connsiteX22" fmla="*/ 9741 w 10000"/>
              <a:gd name="connsiteY22" fmla="*/ 9946 h 10000"/>
              <a:gd name="connsiteX23" fmla="*/ 10000 w 10000"/>
              <a:gd name="connsiteY23" fmla="*/ 9097 h 10000"/>
              <a:gd name="connsiteX0" fmla="*/ 0 w 9741"/>
              <a:gd name="connsiteY0" fmla="*/ 5222 h 10000"/>
              <a:gd name="connsiteX1" fmla="*/ 521 w 9741"/>
              <a:gd name="connsiteY1" fmla="*/ 1082 h 10000"/>
              <a:gd name="connsiteX2" fmla="*/ 900 w 9741"/>
              <a:gd name="connsiteY2" fmla="*/ 55 h 10000"/>
              <a:gd name="connsiteX3" fmla="*/ 1274 w 9741"/>
              <a:gd name="connsiteY3" fmla="*/ 1001 h 10000"/>
              <a:gd name="connsiteX4" fmla="*/ 1805 w 9741"/>
              <a:gd name="connsiteY4" fmla="*/ 5028 h 10000"/>
              <a:gd name="connsiteX5" fmla="*/ 2250 w 9741"/>
              <a:gd name="connsiteY5" fmla="*/ 8649 h 10000"/>
              <a:gd name="connsiteX6" fmla="*/ 2678 w 9741"/>
              <a:gd name="connsiteY6" fmla="*/ 9973 h 10000"/>
              <a:gd name="connsiteX7" fmla="*/ 3082 w 9741"/>
              <a:gd name="connsiteY7" fmla="*/ 8649 h 10000"/>
              <a:gd name="connsiteX8" fmla="*/ 3552 w 9741"/>
              <a:gd name="connsiteY8" fmla="*/ 5028 h 10000"/>
              <a:gd name="connsiteX9" fmla="*/ 3996 w 9741"/>
              <a:gd name="connsiteY9" fmla="*/ 1488 h 10000"/>
              <a:gd name="connsiteX10" fmla="*/ 4448 w 9741"/>
              <a:gd name="connsiteY10" fmla="*/ 1 h 10000"/>
              <a:gd name="connsiteX11" fmla="*/ 4868 w 9741"/>
              <a:gd name="connsiteY11" fmla="*/ 1433 h 10000"/>
              <a:gd name="connsiteX12" fmla="*/ 5336 w 9741"/>
              <a:gd name="connsiteY12" fmla="*/ 5001 h 10000"/>
              <a:gd name="connsiteX13" fmla="*/ 5837 w 9741"/>
              <a:gd name="connsiteY13" fmla="*/ 8892 h 10000"/>
              <a:gd name="connsiteX14" fmla="*/ 6194 w 9741"/>
              <a:gd name="connsiteY14" fmla="*/ 10000 h 10000"/>
              <a:gd name="connsiteX15" fmla="*/ 6574 w 9741"/>
              <a:gd name="connsiteY15" fmla="*/ 8973 h 10000"/>
              <a:gd name="connsiteX16" fmla="*/ 7082 w 9741"/>
              <a:gd name="connsiteY16" fmla="*/ 5028 h 10000"/>
              <a:gd name="connsiteX17" fmla="*/ 7646 w 9741"/>
              <a:gd name="connsiteY17" fmla="*/ 893 h 10000"/>
              <a:gd name="connsiteX18" fmla="*/ 7987 w 9741"/>
              <a:gd name="connsiteY18" fmla="*/ 28 h 10000"/>
              <a:gd name="connsiteX19" fmla="*/ 8344 w 9741"/>
              <a:gd name="connsiteY19" fmla="*/ 1109 h 10000"/>
              <a:gd name="connsiteX20" fmla="*/ 8844 w 9741"/>
              <a:gd name="connsiteY20" fmla="*/ 5001 h 10000"/>
              <a:gd name="connsiteX21" fmla="*/ 9391 w 9741"/>
              <a:gd name="connsiteY21" fmla="*/ 9027 h 10000"/>
              <a:gd name="connsiteX22" fmla="*/ 9741 w 9741"/>
              <a:gd name="connsiteY22" fmla="*/ 9946 h 10000"/>
              <a:gd name="connsiteX0" fmla="*/ 0 w 10000"/>
              <a:gd name="connsiteY0" fmla="*/ 5222 h 10000"/>
              <a:gd name="connsiteX1" fmla="*/ 535 w 10000"/>
              <a:gd name="connsiteY1" fmla="*/ 1082 h 10000"/>
              <a:gd name="connsiteX2" fmla="*/ 924 w 10000"/>
              <a:gd name="connsiteY2" fmla="*/ 55 h 10000"/>
              <a:gd name="connsiteX3" fmla="*/ 1308 w 10000"/>
              <a:gd name="connsiteY3" fmla="*/ 1001 h 10000"/>
              <a:gd name="connsiteX4" fmla="*/ 1853 w 10000"/>
              <a:gd name="connsiteY4" fmla="*/ 5028 h 10000"/>
              <a:gd name="connsiteX5" fmla="*/ 2310 w 10000"/>
              <a:gd name="connsiteY5" fmla="*/ 8649 h 10000"/>
              <a:gd name="connsiteX6" fmla="*/ 2749 w 10000"/>
              <a:gd name="connsiteY6" fmla="*/ 9973 h 10000"/>
              <a:gd name="connsiteX7" fmla="*/ 3164 w 10000"/>
              <a:gd name="connsiteY7" fmla="*/ 8649 h 10000"/>
              <a:gd name="connsiteX8" fmla="*/ 3646 w 10000"/>
              <a:gd name="connsiteY8" fmla="*/ 5028 h 10000"/>
              <a:gd name="connsiteX9" fmla="*/ 4102 w 10000"/>
              <a:gd name="connsiteY9" fmla="*/ 1488 h 10000"/>
              <a:gd name="connsiteX10" fmla="*/ 4566 w 10000"/>
              <a:gd name="connsiteY10" fmla="*/ 1 h 10000"/>
              <a:gd name="connsiteX11" fmla="*/ 4997 w 10000"/>
              <a:gd name="connsiteY11" fmla="*/ 1433 h 10000"/>
              <a:gd name="connsiteX12" fmla="*/ 5478 w 10000"/>
              <a:gd name="connsiteY12" fmla="*/ 5001 h 10000"/>
              <a:gd name="connsiteX13" fmla="*/ 5992 w 10000"/>
              <a:gd name="connsiteY13" fmla="*/ 8892 h 10000"/>
              <a:gd name="connsiteX14" fmla="*/ 6359 w 10000"/>
              <a:gd name="connsiteY14" fmla="*/ 10000 h 10000"/>
              <a:gd name="connsiteX15" fmla="*/ 6749 w 10000"/>
              <a:gd name="connsiteY15" fmla="*/ 8973 h 10000"/>
              <a:gd name="connsiteX16" fmla="*/ 7270 w 10000"/>
              <a:gd name="connsiteY16" fmla="*/ 5028 h 10000"/>
              <a:gd name="connsiteX17" fmla="*/ 7849 w 10000"/>
              <a:gd name="connsiteY17" fmla="*/ 893 h 10000"/>
              <a:gd name="connsiteX18" fmla="*/ 8199 w 10000"/>
              <a:gd name="connsiteY18" fmla="*/ 28 h 10000"/>
              <a:gd name="connsiteX19" fmla="*/ 8566 w 10000"/>
              <a:gd name="connsiteY19" fmla="*/ 1109 h 10000"/>
              <a:gd name="connsiteX20" fmla="*/ 9079 w 10000"/>
              <a:gd name="connsiteY20" fmla="*/ 5001 h 10000"/>
              <a:gd name="connsiteX21" fmla="*/ 9641 w 10000"/>
              <a:gd name="connsiteY21" fmla="*/ 9027 h 10000"/>
              <a:gd name="connsiteX22" fmla="*/ 10000 w 10000"/>
              <a:gd name="connsiteY22" fmla="*/ 9946 h 10000"/>
              <a:gd name="connsiteX0" fmla="*/ 0 w 10000"/>
              <a:gd name="connsiteY0" fmla="*/ 5222 h 10000"/>
              <a:gd name="connsiteX1" fmla="*/ 535 w 10000"/>
              <a:gd name="connsiteY1" fmla="*/ 1082 h 10000"/>
              <a:gd name="connsiteX2" fmla="*/ 924 w 10000"/>
              <a:gd name="connsiteY2" fmla="*/ 55 h 10000"/>
              <a:gd name="connsiteX3" fmla="*/ 1308 w 10000"/>
              <a:gd name="connsiteY3" fmla="*/ 1001 h 10000"/>
              <a:gd name="connsiteX4" fmla="*/ 1853 w 10000"/>
              <a:gd name="connsiteY4" fmla="*/ 5028 h 10000"/>
              <a:gd name="connsiteX5" fmla="*/ 2310 w 10000"/>
              <a:gd name="connsiteY5" fmla="*/ 8649 h 10000"/>
              <a:gd name="connsiteX6" fmla="*/ 2749 w 10000"/>
              <a:gd name="connsiteY6" fmla="*/ 9973 h 10000"/>
              <a:gd name="connsiteX7" fmla="*/ 3164 w 10000"/>
              <a:gd name="connsiteY7" fmla="*/ 8649 h 10000"/>
              <a:gd name="connsiteX8" fmla="*/ 3646 w 10000"/>
              <a:gd name="connsiteY8" fmla="*/ 5028 h 10000"/>
              <a:gd name="connsiteX9" fmla="*/ 4102 w 10000"/>
              <a:gd name="connsiteY9" fmla="*/ 1488 h 10000"/>
              <a:gd name="connsiteX10" fmla="*/ 4566 w 10000"/>
              <a:gd name="connsiteY10" fmla="*/ 1 h 10000"/>
              <a:gd name="connsiteX11" fmla="*/ 4997 w 10000"/>
              <a:gd name="connsiteY11" fmla="*/ 1433 h 10000"/>
              <a:gd name="connsiteX12" fmla="*/ 5478 w 10000"/>
              <a:gd name="connsiteY12" fmla="*/ 5001 h 10000"/>
              <a:gd name="connsiteX13" fmla="*/ 5992 w 10000"/>
              <a:gd name="connsiteY13" fmla="*/ 8892 h 10000"/>
              <a:gd name="connsiteX14" fmla="*/ 6359 w 10000"/>
              <a:gd name="connsiteY14" fmla="*/ 10000 h 10000"/>
              <a:gd name="connsiteX15" fmla="*/ 6749 w 10000"/>
              <a:gd name="connsiteY15" fmla="*/ 8973 h 10000"/>
              <a:gd name="connsiteX16" fmla="*/ 7270 w 10000"/>
              <a:gd name="connsiteY16" fmla="*/ 5028 h 10000"/>
              <a:gd name="connsiteX17" fmla="*/ 7849 w 10000"/>
              <a:gd name="connsiteY17" fmla="*/ 893 h 10000"/>
              <a:gd name="connsiteX18" fmla="*/ 8199 w 10000"/>
              <a:gd name="connsiteY18" fmla="*/ 28 h 10000"/>
              <a:gd name="connsiteX19" fmla="*/ 8566 w 10000"/>
              <a:gd name="connsiteY19" fmla="*/ 1109 h 10000"/>
              <a:gd name="connsiteX20" fmla="*/ 9079 w 10000"/>
              <a:gd name="connsiteY20" fmla="*/ 5001 h 10000"/>
              <a:gd name="connsiteX21" fmla="*/ 9641 w 10000"/>
              <a:gd name="connsiteY21" fmla="*/ 9027 h 10000"/>
              <a:gd name="connsiteX22" fmla="*/ 10000 w 10000"/>
              <a:gd name="connsiteY22" fmla="*/ 9946 h 10000"/>
              <a:gd name="connsiteX0" fmla="*/ 0 w 10000"/>
              <a:gd name="connsiteY0" fmla="*/ 5222 h 10000"/>
              <a:gd name="connsiteX1" fmla="*/ 535 w 10000"/>
              <a:gd name="connsiteY1" fmla="*/ 1082 h 10000"/>
              <a:gd name="connsiteX2" fmla="*/ 924 w 10000"/>
              <a:gd name="connsiteY2" fmla="*/ 55 h 10000"/>
              <a:gd name="connsiteX3" fmla="*/ 1308 w 10000"/>
              <a:gd name="connsiteY3" fmla="*/ 1001 h 10000"/>
              <a:gd name="connsiteX4" fmla="*/ 1853 w 10000"/>
              <a:gd name="connsiteY4" fmla="*/ 5028 h 10000"/>
              <a:gd name="connsiteX5" fmla="*/ 2310 w 10000"/>
              <a:gd name="connsiteY5" fmla="*/ 8649 h 10000"/>
              <a:gd name="connsiteX6" fmla="*/ 2749 w 10000"/>
              <a:gd name="connsiteY6" fmla="*/ 9973 h 10000"/>
              <a:gd name="connsiteX7" fmla="*/ 3164 w 10000"/>
              <a:gd name="connsiteY7" fmla="*/ 8649 h 10000"/>
              <a:gd name="connsiteX8" fmla="*/ 3646 w 10000"/>
              <a:gd name="connsiteY8" fmla="*/ 5028 h 10000"/>
              <a:gd name="connsiteX9" fmla="*/ 4102 w 10000"/>
              <a:gd name="connsiteY9" fmla="*/ 1488 h 10000"/>
              <a:gd name="connsiteX10" fmla="*/ 4566 w 10000"/>
              <a:gd name="connsiteY10" fmla="*/ 1 h 10000"/>
              <a:gd name="connsiteX11" fmla="*/ 4997 w 10000"/>
              <a:gd name="connsiteY11" fmla="*/ 1433 h 10000"/>
              <a:gd name="connsiteX12" fmla="*/ 5478 w 10000"/>
              <a:gd name="connsiteY12" fmla="*/ 5001 h 10000"/>
              <a:gd name="connsiteX13" fmla="*/ 5992 w 10000"/>
              <a:gd name="connsiteY13" fmla="*/ 8892 h 10000"/>
              <a:gd name="connsiteX14" fmla="*/ 6359 w 10000"/>
              <a:gd name="connsiteY14" fmla="*/ 10000 h 10000"/>
              <a:gd name="connsiteX15" fmla="*/ 6749 w 10000"/>
              <a:gd name="connsiteY15" fmla="*/ 8973 h 10000"/>
              <a:gd name="connsiteX16" fmla="*/ 7270 w 10000"/>
              <a:gd name="connsiteY16" fmla="*/ 5028 h 10000"/>
              <a:gd name="connsiteX17" fmla="*/ 7849 w 10000"/>
              <a:gd name="connsiteY17" fmla="*/ 893 h 10000"/>
              <a:gd name="connsiteX18" fmla="*/ 8199 w 10000"/>
              <a:gd name="connsiteY18" fmla="*/ 28 h 10000"/>
              <a:gd name="connsiteX19" fmla="*/ 8566 w 10000"/>
              <a:gd name="connsiteY19" fmla="*/ 1109 h 10000"/>
              <a:gd name="connsiteX20" fmla="*/ 9079 w 10000"/>
              <a:gd name="connsiteY20" fmla="*/ 5001 h 10000"/>
              <a:gd name="connsiteX21" fmla="*/ 9641 w 10000"/>
              <a:gd name="connsiteY21" fmla="*/ 9027 h 10000"/>
              <a:gd name="connsiteX22" fmla="*/ 10000 w 10000"/>
              <a:gd name="connsiteY22" fmla="*/ 9946 h 10000"/>
              <a:gd name="connsiteX0" fmla="*/ 0 w 10018"/>
              <a:gd name="connsiteY0" fmla="*/ 4542 h 10000"/>
              <a:gd name="connsiteX1" fmla="*/ 553 w 10018"/>
              <a:gd name="connsiteY1" fmla="*/ 1082 h 10000"/>
              <a:gd name="connsiteX2" fmla="*/ 942 w 10018"/>
              <a:gd name="connsiteY2" fmla="*/ 55 h 10000"/>
              <a:gd name="connsiteX3" fmla="*/ 1326 w 10018"/>
              <a:gd name="connsiteY3" fmla="*/ 1001 h 10000"/>
              <a:gd name="connsiteX4" fmla="*/ 1871 w 10018"/>
              <a:gd name="connsiteY4" fmla="*/ 5028 h 10000"/>
              <a:gd name="connsiteX5" fmla="*/ 2328 w 10018"/>
              <a:gd name="connsiteY5" fmla="*/ 8649 h 10000"/>
              <a:gd name="connsiteX6" fmla="*/ 2767 w 10018"/>
              <a:gd name="connsiteY6" fmla="*/ 9973 h 10000"/>
              <a:gd name="connsiteX7" fmla="*/ 3182 w 10018"/>
              <a:gd name="connsiteY7" fmla="*/ 8649 h 10000"/>
              <a:gd name="connsiteX8" fmla="*/ 3664 w 10018"/>
              <a:gd name="connsiteY8" fmla="*/ 5028 h 10000"/>
              <a:gd name="connsiteX9" fmla="*/ 4120 w 10018"/>
              <a:gd name="connsiteY9" fmla="*/ 1488 h 10000"/>
              <a:gd name="connsiteX10" fmla="*/ 4584 w 10018"/>
              <a:gd name="connsiteY10" fmla="*/ 1 h 10000"/>
              <a:gd name="connsiteX11" fmla="*/ 5015 w 10018"/>
              <a:gd name="connsiteY11" fmla="*/ 1433 h 10000"/>
              <a:gd name="connsiteX12" fmla="*/ 5496 w 10018"/>
              <a:gd name="connsiteY12" fmla="*/ 5001 h 10000"/>
              <a:gd name="connsiteX13" fmla="*/ 6010 w 10018"/>
              <a:gd name="connsiteY13" fmla="*/ 8892 h 10000"/>
              <a:gd name="connsiteX14" fmla="*/ 6377 w 10018"/>
              <a:gd name="connsiteY14" fmla="*/ 10000 h 10000"/>
              <a:gd name="connsiteX15" fmla="*/ 6767 w 10018"/>
              <a:gd name="connsiteY15" fmla="*/ 8973 h 10000"/>
              <a:gd name="connsiteX16" fmla="*/ 7288 w 10018"/>
              <a:gd name="connsiteY16" fmla="*/ 5028 h 10000"/>
              <a:gd name="connsiteX17" fmla="*/ 7867 w 10018"/>
              <a:gd name="connsiteY17" fmla="*/ 893 h 10000"/>
              <a:gd name="connsiteX18" fmla="*/ 8217 w 10018"/>
              <a:gd name="connsiteY18" fmla="*/ 28 h 10000"/>
              <a:gd name="connsiteX19" fmla="*/ 8584 w 10018"/>
              <a:gd name="connsiteY19" fmla="*/ 1109 h 10000"/>
              <a:gd name="connsiteX20" fmla="*/ 9097 w 10018"/>
              <a:gd name="connsiteY20" fmla="*/ 5001 h 10000"/>
              <a:gd name="connsiteX21" fmla="*/ 9659 w 10018"/>
              <a:gd name="connsiteY21" fmla="*/ 9027 h 10000"/>
              <a:gd name="connsiteX22" fmla="*/ 10018 w 10018"/>
              <a:gd name="connsiteY22" fmla="*/ 9946 h 10000"/>
              <a:gd name="connsiteX0" fmla="*/ 0 w 9890"/>
              <a:gd name="connsiteY0" fmla="*/ 4542 h 10000"/>
              <a:gd name="connsiteX1" fmla="*/ 425 w 9890"/>
              <a:gd name="connsiteY1" fmla="*/ 1082 h 10000"/>
              <a:gd name="connsiteX2" fmla="*/ 814 w 9890"/>
              <a:gd name="connsiteY2" fmla="*/ 55 h 10000"/>
              <a:gd name="connsiteX3" fmla="*/ 1198 w 9890"/>
              <a:gd name="connsiteY3" fmla="*/ 1001 h 10000"/>
              <a:gd name="connsiteX4" fmla="*/ 1743 w 9890"/>
              <a:gd name="connsiteY4" fmla="*/ 5028 h 10000"/>
              <a:gd name="connsiteX5" fmla="*/ 2200 w 9890"/>
              <a:gd name="connsiteY5" fmla="*/ 8649 h 10000"/>
              <a:gd name="connsiteX6" fmla="*/ 2639 w 9890"/>
              <a:gd name="connsiteY6" fmla="*/ 9973 h 10000"/>
              <a:gd name="connsiteX7" fmla="*/ 3054 w 9890"/>
              <a:gd name="connsiteY7" fmla="*/ 8649 h 10000"/>
              <a:gd name="connsiteX8" fmla="*/ 3536 w 9890"/>
              <a:gd name="connsiteY8" fmla="*/ 5028 h 10000"/>
              <a:gd name="connsiteX9" fmla="*/ 3992 w 9890"/>
              <a:gd name="connsiteY9" fmla="*/ 1488 h 10000"/>
              <a:gd name="connsiteX10" fmla="*/ 4456 w 9890"/>
              <a:gd name="connsiteY10" fmla="*/ 1 h 10000"/>
              <a:gd name="connsiteX11" fmla="*/ 4887 w 9890"/>
              <a:gd name="connsiteY11" fmla="*/ 1433 h 10000"/>
              <a:gd name="connsiteX12" fmla="*/ 5368 w 9890"/>
              <a:gd name="connsiteY12" fmla="*/ 5001 h 10000"/>
              <a:gd name="connsiteX13" fmla="*/ 5882 w 9890"/>
              <a:gd name="connsiteY13" fmla="*/ 8892 h 10000"/>
              <a:gd name="connsiteX14" fmla="*/ 6249 w 9890"/>
              <a:gd name="connsiteY14" fmla="*/ 10000 h 10000"/>
              <a:gd name="connsiteX15" fmla="*/ 6639 w 9890"/>
              <a:gd name="connsiteY15" fmla="*/ 8973 h 10000"/>
              <a:gd name="connsiteX16" fmla="*/ 7160 w 9890"/>
              <a:gd name="connsiteY16" fmla="*/ 5028 h 10000"/>
              <a:gd name="connsiteX17" fmla="*/ 7739 w 9890"/>
              <a:gd name="connsiteY17" fmla="*/ 893 h 10000"/>
              <a:gd name="connsiteX18" fmla="*/ 8089 w 9890"/>
              <a:gd name="connsiteY18" fmla="*/ 28 h 10000"/>
              <a:gd name="connsiteX19" fmla="*/ 8456 w 9890"/>
              <a:gd name="connsiteY19" fmla="*/ 1109 h 10000"/>
              <a:gd name="connsiteX20" fmla="*/ 8969 w 9890"/>
              <a:gd name="connsiteY20" fmla="*/ 5001 h 10000"/>
              <a:gd name="connsiteX21" fmla="*/ 9531 w 9890"/>
              <a:gd name="connsiteY21" fmla="*/ 9027 h 10000"/>
              <a:gd name="connsiteX22" fmla="*/ 9890 w 9890"/>
              <a:gd name="connsiteY22" fmla="*/ 9946 h 10000"/>
              <a:gd name="connsiteX0" fmla="*/ 0 w 10062"/>
              <a:gd name="connsiteY0" fmla="*/ 4672 h 10000"/>
              <a:gd name="connsiteX1" fmla="*/ 492 w 10062"/>
              <a:gd name="connsiteY1" fmla="*/ 1082 h 10000"/>
              <a:gd name="connsiteX2" fmla="*/ 885 w 10062"/>
              <a:gd name="connsiteY2" fmla="*/ 55 h 10000"/>
              <a:gd name="connsiteX3" fmla="*/ 1273 w 10062"/>
              <a:gd name="connsiteY3" fmla="*/ 1001 h 10000"/>
              <a:gd name="connsiteX4" fmla="*/ 1824 w 10062"/>
              <a:gd name="connsiteY4" fmla="*/ 5028 h 10000"/>
              <a:gd name="connsiteX5" fmla="*/ 2286 w 10062"/>
              <a:gd name="connsiteY5" fmla="*/ 8649 h 10000"/>
              <a:gd name="connsiteX6" fmla="*/ 2730 w 10062"/>
              <a:gd name="connsiteY6" fmla="*/ 9973 h 10000"/>
              <a:gd name="connsiteX7" fmla="*/ 3150 w 10062"/>
              <a:gd name="connsiteY7" fmla="*/ 8649 h 10000"/>
              <a:gd name="connsiteX8" fmla="*/ 3637 w 10062"/>
              <a:gd name="connsiteY8" fmla="*/ 5028 h 10000"/>
              <a:gd name="connsiteX9" fmla="*/ 4098 w 10062"/>
              <a:gd name="connsiteY9" fmla="*/ 1488 h 10000"/>
              <a:gd name="connsiteX10" fmla="*/ 4568 w 10062"/>
              <a:gd name="connsiteY10" fmla="*/ 1 h 10000"/>
              <a:gd name="connsiteX11" fmla="*/ 5003 w 10062"/>
              <a:gd name="connsiteY11" fmla="*/ 1433 h 10000"/>
              <a:gd name="connsiteX12" fmla="*/ 5490 w 10062"/>
              <a:gd name="connsiteY12" fmla="*/ 5001 h 10000"/>
              <a:gd name="connsiteX13" fmla="*/ 6009 w 10062"/>
              <a:gd name="connsiteY13" fmla="*/ 8892 h 10000"/>
              <a:gd name="connsiteX14" fmla="*/ 6381 w 10062"/>
              <a:gd name="connsiteY14" fmla="*/ 10000 h 10000"/>
              <a:gd name="connsiteX15" fmla="*/ 6775 w 10062"/>
              <a:gd name="connsiteY15" fmla="*/ 8973 h 10000"/>
              <a:gd name="connsiteX16" fmla="*/ 7302 w 10062"/>
              <a:gd name="connsiteY16" fmla="*/ 5028 h 10000"/>
              <a:gd name="connsiteX17" fmla="*/ 7887 w 10062"/>
              <a:gd name="connsiteY17" fmla="*/ 893 h 10000"/>
              <a:gd name="connsiteX18" fmla="*/ 8241 w 10062"/>
              <a:gd name="connsiteY18" fmla="*/ 28 h 10000"/>
              <a:gd name="connsiteX19" fmla="*/ 8612 w 10062"/>
              <a:gd name="connsiteY19" fmla="*/ 1109 h 10000"/>
              <a:gd name="connsiteX20" fmla="*/ 9131 w 10062"/>
              <a:gd name="connsiteY20" fmla="*/ 5001 h 10000"/>
              <a:gd name="connsiteX21" fmla="*/ 9699 w 10062"/>
              <a:gd name="connsiteY21" fmla="*/ 9027 h 10000"/>
              <a:gd name="connsiteX22" fmla="*/ 10062 w 10062"/>
              <a:gd name="connsiteY22" fmla="*/ 9946 h 10000"/>
              <a:gd name="connsiteX0" fmla="*/ 0 w 10068"/>
              <a:gd name="connsiteY0" fmla="*/ 4835 h 10000"/>
              <a:gd name="connsiteX1" fmla="*/ 498 w 10068"/>
              <a:gd name="connsiteY1" fmla="*/ 1082 h 10000"/>
              <a:gd name="connsiteX2" fmla="*/ 891 w 10068"/>
              <a:gd name="connsiteY2" fmla="*/ 55 h 10000"/>
              <a:gd name="connsiteX3" fmla="*/ 1279 w 10068"/>
              <a:gd name="connsiteY3" fmla="*/ 1001 h 10000"/>
              <a:gd name="connsiteX4" fmla="*/ 1830 w 10068"/>
              <a:gd name="connsiteY4" fmla="*/ 5028 h 10000"/>
              <a:gd name="connsiteX5" fmla="*/ 2292 w 10068"/>
              <a:gd name="connsiteY5" fmla="*/ 8649 h 10000"/>
              <a:gd name="connsiteX6" fmla="*/ 2736 w 10068"/>
              <a:gd name="connsiteY6" fmla="*/ 9973 h 10000"/>
              <a:gd name="connsiteX7" fmla="*/ 3156 w 10068"/>
              <a:gd name="connsiteY7" fmla="*/ 8649 h 10000"/>
              <a:gd name="connsiteX8" fmla="*/ 3643 w 10068"/>
              <a:gd name="connsiteY8" fmla="*/ 5028 h 10000"/>
              <a:gd name="connsiteX9" fmla="*/ 4104 w 10068"/>
              <a:gd name="connsiteY9" fmla="*/ 1488 h 10000"/>
              <a:gd name="connsiteX10" fmla="*/ 4574 w 10068"/>
              <a:gd name="connsiteY10" fmla="*/ 1 h 10000"/>
              <a:gd name="connsiteX11" fmla="*/ 5009 w 10068"/>
              <a:gd name="connsiteY11" fmla="*/ 1433 h 10000"/>
              <a:gd name="connsiteX12" fmla="*/ 5496 w 10068"/>
              <a:gd name="connsiteY12" fmla="*/ 5001 h 10000"/>
              <a:gd name="connsiteX13" fmla="*/ 6015 w 10068"/>
              <a:gd name="connsiteY13" fmla="*/ 8892 h 10000"/>
              <a:gd name="connsiteX14" fmla="*/ 6387 w 10068"/>
              <a:gd name="connsiteY14" fmla="*/ 10000 h 10000"/>
              <a:gd name="connsiteX15" fmla="*/ 6781 w 10068"/>
              <a:gd name="connsiteY15" fmla="*/ 8973 h 10000"/>
              <a:gd name="connsiteX16" fmla="*/ 7308 w 10068"/>
              <a:gd name="connsiteY16" fmla="*/ 5028 h 10000"/>
              <a:gd name="connsiteX17" fmla="*/ 7893 w 10068"/>
              <a:gd name="connsiteY17" fmla="*/ 893 h 10000"/>
              <a:gd name="connsiteX18" fmla="*/ 8247 w 10068"/>
              <a:gd name="connsiteY18" fmla="*/ 28 h 10000"/>
              <a:gd name="connsiteX19" fmla="*/ 8618 w 10068"/>
              <a:gd name="connsiteY19" fmla="*/ 1109 h 10000"/>
              <a:gd name="connsiteX20" fmla="*/ 9137 w 10068"/>
              <a:gd name="connsiteY20" fmla="*/ 5001 h 10000"/>
              <a:gd name="connsiteX21" fmla="*/ 9705 w 10068"/>
              <a:gd name="connsiteY21" fmla="*/ 9027 h 10000"/>
              <a:gd name="connsiteX22" fmla="*/ 10068 w 10068"/>
              <a:gd name="connsiteY22" fmla="*/ 9946 h 10000"/>
              <a:gd name="connsiteX0" fmla="*/ 0 w 10068"/>
              <a:gd name="connsiteY0" fmla="*/ 4835 h 10000"/>
              <a:gd name="connsiteX1" fmla="*/ 498 w 10068"/>
              <a:gd name="connsiteY1" fmla="*/ 1082 h 10000"/>
              <a:gd name="connsiteX2" fmla="*/ 891 w 10068"/>
              <a:gd name="connsiteY2" fmla="*/ 55 h 10000"/>
              <a:gd name="connsiteX3" fmla="*/ 1279 w 10068"/>
              <a:gd name="connsiteY3" fmla="*/ 1001 h 10000"/>
              <a:gd name="connsiteX4" fmla="*/ 1830 w 10068"/>
              <a:gd name="connsiteY4" fmla="*/ 5028 h 10000"/>
              <a:gd name="connsiteX5" fmla="*/ 2292 w 10068"/>
              <a:gd name="connsiteY5" fmla="*/ 8649 h 10000"/>
              <a:gd name="connsiteX6" fmla="*/ 2736 w 10068"/>
              <a:gd name="connsiteY6" fmla="*/ 9973 h 10000"/>
              <a:gd name="connsiteX7" fmla="*/ 3156 w 10068"/>
              <a:gd name="connsiteY7" fmla="*/ 8649 h 10000"/>
              <a:gd name="connsiteX8" fmla="*/ 3643 w 10068"/>
              <a:gd name="connsiteY8" fmla="*/ 5028 h 10000"/>
              <a:gd name="connsiteX9" fmla="*/ 4104 w 10068"/>
              <a:gd name="connsiteY9" fmla="*/ 1488 h 10000"/>
              <a:gd name="connsiteX10" fmla="*/ 4574 w 10068"/>
              <a:gd name="connsiteY10" fmla="*/ 1 h 10000"/>
              <a:gd name="connsiteX11" fmla="*/ 5009 w 10068"/>
              <a:gd name="connsiteY11" fmla="*/ 1433 h 10000"/>
              <a:gd name="connsiteX12" fmla="*/ 5496 w 10068"/>
              <a:gd name="connsiteY12" fmla="*/ 5001 h 10000"/>
              <a:gd name="connsiteX13" fmla="*/ 6015 w 10068"/>
              <a:gd name="connsiteY13" fmla="*/ 8892 h 10000"/>
              <a:gd name="connsiteX14" fmla="*/ 6387 w 10068"/>
              <a:gd name="connsiteY14" fmla="*/ 10000 h 10000"/>
              <a:gd name="connsiteX15" fmla="*/ 6781 w 10068"/>
              <a:gd name="connsiteY15" fmla="*/ 8973 h 10000"/>
              <a:gd name="connsiteX16" fmla="*/ 7308 w 10068"/>
              <a:gd name="connsiteY16" fmla="*/ 5028 h 10000"/>
              <a:gd name="connsiteX17" fmla="*/ 7893 w 10068"/>
              <a:gd name="connsiteY17" fmla="*/ 893 h 10000"/>
              <a:gd name="connsiteX18" fmla="*/ 8247 w 10068"/>
              <a:gd name="connsiteY18" fmla="*/ 28 h 10000"/>
              <a:gd name="connsiteX19" fmla="*/ 8618 w 10068"/>
              <a:gd name="connsiteY19" fmla="*/ 1109 h 10000"/>
              <a:gd name="connsiteX20" fmla="*/ 9137 w 10068"/>
              <a:gd name="connsiteY20" fmla="*/ 5001 h 10000"/>
              <a:gd name="connsiteX21" fmla="*/ 9705 w 10068"/>
              <a:gd name="connsiteY21" fmla="*/ 9027 h 10000"/>
              <a:gd name="connsiteX22" fmla="*/ 10068 w 10068"/>
              <a:gd name="connsiteY22" fmla="*/ 9946 h 10000"/>
              <a:gd name="connsiteX0" fmla="*/ 0 w 10068"/>
              <a:gd name="connsiteY0" fmla="*/ 4835 h 10000"/>
              <a:gd name="connsiteX1" fmla="*/ 498 w 10068"/>
              <a:gd name="connsiteY1" fmla="*/ 1082 h 10000"/>
              <a:gd name="connsiteX2" fmla="*/ 891 w 10068"/>
              <a:gd name="connsiteY2" fmla="*/ 55 h 10000"/>
              <a:gd name="connsiteX3" fmla="*/ 1279 w 10068"/>
              <a:gd name="connsiteY3" fmla="*/ 1001 h 10000"/>
              <a:gd name="connsiteX4" fmla="*/ 1830 w 10068"/>
              <a:gd name="connsiteY4" fmla="*/ 5028 h 10000"/>
              <a:gd name="connsiteX5" fmla="*/ 2292 w 10068"/>
              <a:gd name="connsiteY5" fmla="*/ 8649 h 10000"/>
              <a:gd name="connsiteX6" fmla="*/ 2736 w 10068"/>
              <a:gd name="connsiteY6" fmla="*/ 9973 h 10000"/>
              <a:gd name="connsiteX7" fmla="*/ 3156 w 10068"/>
              <a:gd name="connsiteY7" fmla="*/ 8649 h 10000"/>
              <a:gd name="connsiteX8" fmla="*/ 3643 w 10068"/>
              <a:gd name="connsiteY8" fmla="*/ 5028 h 10000"/>
              <a:gd name="connsiteX9" fmla="*/ 4104 w 10068"/>
              <a:gd name="connsiteY9" fmla="*/ 1488 h 10000"/>
              <a:gd name="connsiteX10" fmla="*/ 4574 w 10068"/>
              <a:gd name="connsiteY10" fmla="*/ 1 h 10000"/>
              <a:gd name="connsiteX11" fmla="*/ 5009 w 10068"/>
              <a:gd name="connsiteY11" fmla="*/ 1433 h 10000"/>
              <a:gd name="connsiteX12" fmla="*/ 5496 w 10068"/>
              <a:gd name="connsiteY12" fmla="*/ 5001 h 10000"/>
              <a:gd name="connsiteX13" fmla="*/ 6015 w 10068"/>
              <a:gd name="connsiteY13" fmla="*/ 8892 h 10000"/>
              <a:gd name="connsiteX14" fmla="*/ 6387 w 10068"/>
              <a:gd name="connsiteY14" fmla="*/ 10000 h 10000"/>
              <a:gd name="connsiteX15" fmla="*/ 6781 w 10068"/>
              <a:gd name="connsiteY15" fmla="*/ 8973 h 10000"/>
              <a:gd name="connsiteX16" fmla="*/ 7308 w 10068"/>
              <a:gd name="connsiteY16" fmla="*/ 5028 h 10000"/>
              <a:gd name="connsiteX17" fmla="*/ 7893 w 10068"/>
              <a:gd name="connsiteY17" fmla="*/ 893 h 10000"/>
              <a:gd name="connsiteX18" fmla="*/ 8247 w 10068"/>
              <a:gd name="connsiteY18" fmla="*/ 28 h 10000"/>
              <a:gd name="connsiteX19" fmla="*/ 8618 w 10068"/>
              <a:gd name="connsiteY19" fmla="*/ 1109 h 10000"/>
              <a:gd name="connsiteX20" fmla="*/ 9137 w 10068"/>
              <a:gd name="connsiteY20" fmla="*/ 5001 h 10000"/>
              <a:gd name="connsiteX21" fmla="*/ 9705 w 10068"/>
              <a:gd name="connsiteY21" fmla="*/ 9027 h 10000"/>
              <a:gd name="connsiteX22" fmla="*/ 10068 w 10068"/>
              <a:gd name="connsiteY22" fmla="*/ 9946 h 10000"/>
              <a:gd name="connsiteX0" fmla="*/ 0 w 10068"/>
              <a:gd name="connsiteY0" fmla="*/ 4835 h 10000"/>
              <a:gd name="connsiteX1" fmla="*/ 529 w 10068"/>
              <a:gd name="connsiteY1" fmla="*/ 919 h 10000"/>
              <a:gd name="connsiteX2" fmla="*/ 891 w 10068"/>
              <a:gd name="connsiteY2" fmla="*/ 55 h 10000"/>
              <a:gd name="connsiteX3" fmla="*/ 1279 w 10068"/>
              <a:gd name="connsiteY3" fmla="*/ 1001 h 10000"/>
              <a:gd name="connsiteX4" fmla="*/ 1830 w 10068"/>
              <a:gd name="connsiteY4" fmla="*/ 5028 h 10000"/>
              <a:gd name="connsiteX5" fmla="*/ 2292 w 10068"/>
              <a:gd name="connsiteY5" fmla="*/ 8649 h 10000"/>
              <a:gd name="connsiteX6" fmla="*/ 2736 w 10068"/>
              <a:gd name="connsiteY6" fmla="*/ 9973 h 10000"/>
              <a:gd name="connsiteX7" fmla="*/ 3156 w 10068"/>
              <a:gd name="connsiteY7" fmla="*/ 8649 h 10000"/>
              <a:gd name="connsiteX8" fmla="*/ 3643 w 10068"/>
              <a:gd name="connsiteY8" fmla="*/ 5028 h 10000"/>
              <a:gd name="connsiteX9" fmla="*/ 4104 w 10068"/>
              <a:gd name="connsiteY9" fmla="*/ 1488 h 10000"/>
              <a:gd name="connsiteX10" fmla="*/ 4574 w 10068"/>
              <a:gd name="connsiteY10" fmla="*/ 1 h 10000"/>
              <a:gd name="connsiteX11" fmla="*/ 5009 w 10068"/>
              <a:gd name="connsiteY11" fmla="*/ 1433 h 10000"/>
              <a:gd name="connsiteX12" fmla="*/ 5496 w 10068"/>
              <a:gd name="connsiteY12" fmla="*/ 5001 h 10000"/>
              <a:gd name="connsiteX13" fmla="*/ 6015 w 10068"/>
              <a:gd name="connsiteY13" fmla="*/ 8892 h 10000"/>
              <a:gd name="connsiteX14" fmla="*/ 6387 w 10068"/>
              <a:gd name="connsiteY14" fmla="*/ 10000 h 10000"/>
              <a:gd name="connsiteX15" fmla="*/ 6781 w 10068"/>
              <a:gd name="connsiteY15" fmla="*/ 8973 h 10000"/>
              <a:gd name="connsiteX16" fmla="*/ 7308 w 10068"/>
              <a:gd name="connsiteY16" fmla="*/ 5028 h 10000"/>
              <a:gd name="connsiteX17" fmla="*/ 7893 w 10068"/>
              <a:gd name="connsiteY17" fmla="*/ 893 h 10000"/>
              <a:gd name="connsiteX18" fmla="*/ 8247 w 10068"/>
              <a:gd name="connsiteY18" fmla="*/ 28 h 10000"/>
              <a:gd name="connsiteX19" fmla="*/ 8618 w 10068"/>
              <a:gd name="connsiteY19" fmla="*/ 1109 h 10000"/>
              <a:gd name="connsiteX20" fmla="*/ 9137 w 10068"/>
              <a:gd name="connsiteY20" fmla="*/ 5001 h 10000"/>
              <a:gd name="connsiteX21" fmla="*/ 9705 w 10068"/>
              <a:gd name="connsiteY21" fmla="*/ 9027 h 10000"/>
              <a:gd name="connsiteX22" fmla="*/ 10068 w 10068"/>
              <a:gd name="connsiteY22" fmla="*/ 9946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068" h="10000">
                <a:moveTo>
                  <a:pt x="0" y="4835"/>
                </a:moveTo>
                <a:cubicBezTo>
                  <a:pt x="176" y="2817"/>
                  <a:pt x="381" y="1586"/>
                  <a:pt x="529" y="919"/>
                </a:cubicBezTo>
                <a:cubicBezTo>
                  <a:pt x="677" y="252"/>
                  <a:pt x="766" y="41"/>
                  <a:pt x="891" y="55"/>
                </a:cubicBezTo>
                <a:cubicBezTo>
                  <a:pt x="1016" y="69"/>
                  <a:pt x="1123" y="172"/>
                  <a:pt x="1279" y="1001"/>
                </a:cubicBezTo>
                <a:cubicBezTo>
                  <a:pt x="1436" y="1830"/>
                  <a:pt x="1665" y="3757"/>
                  <a:pt x="1830" y="5028"/>
                </a:cubicBezTo>
                <a:cubicBezTo>
                  <a:pt x="1998" y="6298"/>
                  <a:pt x="2142" y="7829"/>
                  <a:pt x="2292" y="8649"/>
                </a:cubicBezTo>
                <a:cubicBezTo>
                  <a:pt x="2443" y="9468"/>
                  <a:pt x="2596" y="9973"/>
                  <a:pt x="2736" y="9973"/>
                </a:cubicBezTo>
                <a:cubicBezTo>
                  <a:pt x="2879" y="9973"/>
                  <a:pt x="3006" y="9468"/>
                  <a:pt x="3156" y="8649"/>
                </a:cubicBezTo>
                <a:cubicBezTo>
                  <a:pt x="3309" y="7829"/>
                  <a:pt x="3486" y="6217"/>
                  <a:pt x="3643" y="5028"/>
                </a:cubicBezTo>
                <a:cubicBezTo>
                  <a:pt x="3799" y="3839"/>
                  <a:pt x="3950" y="2325"/>
                  <a:pt x="4104" y="1488"/>
                </a:cubicBezTo>
                <a:cubicBezTo>
                  <a:pt x="4259" y="649"/>
                  <a:pt x="4422" y="10"/>
                  <a:pt x="4574" y="1"/>
                </a:cubicBezTo>
                <a:cubicBezTo>
                  <a:pt x="4724" y="-8"/>
                  <a:pt x="4858" y="605"/>
                  <a:pt x="5009" y="1433"/>
                </a:cubicBezTo>
                <a:cubicBezTo>
                  <a:pt x="5164" y="2262"/>
                  <a:pt x="5328" y="3757"/>
                  <a:pt x="5496" y="5001"/>
                </a:cubicBezTo>
                <a:cubicBezTo>
                  <a:pt x="5664" y="6244"/>
                  <a:pt x="5867" y="8055"/>
                  <a:pt x="6015" y="8892"/>
                </a:cubicBezTo>
                <a:cubicBezTo>
                  <a:pt x="6163" y="9730"/>
                  <a:pt x="6259" y="9991"/>
                  <a:pt x="6387" y="10000"/>
                </a:cubicBezTo>
                <a:cubicBezTo>
                  <a:pt x="6512" y="10009"/>
                  <a:pt x="6626" y="9802"/>
                  <a:pt x="6781" y="8973"/>
                </a:cubicBezTo>
                <a:cubicBezTo>
                  <a:pt x="6936" y="8144"/>
                  <a:pt x="7124" y="6370"/>
                  <a:pt x="7308" y="5028"/>
                </a:cubicBezTo>
                <a:cubicBezTo>
                  <a:pt x="7493" y="3685"/>
                  <a:pt x="7736" y="1722"/>
                  <a:pt x="7893" y="893"/>
                </a:cubicBezTo>
                <a:cubicBezTo>
                  <a:pt x="8049" y="64"/>
                  <a:pt x="8127" y="-8"/>
                  <a:pt x="8247" y="28"/>
                </a:cubicBezTo>
                <a:cubicBezTo>
                  <a:pt x="8367" y="64"/>
                  <a:pt x="8469" y="280"/>
                  <a:pt x="8618" y="1109"/>
                </a:cubicBezTo>
                <a:cubicBezTo>
                  <a:pt x="8768" y="1937"/>
                  <a:pt x="8955" y="3685"/>
                  <a:pt x="9137" y="5001"/>
                </a:cubicBezTo>
                <a:cubicBezTo>
                  <a:pt x="9317" y="6316"/>
                  <a:pt x="9548" y="8198"/>
                  <a:pt x="9705" y="9027"/>
                </a:cubicBezTo>
                <a:cubicBezTo>
                  <a:pt x="9862" y="9856"/>
                  <a:pt x="9963" y="9934"/>
                  <a:pt x="10068" y="9946"/>
                </a:cubicBezTo>
              </a:path>
            </a:pathLst>
          </a:custGeom>
          <a:noFill/>
          <a:ln w="28575" cmpd="sng">
            <a:solidFill>
              <a:srgbClr val="007C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spcBef>
                <a:spcPct val="0"/>
              </a:spcBef>
            </a:pPr>
            <a:endParaRPr lang="ja-JP" altLang="en-US">
              <a:solidFill>
                <a:srgbClr val="007CFF"/>
              </a:solidFill>
              <a:latin typeface="Bookman Old Style" pitchFamily="18" charset="0"/>
            </a:endParaRPr>
          </a:p>
        </p:txBody>
      </p:sp>
      <p:sp>
        <p:nvSpPr>
          <p:cNvPr id="59" name="Rectangle 73">
            <a:extLst>
              <a:ext uri="{FF2B5EF4-FFF2-40B4-BE49-F238E27FC236}">
                <a16:creationId xmlns:a16="http://schemas.microsoft.com/office/drawing/2014/main" id="{E4A5D467-44A2-4580-9A81-575EF441FF0F}"/>
              </a:ext>
            </a:extLst>
          </p:cNvPr>
          <p:cNvSpPr>
            <a:spLocks noChangeArrowheads="1"/>
          </p:cNvSpPr>
          <p:nvPr/>
        </p:nvSpPr>
        <p:spPr bwMode="auto">
          <a:xfrm>
            <a:off x="272954" y="5129082"/>
            <a:ext cx="1217221" cy="572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t">
            <a:noAutofit/>
          </a:bodyPr>
          <a:lstStyle/>
          <a:p>
            <a:pPr>
              <a:spcBef>
                <a:spcPct val="0"/>
              </a:spcBef>
            </a:pPr>
            <a:r>
              <a:rPr lang="en-US" altLang="ja-JP" i="1" dirty="0">
                <a:solidFill>
                  <a:srgbClr val="000000"/>
                </a:solidFill>
                <a:latin typeface="Bookman Old Style" pitchFamily="18" charset="0"/>
                <a:cs typeface="Times New Roman" pitchFamily="18" charset="0"/>
              </a:rPr>
              <a:t>u</a:t>
            </a:r>
            <a:r>
              <a:rPr lang="en-US" altLang="ja-JP" baseline="-25000" dirty="0">
                <a:solidFill>
                  <a:srgbClr val="000000"/>
                </a:solidFill>
                <a:cs typeface="Times New Roman" pitchFamily="18" charset="0"/>
              </a:rPr>
              <a:t>0</a:t>
            </a:r>
            <a:r>
              <a:rPr lang="en-US" altLang="ja-JP" dirty="0">
                <a:solidFill>
                  <a:srgbClr val="000000"/>
                </a:solidFill>
                <a:latin typeface="Symbol" panose="05050102010706020507" pitchFamily="18" charset="2"/>
                <a:cs typeface="Times New Roman" pitchFamily="18" charset="0"/>
              </a:rPr>
              <a:t>/</a:t>
            </a:r>
            <a:r>
              <a:rPr lang="en-US" altLang="ja-JP" i="1" dirty="0">
                <a:solidFill>
                  <a:srgbClr val="000000"/>
                </a:solidFill>
                <a:latin typeface="Bookman Old Style" pitchFamily="18" charset="0"/>
                <a:cs typeface="Times New Roman" pitchFamily="18" charset="0"/>
              </a:rPr>
              <a:t>l</a:t>
            </a:r>
            <a:r>
              <a:rPr lang="en-US" altLang="ja-JP" i="1" dirty="0">
                <a:solidFill>
                  <a:srgbClr val="000000"/>
                </a:solidFill>
                <a:latin typeface="Symbol" panose="05050102010706020507" pitchFamily="18" charset="2"/>
                <a:cs typeface="Times New Roman" pitchFamily="18" charset="0"/>
              </a:rPr>
              <a:t>s</a:t>
            </a:r>
            <a:endParaRPr lang="en-US" altLang="ja-JP" dirty="0">
              <a:solidFill>
                <a:srgbClr val="000000"/>
              </a:solidFill>
              <a:latin typeface="ＭＳ Ｐゴシック" charset="-128"/>
              <a:cs typeface="Times New Roman" pitchFamily="18" charset="0"/>
            </a:endParaRPr>
          </a:p>
          <a:p>
            <a:pPr>
              <a:spcBef>
                <a:spcPct val="0"/>
              </a:spcBef>
            </a:pPr>
            <a:endParaRPr lang="en-US" altLang="ja-JP" dirty="0">
              <a:solidFill>
                <a:srgbClr val="000000"/>
              </a:solidFill>
              <a:latin typeface="ＭＳ Ｐゴシック" charset="-128"/>
              <a:cs typeface="Times New Roman" pitchFamily="18" charset="0"/>
            </a:endParaRPr>
          </a:p>
        </p:txBody>
      </p:sp>
      <p:sp>
        <p:nvSpPr>
          <p:cNvPr id="60" name="Line 7">
            <a:extLst>
              <a:ext uri="{FF2B5EF4-FFF2-40B4-BE49-F238E27FC236}">
                <a16:creationId xmlns:a16="http://schemas.microsoft.com/office/drawing/2014/main" id="{D7DE4D76-436A-4E05-9407-84E80191AB15}"/>
              </a:ext>
            </a:extLst>
          </p:cNvPr>
          <p:cNvSpPr>
            <a:spLocks noChangeShapeType="1"/>
          </p:cNvSpPr>
          <p:nvPr/>
        </p:nvSpPr>
        <p:spPr bwMode="auto">
          <a:xfrm flipV="1">
            <a:off x="1220404" y="5330773"/>
            <a:ext cx="3934467" cy="25060"/>
          </a:xfrm>
          <a:prstGeom prst="line">
            <a:avLst/>
          </a:prstGeom>
          <a:noFill/>
          <a:ln w="12700">
            <a:solidFill>
              <a:schemeClr val="tx1"/>
            </a:solidFill>
            <a:prstDash val="dash"/>
            <a:round/>
            <a:headEnd type="none" w="med" len="med"/>
            <a:tailEnd type="none" w="med" len="med"/>
          </a:ln>
          <a:extLst>
            <a:ext uri="{909E8E84-426E-40DD-AFC4-6F175D3DCCD1}">
              <a14:hiddenFill xmlns:a14="http://schemas.microsoft.com/office/drawing/2010/main">
                <a:noFill/>
              </a14:hiddenFill>
            </a:ext>
          </a:extLst>
        </p:spPr>
        <p:txBody>
          <a:bodyPr/>
          <a:lstStyle/>
          <a:p>
            <a:pPr>
              <a:spcBef>
                <a:spcPct val="0"/>
              </a:spcBef>
            </a:pPr>
            <a:endParaRPr lang="ja-JP" altLang="en-US">
              <a:solidFill>
                <a:srgbClr val="000000"/>
              </a:solidFill>
              <a:latin typeface="Bookman Old Style" pitchFamily="18" charset="0"/>
            </a:endParaRPr>
          </a:p>
        </p:txBody>
      </p:sp>
      <p:sp>
        <p:nvSpPr>
          <p:cNvPr id="61" name="Line 7">
            <a:extLst>
              <a:ext uri="{FF2B5EF4-FFF2-40B4-BE49-F238E27FC236}">
                <a16:creationId xmlns:a16="http://schemas.microsoft.com/office/drawing/2014/main" id="{0F198B76-451B-454D-9F03-28ADF1B2E219}"/>
              </a:ext>
            </a:extLst>
          </p:cNvPr>
          <p:cNvSpPr>
            <a:spLocks noChangeShapeType="1"/>
          </p:cNvSpPr>
          <p:nvPr/>
        </p:nvSpPr>
        <p:spPr bwMode="auto">
          <a:xfrm flipV="1">
            <a:off x="1220404" y="6458886"/>
            <a:ext cx="3934467" cy="25060"/>
          </a:xfrm>
          <a:prstGeom prst="line">
            <a:avLst/>
          </a:prstGeom>
          <a:noFill/>
          <a:ln w="12700">
            <a:solidFill>
              <a:schemeClr val="tx1"/>
            </a:solidFill>
            <a:prstDash val="dash"/>
            <a:round/>
            <a:headEnd type="none" w="med" len="med"/>
            <a:tailEnd type="none" w="med" len="med"/>
          </a:ln>
          <a:extLst>
            <a:ext uri="{909E8E84-426E-40DD-AFC4-6F175D3DCCD1}">
              <a14:hiddenFill xmlns:a14="http://schemas.microsoft.com/office/drawing/2010/main">
                <a:noFill/>
              </a14:hiddenFill>
            </a:ext>
          </a:extLst>
        </p:spPr>
        <p:txBody>
          <a:bodyPr/>
          <a:lstStyle/>
          <a:p>
            <a:pPr>
              <a:spcBef>
                <a:spcPct val="0"/>
              </a:spcBef>
            </a:pPr>
            <a:endParaRPr lang="ja-JP" altLang="en-US">
              <a:solidFill>
                <a:srgbClr val="000000"/>
              </a:solidFill>
              <a:latin typeface="Bookman Old Style" pitchFamily="18" charset="0"/>
            </a:endParaRPr>
          </a:p>
        </p:txBody>
      </p:sp>
      <p:sp>
        <p:nvSpPr>
          <p:cNvPr id="63" name="Line 7">
            <a:extLst>
              <a:ext uri="{FF2B5EF4-FFF2-40B4-BE49-F238E27FC236}">
                <a16:creationId xmlns:a16="http://schemas.microsoft.com/office/drawing/2014/main" id="{F2F6EE45-9340-4461-BE0A-4FC5B2C0A24E}"/>
              </a:ext>
            </a:extLst>
          </p:cNvPr>
          <p:cNvSpPr>
            <a:spLocks noChangeShapeType="1"/>
          </p:cNvSpPr>
          <p:nvPr/>
        </p:nvSpPr>
        <p:spPr bwMode="auto">
          <a:xfrm flipV="1">
            <a:off x="4913817" y="4733874"/>
            <a:ext cx="1705717" cy="0"/>
          </a:xfrm>
          <a:prstGeom prst="line">
            <a:avLst/>
          </a:prstGeom>
          <a:noFill/>
          <a:ln w="19050">
            <a:solidFill>
              <a:schemeClr val="tx1"/>
            </a:solidFill>
            <a:round/>
            <a:headEnd type="none" w="med" len="med"/>
            <a:tailEnd type="none" w="med" len="med"/>
          </a:ln>
          <a:extLst>
            <a:ext uri="{909E8E84-426E-40DD-AFC4-6F175D3DCCD1}">
              <a14:hiddenFill xmlns:a14="http://schemas.microsoft.com/office/drawing/2010/main">
                <a:noFill/>
              </a14:hiddenFill>
            </a:ext>
          </a:extLst>
        </p:spPr>
        <p:txBody>
          <a:bodyPr/>
          <a:lstStyle/>
          <a:p>
            <a:pPr>
              <a:spcBef>
                <a:spcPct val="0"/>
              </a:spcBef>
            </a:pPr>
            <a:endParaRPr lang="ja-JP" altLang="en-US">
              <a:solidFill>
                <a:srgbClr val="000000"/>
              </a:solidFill>
              <a:latin typeface="Bookman Old Style" pitchFamily="18" charset="0"/>
            </a:endParaRPr>
          </a:p>
        </p:txBody>
      </p:sp>
      <p:sp>
        <p:nvSpPr>
          <p:cNvPr id="64" name="Line 7">
            <a:extLst>
              <a:ext uri="{FF2B5EF4-FFF2-40B4-BE49-F238E27FC236}">
                <a16:creationId xmlns:a16="http://schemas.microsoft.com/office/drawing/2014/main" id="{9BCCD48E-D53F-4422-96A6-D980CB5E147A}"/>
              </a:ext>
            </a:extLst>
          </p:cNvPr>
          <p:cNvSpPr>
            <a:spLocks noChangeShapeType="1"/>
          </p:cNvSpPr>
          <p:nvPr/>
        </p:nvSpPr>
        <p:spPr bwMode="auto">
          <a:xfrm flipV="1">
            <a:off x="3966357" y="4284464"/>
            <a:ext cx="2363191" cy="0"/>
          </a:xfrm>
          <a:prstGeom prst="line">
            <a:avLst/>
          </a:prstGeom>
          <a:noFill/>
          <a:ln w="19050">
            <a:solidFill>
              <a:schemeClr val="tx1"/>
            </a:solidFill>
            <a:round/>
            <a:headEnd type="none" w="med" len="med"/>
            <a:tailEnd type="none" w="med" len="med"/>
          </a:ln>
          <a:extLst>
            <a:ext uri="{909E8E84-426E-40DD-AFC4-6F175D3DCCD1}">
              <a14:hiddenFill xmlns:a14="http://schemas.microsoft.com/office/drawing/2010/main">
                <a:noFill/>
              </a14:hiddenFill>
            </a:ext>
          </a:extLst>
        </p:spPr>
        <p:txBody>
          <a:bodyPr/>
          <a:lstStyle/>
          <a:p>
            <a:pPr>
              <a:spcBef>
                <a:spcPct val="0"/>
              </a:spcBef>
            </a:pPr>
            <a:endParaRPr lang="ja-JP" altLang="en-US" dirty="0">
              <a:solidFill>
                <a:srgbClr val="000000"/>
              </a:solidFill>
              <a:latin typeface="Bookman Old Style" pitchFamily="18" charset="0"/>
            </a:endParaRPr>
          </a:p>
        </p:txBody>
      </p:sp>
      <p:sp>
        <p:nvSpPr>
          <p:cNvPr id="18" name="Rectangle 67">
            <a:extLst>
              <a:ext uri="{FF2B5EF4-FFF2-40B4-BE49-F238E27FC236}">
                <a16:creationId xmlns:a16="http://schemas.microsoft.com/office/drawing/2014/main" id="{11AF26DD-F763-419E-B270-DB85AA855064}"/>
              </a:ext>
            </a:extLst>
          </p:cNvPr>
          <p:cNvSpPr>
            <a:spLocks noChangeArrowheads="1"/>
          </p:cNvSpPr>
          <p:nvPr/>
        </p:nvSpPr>
        <p:spPr bwMode="auto">
          <a:xfrm>
            <a:off x="-28313" y="1699595"/>
            <a:ext cx="9144001"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dirty="0">
                <a:latin typeface="Symbol" panose="05050102010706020507" pitchFamily="18" charset="2"/>
                <a:cs typeface="Times New Roman" pitchFamily="18" charset="0"/>
              </a:rPr>
              <a:t>=</a:t>
            </a:r>
            <a:r>
              <a:rPr lang="en-US" altLang="ja-JP" dirty="0">
                <a:latin typeface="+mn-lt"/>
                <a:cs typeface="Times New Roman" pitchFamily="18" charset="0"/>
              </a:rPr>
              <a:t>(</a:t>
            </a:r>
            <a:r>
              <a:rPr lang="en-US" altLang="ja-JP" i="1" dirty="0">
                <a:latin typeface="Bookman Old Style" panose="02050604050505020204" pitchFamily="18" charset="0"/>
                <a:cs typeface="Times New Roman" pitchFamily="18" charset="0"/>
              </a:rPr>
              <a:t>C</a:t>
            </a:r>
            <a:r>
              <a:rPr lang="en-US" altLang="ja-JP" dirty="0">
                <a:latin typeface="+mn-lt"/>
                <a:cs typeface="Times New Roman" pitchFamily="18" charset="0"/>
              </a:rPr>
              <a:t>+</a:t>
            </a:r>
            <a:r>
              <a:rPr lang="en-US" altLang="ja-JP" i="1" dirty="0">
                <a:latin typeface="Bookman Old Style" panose="02050604050505020204" pitchFamily="18" charset="0"/>
                <a:cs typeface="Times New Roman" pitchFamily="18" charset="0"/>
              </a:rPr>
              <a:t>D</a:t>
            </a:r>
            <a:r>
              <a:rPr lang="en-US" altLang="ja-JP" dirty="0">
                <a:latin typeface="+mn-lt"/>
                <a:cs typeface="Times New Roman" pitchFamily="18" charset="0"/>
              </a:rPr>
              <a:t>)</a:t>
            </a:r>
            <a:r>
              <a:rPr lang="en-US" altLang="ja-JP" dirty="0" err="1">
                <a:latin typeface="+mn-lt"/>
                <a:cs typeface="Times New Roman" pitchFamily="18" charset="0"/>
              </a:rPr>
              <a:t>cos</a:t>
            </a:r>
            <a:r>
              <a:rPr lang="en-US" altLang="ja-JP" i="1" dirty="0" err="1">
                <a:latin typeface="Symbol" panose="05050102010706020507" pitchFamily="18" charset="2"/>
                <a:cs typeface="Times New Roman" pitchFamily="18" charset="0"/>
              </a:rPr>
              <a:t>s</a:t>
            </a:r>
            <a:r>
              <a:rPr lang="en-US" altLang="ja-JP" i="1" dirty="0" err="1">
                <a:latin typeface="Bookman Old Style" panose="02050604050505020204" pitchFamily="18" charset="0"/>
                <a:cs typeface="Times New Roman" pitchFamily="18" charset="0"/>
              </a:rPr>
              <a:t>t</a:t>
            </a:r>
            <a:r>
              <a:rPr lang="en-US" altLang="ja-JP" dirty="0">
                <a:latin typeface="+mn-lt"/>
                <a:cs typeface="Times New Roman" pitchFamily="18" charset="0"/>
              </a:rPr>
              <a:t>+(</a:t>
            </a:r>
            <a:r>
              <a:rPr lang="en-US" altLang="ja-JP" i="1" dirty="0">
                <a:latin typeface="Bookman Old Style" panose="02050604050505020204" pitchFamily="18" charset="0"/>
                <a:cs typeface="Times New Roman" pitchFamily="18" charset="0"/>
              </a:rPr>
              <a:t>C</a:t>
            </a:r>
            <a:r>
              <a:rPr lang="en-US" altLang="ja-JP" dirty="0">
                <a:latin typeface="Symbol" panose="05050102010706020507" pitchFamily="18" charset="2"/>
                <a:cs typeface="Times New Roman" pitchFamily="18" charset="0"/>
              </a:rPr>
              <a:t>-</a:t>
            </a:r>
            <a:r>
              <a:rPr lang="en-US" altLang="ja-JP" i="1" dirty="0">
                <a:latin typeface="Bookman Old Style" panose="02050604050505020204" pitchFamily="18" charset="0"/>
                <a:cs typeface="Times New Roman" pitchFamily="18" charset="0"/>
              </a:rPr>
              <a:t>D</a:t>
            </a:r>
            <a:r>
              <a:rPr lang="en-US" altLang="ja-JP" dirty="0">
                <a:latin typeface="+mn-lt"/>
                <a:cs typeface="Times New Roman" pitchFamily="18" charset="0"/>
              </a:rPr>
              <a:t>)</a:t>
            </a:r>
            <a:r>
              <a:rPr lang="en-US" altLang="ja-JP" i="1" dirty="0" err="1">
                <a:latin typeface="Bookman Old Style" panose="02050604050505020204" pitchFamily="18" charset="0"/>
                <a:cs typeface="Times New Roman" pitchFamily="18" charset="0"/>
              </a:rPr>
              <a:t>i</a:t>
            </a:r>
            <a:r>
              <a:rPr lang="en-US" altLang="ja-JP" dirty="0" err="1">
                <a:latin typeface="+mn-lt"/>
                <a:cs typeface="Times New Roman" pitchFamily="18" charset="0"/>
              </a:rPr>
              <a:t>sin</a:t>
            </a:r>
            <a:r>
              <a:rPr lang="en-US" altLang="ja-JP" i="1" dirty="0" err="1">
                <a:latin typeface="Symbol" panose="05050102010706020507" pitchFamily="18" charset="2"/>
                <a:cs typeface="Times New Roman" pitchFamily="18" charset="0"/>
              </a:rPr>
              <a:t>s</a:t>
            </a:r>
            <a:r>
              <a:rPr lang="en-US" altLang="ja-JP" i="1" dirty="0" err="1">
                <a:latin typeface="Bookman Old Style" panose="02050604050505020204" pitchFamily="18" charset="0"/>
                <a:cs typeface="Times New Roman" pitchFamily="18" charset="0"/>
              </a:rPr>
              <a:t>t</a:t>
            </a:r>
            <a:r>
              <a:rPr lang="en-US" altLang="ja-JP" dirty="0">
                <a:latin typeface="Symbol" panose="05050102010706020507" pitchFamily="18" charset="2"/>
                <a:cs typeface="Times New Roman" pitchFamily="18" charset="0"/>
              </a:rPr>
              <a:t>=</a:t>
            </a:r>
            <a:r>
              <a:rPr lang="en-US" altLang="ja-JP" i="1" dirty="0" err="1">
                <a:latin typeface="Bookman Old Style" panose="02050604050505020204" pitchFamily="18" charset="0"/>
                <a:cs typeface="Times New Roman" pitchFamily="18" charset="0"/>
              </a:rPr>
              <a:t>A</a:t>
            </a:r>
            <a:r>
              <a:rPr lang="en-US" altLang="ja-JP" dirty="0" err="1">
                <a:latin typeface="+mn-lt"/>
                <a:cs typeface="Times New Roman" pitchFamily="18" charset="0"/>
              </a:rPr>
              <a:t>cos</a:t>
            </a:r>
            <a:r>
              <a:rPr lang="en-US" altLang="ja-JP" i="1" dirty="0" err="1">
                <a:latin typeface="Symbol" panose="05050102010706020507" pitchFamily="18" charset="2"/>
                <a:cs typeface="Times New Roman" pitchFamily="18" charset="0"/>
              </a:rPr>
              <a:t>s</a:t>
            </a:r>
            <a:r>
              <a:rPr lang="en-US" altLang="ja-JP" i="1" dirty="0" err="1">
                <a:latin typeface="Bookman Old Style" panose="02050604050505020204" pitchFamily="18" charset="0"/>
                <a:cs typeface="Times New Roman" pitchFamily="18" charset="0"/>
              </a:rPr>
              <a:t>t</a:t>
            </a:r>
            <a:r>
              <a:rPr lang="en-US" altLang="ja-JP" dirty="0" err="1">
                <a:latin typeface="+mn-lt"/>
                <a:cs typeface="Times New Roman" pitchFamily="18" charset="0"/>
              </a:rPr>
              <a:t>+</a:t>
            </a:r>
            <a:r>
              <a:rPr lang="en-US" altLang="ja-JP" i="1" dirty="0" err="1">
                <a:latin typeface="Bookman Old Style" panose="02050604050505020204" pitchFamily="18" charset="0"/>
                <a:cs typeface="Times New Roman" pitchFamily="18" charset="0"/>
              </a:rPr>
              <a:t>B</a:t>
            </a:r>
            <a:r>
              <a:rPr lang="en-US" altLang="ja-JP" dirty="0" err="1">
                <a:latin typeface="+mn-lt"/>
                <a:cs typeface="Times New Roman" pitchFamily="18" charset="0"/>
              </a:rPr>
              <a:t>sin</a:t>
            </a:r>
            <a:r>
              <a:rPr lang="en-US" altLang="ja-JP" i="1" dirty="0" err="1">
                <a:latin typeface="Symbol" panose="05050102010706020507" pitchFamily="18" charset="2"/>
                <a:cs typeface="Times New Roman" pitchFamily="18" charset="0"/>
              </a:rPr>
              <a:t>s</a:t>
            </a:r>
            <a:r>
              <a:rPr lang="en-US" altLang="ja-JP" i="1" dirty="0" err="1">
                <a:latin typeface="Bookman Old Style" panose="02050604050505020204" pitchFamily="18" charset="0"/>
                <a:cs typeface="Times New Roman" pitchFamily="18" charset="0"/>
              </a:rPr>
              <a:t>t</a:t>
            </a:r>
            <a:endParaRPr lang="en-US" altLang="ja-JP" i="1" dirty="0">
              <a:latin typeface="Bookman Old Style" panose="02050604050505020204" pitchFamily="18" charset="0"/>
              <a:cs typeface="Times New Roman" pitchFamily="18" charset="0"/>
            </a:endParaRPr>
          </a:p>
          <a:p>
            <a:pPr>
              <a:spcBef>
                <a:spcPts val="0"/>
              </a:spcBef>
            </a:pPr>
            <a:r>
              <a:rPr lang="ja-JP" altLang="en-US" dirty="0">
                <a:latin typeface="Bookman Old Style" panose="02050604050505020204" pitchFamily="18" charset="0"/>
                <a:cs typeface="Times New Roman" pitchFamily="18" charset="0"/>
              </a:rPr>
              <a:t>但し</a:t>
            </a:r>
            <a:r>
              <a:rPr lang="en-US" altLang="ja-JP" i="1" dirty="0">
                <a:latin typeface="Bookman Old Style" panose="02050604050505020204" pitchFamily="18" charset="0"/>
                <a:cs typeface="Times New Roman" pitchFamily="18" charset="0"/>
              </a:rPr>
              <a:t>C</a:t>
            </a:r>
            <a:r>
              <a:rPr lang="en-US" altLang="ja-JP" dirty="0">
                <a:latin typeface="+mn-lt"/>
                <a:cs typeface="Times New Roman" pitchFamily="18" charset="0"/>
              </a:rPr>
              <a:t>+</a:t>
            </a:r>
            <a:r>
              <a:rPr lang="en-US" altLang="ja-JP" i="1" dirty="0">
                <a:latin typeface="Bookman Old Style" panose="02050604050505020204" pitchFamily="18" charset="0"/>
                <a:cs typeface="Times New Roman" pitchFamily="18" charset="0"/>
              </a:rPr>
              <a:t>D</a:t>
            </a:r>
            <a:r>
              <a:rPr lang="en-US" altLang="ja-JP" dirty="0">
                <a:latin typeface="Symbol" panose="05050102010706020507" pitchFamily="18" charset="2"/>
                <a:cs typeface="Times New Roman" pitchFamily="18" charset="0"/>
              </a:rPr>
              <a:t>=</a:t>
            </a:r>
            <a:r>
              <a:rPr lang="en-US" altLang="ja-JP" i="1" dirty="0">
                <a:latin typeface="Bookman Old Style" panose="02050604050505020204" pitchFamily="18" charset="0"/>
                <a:cs typeface="Times New Roman" pitchFamily="18" charset="0"/>
              </a:rPr>
              <a:t>A, </a:t>
            </a:r>
            <a:r>
              <a:rPr lang="en-US" altLang="ja-JP" dirty="0">
                <a:cs typeface="Times New Roman" pitchFamily="18" charset="0"/>
              </a:rPr>
              <a:t>(</a:t>
            </a:r>
            <a:r>
              <a:rPr lang="en-US" altLang="ja-JP" i="1" dirty="0">
                <a:latin typeface="Bookman Old Style" panose="02050604050505020204" pitchFamily="18" charset="0"/>
                <a:cs typeface="Times New Roman" pitchFamily="18" charset="0"/>
              </a:rPr>
              <a:t>C</a:t>
            </a:r>
            <a:r>
              <a:rPr lang="en-US" altLang="ja-JP" dirty="0">
                <a:latin typeface="Symbol" panose="05050102010706020507" pitchFamily="18" charset="2"/>
                <a:cs typeface="Times New Roman" pitchFamily="18" charset="0"/>
              </a:rPr>
              <a:t>-</a:t>
            </a:r>
            <a:r>
              <a:rPr lang="en-US" altLang="ja-JP" i="1" dirty="0">
                <a:latin typeface="Bookman Old Style" panose="02050604050505020204" pitchFamily="18" charset="0"/>
                <a:cs typeface="Times New Roman" pitchFamily="18" charset="0"/>
              </a:rPr>
              <a:t>D</a:t>
            </a:r>
            <a:r>
              <a:rPr lang="en-US" altLang="ja-JP" dirty="0">
                <a:cs typeface="Times New Roman" pitchFamily="18" charset="0"/>
              </a:rPr>
              <a:t>)</a:t>
            </a:r>
            <a:r>
              <a:rPr lang="en-US" altLang="ja-JP" i="1" dirty="0" err="1">
                <a:latin typeface="Bookman Old Style" panose="02050604050505020204" pitchFamily="18" charset="0"/>
                <a:cs typeface="Times New Roman" pitchFamily="18" charset="0"/>
              </a:rPr>
              <a:t>i</a:t>
            </a:r>
            <a:r>
              <a:rPr lang="en-US" altLang="ja-JP" i="1" dirty="0">
                <a:latin typeface="Bookman Old Style" panose="02050604050505020204" pitchFamily="18" charset="0"/>
                <a:cs typeface="Times New Roman" pitchFamily="18" charset="0"/>
              </a:rPr>
              <a:t> </a:t>
            </a:r>
            <a:r>
              <a:rPr lang="en-US" altLang="ja-JP" dirty="0">
                <a:latin typeface="Symbol" panose="05050102010706020507" pitchFamily="18" charset="2"/>
                <a:cs typeface="Times New Roman" pitchFamily="18" charset="0"/>
              </a:rPr>
              <a:t>=</a:t>
            </a:r>
            <a:r>
              <a:rPr lang="en-US" altLang="ja-JP" i="1" dirty="0">
                <a:latin typeface="Bookman Old Style" panose="02050604050505020204" pitchFamily="18" charset="0"/>
                <a:cs typeface="Times New Roman" pitchFamily="18" charset="0"/>
              </a:rPr>
              <a:t>B</a:t>
            </a:r>
            <a:r>
              <a:rPr lang="ja-JP" altLang="en-US" dirty="0">
                <a:latin typeface="+mn-lt"/>
                <a:cs typeface="Times New Roman" pitchFamily="18" charset="0"/>
              </a:rPr>
              <a:t>。</a:t>
            </a:r>
            <a:r>
              <a:rPr lang="en-US" altLang="ja-JP" i="1" dirty="0">
                <a:latin typeface="Symbol" panose="05050102010706020507" pitchFamily="18" charset="2"/>
                <a:cs typeface="Times New Roman" pitchFamily="18" charset="0"/>
              </a:rPr>
              <a:t>q</a:t>
            </a:r>
            <a:r>
              <a:rPr lang="en-US" altLang="ja-JP" dirty="0">
                <a:cs typeface="Times New Roman" pitchFamily="18" charset="0"/>
              </a:rPr>
              <a:t>,</a:t>
            </a:r>
            <a:r>
              <a:rPr lang="en-US" altLang="ja-JP" i="1" dirty="0">
                <a:latin typeface="Bookman Old Style" panose="02050604050505020204" pitchFamily="18" charset="0"/>
                <a:cs typeface="Times New Roman" pitchFamily="18" charset="0"/>
              </a:rPr>
              <a:t> </a:t>
            </a:r>
            <a:r>
              <a:rPr lang="en-US" altLang="ja-JP" i="1" dirty="0">
                <a:latin typeface="Symbol" panose="05050102010706020507" pitchFamily="18" charset="2"/>
                <a:cs typeface="Times New Roman" pitchFamily="18" charset="0"/>
              </a:rPr>
              <a:t>s</a:t>
            </a:r>
            <a:r>
              <a:rPr lang="en-US" altLang="ja-JP" dirty="0">
                <a:cs typeface="Times New Roman" pitchFamily="18" charset="0"/>
              </a:rPr>
              <a:t>,</a:t>
            </a:r>
            <a:r>
              <a:rPr lang="en-US" altLang="ja-JP" i="1" dirty="0">
                <a:latin typeface="Bookman Old Style" panose="02050604050505020204" pitchFamily="18" charset="0"/>
                <a:cs typeface="Times New Roman" pitchFamily="18" charset="0"/>
              </a:rPr>
              <a:t> t</a:t>
            </a:r>
            <a:r>
              <a:rPr lang="ja-JP" altLang="en-US" dirty="0">
                <a:latin typeface="Bookman Old Style" panose="02050604050505020204" pitchFamily="18" charset="0"/>
                <a:cs typeface="Times New Roman" pitchFamily="18" charset="0"/>
              </a:rPr>
              <a:t>が実数なので</a:t>
            </a:r>
            <a:r>
              <a:rPr lang="en-US" altLang="ja-JP" i="1" dirty="0">
                <a:latin typeface="Bookman Old Style" panose="02050604050505020204" pitchFamily="18" charset="0"/>
                <a:cs typeface="Times New Roman" pitchFamily="18" charset="0"/>
              </a:rPr>
              <a:t>A</a:t>
            </a:r>
            <a:r>
              <a:rPr lang="en-US" altLang="ja-JP" dirty="0">
                <a:latin typeface="+mn-lt"/>
                <a:cs typeface="Times New Roman" pitchFamily="18" charset="0"/>
              </a:rPr>
              <a:t>,</a:t>
            </a:r>
            <a:r>
              <a:rPr lang="en-US" altLang="ja-JP" i="1" dirty="0">
                <a:latin typeface="Bookman Old Style" panose="02050604050505020204" pitchFamily="18" charset="0"/>
                <a:cs typeface="Times New Roman" pitchFamily="18" charset="0"/>
              </a:rPr>
              <a:t> B</a:t>
            </a:r>
            <a:r>
              <a:rPr lang="ja-JP" altLang="en-US" dirty="0">
                <a:latin typeface="+mn-lt"/>
                <a:cs typeface="Times New Roman" pitchFamily="18" charset="0"/>
              </a:rPr>
              <a:t>は実数。</a:t>
            </a:r>
            <a:endParaRPr lang="en-US" altLang="ja-JP" dirty="0">
              <a:latin typeface="+mn-lt"/>
              <a:cs typeface="Times New Roman" pitchFamily="18" charset="0"/>
            </a:endParaRPr>
          </a:p>
          <a:p>
            <a:pPr>
              <a:spcBef>
                <a:spcPts val="0"/>
              </a:spcBef>
            </a:pPr>
            <a:r>
              <a:rPr lang="ja-JP" altLang="en-US" u="sng" dirty="0">
                <a:latin typeface="+mn-lt"/>
                <a:cs typeface="Times New Roman" pitchFamily="18" charset="0"/>
              </a:rPr>
              <a:t>これにより②は①の一般解であることが示された</a:t>
            </a:r>
            <a:r>
              <a:rPr lang="ja-JP" altLang="en-US" dirty="0">
                <a:latin typeface="+mn-lt"/>
                <a:cs typeface="Times New Roman" pitchFamily="18" charset="0"/>
              </a:rPr>
              <a:t>。</a:t>
            </a:r>
            <a:endParaRPr lang="ja-JP" altLang="en-US" dirty="0"/>
          </a:p>
        </p:txBody>
      </p:sp>
      <p:sp>
        <p:nvSpPr>
          <p:cNvPr id="19" name="Rectangle 67">
            <a:extLst>
              <a:ext uri="{FF2B5EF4-FFF2-40B4-BE49-F238E27FC236}">
                <a16:creationId xmlns:a16="http://schemas.microsoft.com/office/drawing/2014/main" id="{AF6B792F-7E2B-4C74-B77E-941607D09D65}"/>
              </a:ext>
            </a:extLst>
          </p:cNvPr>
          <p:cNvSpPr>
            <a:spLocks noChangeArrowheads="1"/>
          </p:cNvSpPr>
          <p:nvPr/>
        </p:nvSpPr>
        <p:spPr bwMode="auto">
          <a:xfrm>
            <a:off x="-28312" y="-6942"/>
            <a:ext cx="914400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dirty="0">
                <a:solidFill>
                  <a:srgbClr val="000000"/>
                </a:solidFill>
                <a:ea typeface="ＭＳ ゴシック" pitchFamily="49" charset="-128"/>
                <a:cs typeface="Times New Roman" panose="02020603050405020304" pitchFamily="18" charset="0"/>
              </a:rPr>
              <a:t>(2)</a:t>
            </a:r>
            <a:r>
              <a:rPr lang="ja-JP" altLang="en-US" dirty="0">
                <a:solidFill>
                  <a:srgbClr val="000000"/>
                </a:solidFill>
                <a:ea typeface="ＭＳ ゴシック" pitchFamily="49" charset="-128"/>
                <a:cs typeface="Times New Roman" panose="02020603050405020304" pitchFamily="18" charset="0"/>
              </a:rPr>
              <a:t> ①より</a:t>
            </a:r>
            <a:r>
              <a:rPr lang="en-US" altLang="ja-JP" dirty="0">
                <a:solidFill>
                  <a:srgbClr val="000000"/>
                </a:solidFill>
                <a:latin typeface="+mn-lt"/>
                <a:cs typeface="Times New Roman" pitchFamily="18" charset="0"/>
              </a:rPr>
              <a:t>(</a:t>
            </a:r>
            <a:r>
              <a:rPr lang="en-US" altLang="ja-JP" i="1" dirty="0">
                <a:solidFill>
                  <a:srgbClr val="000000"/>
                </a:solidFill>
                <a:latin typeface="Bookman Old Style" panose="02050604050505020204" pitchFamily="18" charset="0"/>
                <a:cs typeface="Times New Roman" pitchFamily="18" charset="0"/>
              </a:rPr>
              <a:t>d</a:t>
            </a:r>
            <a:r>
              <a:rPr lang="en-US" altLang="ja-JP" i="1" dirty="0">
                <a:solidFill>
                  <a:srgbClr val="000000"/>
                </a:solidFill>
                <a:latin typeface="Symbol" panose="05050102010706020507" pitchFamily="18" charset="2"/>
                <a:cs typeface="Times New Roman" pitchFamily="18" charset="0"/>
              </a:rPr>
              <a:t> </a:t>
            </a:r>
            <a:r>
              <a:rPr lang="en-US" altLang="ja-JP" dirty="0">
                <a:solidFill>
                  <a:srgbClr val="000000"/>
                </a:solidFill>
                <a:latin typeface="Symbol" panose="05050102010706020507" pitchFamily="18" charset="2"/>
                <a:cs typeface="Times New Roman" pitchFamily="18" charset="0"/>
              </a:rPr>
              <a:t>/</a:t>
            </a:r>
            <a:r>
              <a:rPr lang="en-US" altLang="ja-JP" i="1" dirty="0">
                <a:solidFill>
                  <a:srgbClr val="000000"/>
                </a:solidFill>
                <a:latin typeface="Bookman Old Style" panose="02050604050505020204" pitchFamily="18" charset="0"/>
                <a:cs typeface="Times New Roman" pitchFamily="18" charset="0"/>
              </a:rPr>
              <a:t>dt </a:t>
            </a:r>
            <a:r>
              <a:rPr lang="en-US" altLang="ja-JP" dirty="0">
                <a:solidFill>
                  <a:srgbClr val="000000"/>
                </a:solidFill>
                <a:latin typeface="Symbol" panose="05050102010706020507" pitchFamily="18" charset="2"/>
                <a:cs typeface="Times New Roman" pitchFamily="18" charset="0"/>
              </a:rPr>
              <a:t>- </a:t>
            </a:r>
            <a:r>
              <a:rPr lang="en-US" altLang="ja-JP" i="1" dirty="0">
                <a:solidFill>
                  <a:srgbClr val="000000"/>
                </a:solidFill>
                <a:latin typeface="Bookman Old Style" panose="02050604050505020204" pitchFamily="18" charset="0"/>
                <a:cs typeface="Times New Roman" pitchFamily="18" charset="0"/>
              </a:rPr>
              <a:t>i</a:t>
            </a:r>
            <a:r>
              <a:rPr lang="en-US" altLang="ja-JP" i="1" dirty="0">
                <a:solidFill>
                  <a:srgbClr val="000000"/>
                </a:solidFill>
                <a:latin typeface="Symbol" panose="05050102010706020507" pitchFamily="18" charset="2"/>
                <a:cs typeface="Times New Roman" pitchFamily="18" charset="0"/>
              </a:rPr>
              <a:t>s</a:t>
            </a:r>
            <a:r>
              <a:rPr lang="en-US" altLang="ja-JP" dirty="0">
                <a:solidFill>
                  <a:srgbClr val="000000"/>
                </a:solidFill>
                <a:latin typeface="+mn-lt"/>
                <a:cs typeface="Times New Roman" pitchFamily="18" charset="0"/>
              </a:rPr>
              <a:t>)</a:t>
            </a:r>
            <a:r>
              <a:rPr lang="en-US" altLang="ja-JP" dirty="0">
                <a:solidFill>
                  <a:srgbClr val="000000"/>
                </a:solidFill>
                <a:cs typeface="Times New Roman" pitchFamily="18" charset="0"/>
              </a:rPr>
              <a:t> (</a:t>
            </a:r>
            <a:r>
              <a:rPr lang="en-US" altLang="ja-JP" i="1" dirty="0">
                <a:solidFill>
                  <a:srgbClr val="000000"/>
                </a:solidFill>
                <a:latin typeface="Bookman Old Style" panose="02050604050505020204" pitchFamily="18" charset="0"/>
                <a:cs typeface="Times New Roman" pitchFamily="18" charset="0"/>
              </a:rPr>
              <a:t>d</a:t>
            </a:r>
            <a:r>
              <a:rPr lang="en-US" altLang="ja-JP" dirty="0">
                <a:solidFill>
                  <a:srgbClr val="000000"/>
                </a:solidFill>
                <a:latin typeface="Symbol" panose="05050102010706020507" pitchFamily="18" charset="2"/>
                <a:cs typeface="Times New Roman" pitchFamily="18" charset="0"/>
              </a:rPr>
              <a:t>/</a:t>
            </a:r>
            <a:r>
              <a:rPr lang="en-US" altLang="ja-JP" i="1" dirty="0">
                <a:solidFill>
                  <a:srgbClr val="000000"/>
                </a:solidFill>
                <a:latin typeface="Bookman Old Style" panose="02050604050505020204" pitchFamily="18" charset="0"/>
                <a:cs typeface="Times New Roman" pitchFamily="18" charset="0"/>
              </a:rPr>
              <a:t>dt </a:t>
            </a:r>
            <a:r>
              <a:rPr lang="en-US" altLang="ja-JP" dirty="0">
                <a:latin typeface="Symbol" panose="05050102010706020507" pitchFamily="18" charset="2"/>
                <a:cs typeface="Times New Roman" pitchFamily="18" charset="0"/>
              </a:rPr>
              <a:t>+</a:t>
            </a:r>
            <a:r>
              <a:rPr lang="en-US" altLang="ja-JP" dirty="0">
                <a:solidFill>
                  <a:srgbClr val="000000"/>
                </a:solidFill>
                <a:latin typeface="Symbol" panose="05050102010706020507" pitchFamily="18" charset="2"/>
                <a:cs typeface="Times New Roman" pitchFamily="18" charset="0"/>
              </a:rPr>
              <a:t> </a:t>
            </a:r>
            <a:r>
              <a:rPr lang="en-US" altLang="ja-JP" i="1" dirty="0">
                <a:solidFill>
                  <a:srgbClr val="000000"/>
                </a:solidFill>
                <a:latin typeface="Bookman Old Style" panose="02050604050505020204" pitchFamily="18" charset="0"/>
                <a:cs typeface="Times New Roman" pitchFamily="18" charset="0"/>
              </a:rPr>
              <a:t>i</a:t>
            </a:r>
            <a:r>
              <a:rPr lang="en-US" altLang="ja-JP" i="1" dirty="0">
                <a:solidFill>
                  <a:srgbClr val="000000"/>
                </a:solidFill>
                <a:latin typeface="Symbol" panose="05050102010706020507" pitchFamily="18" charset="2"/>
                <a:cs typeface="Times New Roman" pitchFamily="18" charset="0"/>
              </a:rPr>
              <a:t>s</a:t>
            </a:r>
            <a:r>
              <a:rPr lang="en-US" altLang="ja-JP" dirty="0">
                <a:solidFill>
                  <a:srgbClr val="000000"/>
                </a:solidFill>
                <a:cs typeface="Times New Roman" pitchFamily="18" charset="0"/>
              </a:rPr>
              <a:t>)</a:t>
            </a:r>
            <a:r>
              <a:rPr lang="en-US" altLang="ja-JP" i="1" dirty="0">
                <a:solidFill>
                  <a:srgbClr val="000000"/>
                </a:solidFill>
                <a:latin typeface="Symbol" panose="05050102010706020507" pitchFamily="18" charset="2"/>
                <a:cs typeface="Times New Roman" pitchFamily="18" charset="0"/>
              </a:rPr>
              <a:t> q </a:t>
            </a:r>
            <a:r>
              <a:rPr lang="en-US" altLang="ja-JP" dirty="0">
                <a:solidFill>
                  <a:srgbClr val="000000"/>
                </a:solidFill>
                <a:latin typeface="Symbol" panose="05050102010706020507" pitchFamily="18" charset="2"/>
                <a:cs typeface="Times New Roman" pitchFamily="18" charset="0"/>
              </a:rPr>
              <a:t>=</a:t>
            </a:r>
            <a:r>
              <a:rPr lang="en-US" altLang="ja-JP" i="1" dirty="0">
                <a:solidFill>
                  <a:srgbClr val="000000"/>
                </a:solidFill>
                <a:latin typeface="Symbol" panose="05050102010706020507" pitchFamily="18" charset="2"/>
                <a:cs typeface="Times New Roman" pitchFamily="18" charset="0"/>
              </a:rPr>
              <a:t> </a:t>
            </a:r>
            <a:r>
              <a:rPr lang="en-US" altLang="ja-JP" dirty="0">
                <a:solidFill>
                  <a:srgbClr val="000000"/>
                </a:solidFill>
                <a:latin typeface="+mn-lt"/>
                <a:cs typeface="Times New Roman" pitchFamily="18" charset="0"/>
              </a:rPr>
              <a:t>0</a:t>
            </a:r>
            <a:endParaRPr lang="ja-JP" altLang="en-US" dirty="0">
              <a:solidFill>
                <a:srgbClr val="FF0000"/>
              </a:solidFill>
              <a:cs typeface="Times New Roman" pitchFamily="18" charset="0"/>
            </a:endParaRPr>
          </a:p>
        </p:txBody>
      </p:sp>
      <p:sp>
        <p:nvSpPr>
          <p:cNvPr id="21" name="Rectangle 67">
            <a:extLst>
              <a:ext uri="{FF2B5EF4-FFF2-40B4-BE49-F238E27FC236}">
                <a16:creationId xmlns:a16="http://schemas.microsoft.com/office/drawing/2014/main" id="{2B13D220-42FF-4372-B6D7-7691365840B2}"/>
              </a:ext>
            </a:extLst>
          </p:cNvPr>
          <p:cNvSpPr>
            <a:spLocks noChangeArrowheads="1"/>
          </p:cNvSpPr>
          <p:nvPr/>
        </p:nvSpPr>
        <p:spPr bwMode="auto">
          <a:xfrm>
            <a:off x="-20334" y="422985"/>
            <a:ext cx="914400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ts val="0"/>
              </a:spcBef>
            </a:pPr>
            <a:r>
              <a:rPr lang="ja-JP" altLang="en-US" dirty="0">
                <a:solidFill>
                  <a:srgbClr val="000000"/>
                </a:solidFill>
                <a:latin typeface="+mn-lt"/>
                <a:cs typeface="Times New Roman" pitchFamily="18" charset="0"/>
              </a:rPr>
              <a:t>定数係数線形斉次微分方程式の一般解を与える定理により</a:t>
            </a:r>
            <a:endParaRPr lang="en-US" altLang="ja-JP" dirty="0">
              <a:solidFill>
                <a:srgbClr val="000000"/>
              </a:solidFill>
              <a:latin typeface="+mn-lt"/>
              <a:cs typeface="Times New Roman" pitchFamily="18" charset="0"/>
            </a:endParaRPr>
          </a:p>
        </p:txBody>
      </p:sp>
      <p:sp>
        <p:nvSpPr>
          <p:cNvPr id="22" name="Rectangle 67">
            <a:extLst>
              <a:ext uri="{FF2B5EF4-FFF2-40B4-BE49-F238E27FC236}">
                <a16:creationId xmlns:a16="http://schemas.microsoft.com/office/drawing/2014/main" id="{BF85CBC2-E6FC-429C-97E8-5092CE21F683}"/>
              </a:ext>
            </a:extLst>
          </p:cNvPr>
          <p:cNvSpPr>
            <a:spLocks noChangeArrowheads="1"/>
          </p:cNvSpPr>
          <p:nvPr/>
        </p:nvSpPr>
        <p:spPr bwMode="auto">
          <a:xfrm>
            <a:off x="-20335" y="859035"/>
            <a:ext cx="914400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ts val="0"/>
              </a:spcBef>
            </a:pPr>
            <a:r>
              <a:rPr lang="en-US" altLang="ja-JP" i="1" dirty="0">
                <a:latin typeface="Symbol" panose="05050102010706020507" pitchFamily="18" charset="2"/>
                <a:cs typeface="Times New Roman" pitchFamily="18" charset="0"/>
              </a:rPr>
              <a:t>q </a:t>
            </a:r>
            <a:r>
              <a:rPr lang="en-US" altLang="ja-JP" dirty="0">
                <a:latin typeface="Symbol" panose="05050102010706020507" pitchFamily="18" charset="2"/>
                <a:cs typeface="Times New Roman" pitchFamily="18" charset="0"/>
              </a:rPr>
              <a:t>= </a:t>
            </a:r>
            <a:r>
              <a:rPr lang="en-US" altLang="ja-JP" i="1" dirty="0" err="1">
                <a:latin typeface="Bookman Old Style" panose="02050604050505020204" pitchFamily="18" charset="0"/>
                <a:cs typeface="Times New Roman" pitchFamily="18" charset="0"/>
              </a:rPr>
              <a:t>Ce</a:t>
            </a:r>
            <a:r>
              <a:rPr lang="en-US" altLang="ja-JP" i="1" baseline="30000" dirty="0" err="1">
                <a:latin typeface="Bookman Old Style" panose="02050604050505020204" pitchFamily="18" charset="0"/>
                <a:cs typeface="Times New Roman" pitchFamily="18" charset="0"/>
              </a:rPr>
              <a:t>i</a:t>
            </a:r>
            <a:r>
              <a:rPr lang="en-US" altLang="ja-JP" i="1" baseline="30000" dirty="0" err="1">
                <a:latin typeface="Symbol" panose="05050102010706020507" pitchFamily="18" charset="2"/>
                <a:cs typeface="Times New Roman" pitchFamily="18" charset="0"/>
              </a:rPr>
              <a:t>s</a:t>
            </a:r>
            <a:r>
              <a:rPr lang="en-US" altLang="ja-JP" i="1" baseline="30000" dirty="0">
                <a:latin typeface="Symbol" panose="05050102010706020507" pitchFamily="18" charset="2"/>
                <a:cs typeface="Times New Roman" pitchFamily="18" charset="0"/>
              </a:rPr>
              <a:t> </a:t>
            </a:r>
            <a:r>
              <a:rPr lang="en-US" altLang="ja-JP" i="1" baseline="30000" dirty="0">
                <a:latin typeface="Bookman Old Style" panose="02050604050505020204" pitchFamily="18" charset="0"/>
                <a:cs typeface="Times New Roman" pitchFamily="18" charset="0"/>
              </a:rPr>
              <a:t>t</a:t>
            </a:r>
            <a:r>
              <a:rPr lang="en-US" altLang="ja-JP" i="1" dirty="0">
                <a:latin typeface="Bookman Old Style" panose="02050604050505020204" pitchFamily="18" charset="0"/>
                <a:cs typeface="Times New Roman" pitchFamily="18" charset="0"/>
              </a:rPr>
              <a:t> </a:t>
            </a:r>
            <a:r>
              <a:rPr lang="en-US" altLang="ja-JP" dirty="0">
                <a:latin typeface="Symbol" panose="05050102010706020507" pitchFamily="18" charset="2"/>
                <a:cs typeface="Times New Roman" pitchFamily="18" charset="0"/>
              </a:rPr>
              <a:t>+</a:t>
            </a:r>
            <a:r>
              <a:rPr lang="en-US" altLang="ja-JP" dirty="0">
                <a:cs typeface="Times New Roman" pitchFamily="18" charset="0"/>
              </a:rPr>
              <a:t> </a:t>
            </a:r>
            <a:r>
              <a:rPr lang="en-US" altLang="ja-JP" i="1" dirty="0">
                <a:latin typeface="Bookman Old Style" panose="02050604050505020204" pitchFamily="18" charset="0"/>
                <a:cs typeface="Times New Roman" pitchFamily="18" charset="0"/>
              </a:rPr>
              <a:t>De</a:t>
            </a:r>
            <a:r>
              <a:rPr lang="en-US" altLang="ja-JP" baseline="30000" dirty="0">
                <a:latin typeface="Symbol" panose="05050102010706020507" pitchFamily="18" charset="2"/>
                <a:cs typeface="Times New Roman" pitchFamily="18" charset="0"/>
              </a:rPr>
              <a:t>-</a:t>
            </a:r>
            <a:r>
              <a:rPr lang="en-US" altLang="ja-JP" i="1" baseline="30000" dirty="0">
                <a:latin typeface="Bookman Old Style" panose="02050604050505020204" pitchFamily="18" charset="0"/>
                <a:cs typeface="Times New Roman" pitchFamily="18" charset="0"/>
              </a:rPr>
              <a:t>i</a:t>
            </a:r>
            <a:r>
              <a:rPr lang="en-US" altLang="ja-JP" i="1" baseline="30000" dirty="0">
                <a:latin typeface="Symbol" panose="05050102010706020507" pitchFamily="18" charset="2"/>
                <a:cs typeface="Times New Roman" pitchFamily="18" charset="0"/>
              </a:rPr>
              <a:t>s </a:t>
            </a:r>
            <a:r>
              <a:rPr lang="en-US" altLang="ja-JP" i="1" baseline="30000" dirty="0">
                <a:latin typeface="Bookman Old Style" panose="02050604050505020204" pitchFamily="18" charset="0"/>
                <a:cs typeface="Times New Roman" pitchFamily="18" charset="0"/>
              </a:rPr>
              <a:t>t</a:t>
            </a:r>
            <a:r>
              <a:rPr lang="ja-JP" altLang="en-US" i="1" baseline="30000" dirty="0">
                <a:latin typeface="Bookman Old Style" panose="02050604050505020204" pitchFamily="18" charset="0"/>
                <a:cs typeface="Times New Roman" pitchFamily="18" charset="0"/>
              </a:rPr>
              <a:t>　</a:t>
            </a:r>
            <a:r>
              <a:rPr lang="en-US" altLang="ja-JP" dirty="0">
                <a:latin typeface="+mn-lt"/>
                <a:cs typeface="Times New Roman" pitchFamily="18" charset="0"/>
              </a:rPr>
              <a:t>(</a:t>
            </a:r>
            <a:r>
              <a:rPr lang="en-US" altLang="ja-JP" i="1" dirty="0">
                <a:latin typeface="Bookman Old Style" panose="02050604050505020204" pitchFamily="18" charset="0"/>
                <a:cs typeface="Times New Roman" pitchFamily="18" charset="0"/>
              </a:rPr>
              <a:t>C</a:t>
            </a:r>
            <a:r>
              <a:rPr lang="en-US" altLang="ja-JP" dirty="0">
                <a:latin typeface="+mn-lt"/>
                <a:cs typeface="Times New Roman" pitchFamily="18" charset="0"/>
              </a:rPr>
              <a:t>,</a:t>
            </a:r>
            <a:r>
              <a:rPr lang="en-US" altLang="ja-JP" i="1" dirty="0">
                <a:latin typeface="Bookman Old Style" panose="02050604050505020204" pitchFamily="18" charset="0"/>
                <a:cs typeface="Times New Roman" pitchFamily="18" charset="0"/>
              </a:rPr>
              <a:t> D</a:t>
            </a:r>
            <a:r>
              <a:rPr lang="ja-JP" altLang="en-US" dirty="0">
                <a:latin typeface="+mn-lt"/>
                <a:cs typeface="Times New Roman" pitchFamily="18" charset="0"/>
              </a:rPr>
              <a:t>は任意の複素定数</a:t>
            </a:r>
            <a:r>
              <a:rPr lang="en-US" altLang="ja-JP" dirty="0">
                <a:latin typeface="+mn-lt"/>
                <a:cs typeface="Times New Roman" pitchFamily="18" charset="0"/>
              </a:rPr>
              <a:t>)</a:t>
            </a:r>
          </a:p>
        </p:txBody>
      </p:sp>
      <p:sp>
        <p:nvSpPr>
          <p:cNvPr id="23" name="Rectangle 67">
            <a:extLst>
              <a:ext uri="{FF2B5EF4-FFF2-40B4-BE49-F238E27FC236}">
                <a16:creationId xmlns:a16="http://schemas.microsoft.com/office/drawing/2014/main" id="{BB972811-A685-40A4-B181-1A99901E4F78}"/>
              </a:ext>
            </a:extLst>
          </p:cNvPr>
          <p:cNvSpPr>
            <a:spLocks noChangeArrowheads="1"/>
          </p:cNvSpPr>
          <p:nvPr/>
        </p:nvSpPr>
        <p:spPr bwMode="auto">
          <a:xfrm>
            <a:off x="-11430" y="1283653"/>
            <a:ext cx="914400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ts val="0"/>
              </a:spcBef>
            </a:pPr>
            <a:r>
              <a:rPr lang="ja-JP" altLang="en-US" dirty="0">
                <a:solidFill>
                  <a:srgbClr val="000000"/>
                </a:solidFill>
                <a:latin typeface="+mn-lt"/>
                <a:cs typeface="Times New Roman" pitchFamily="18" charset="0"/>
              </a:rPr>
              <a:t>∴</a:t>
            </a:r>
            <a:r>
              <a:rPr lang="en-US" altLang="ja-JP" i="1" dirty="0">
                <a:solidFill>
                  <a:srgbClr val="000000"/>
                </a:solidFill>
                <a:latin typeface="Symbol" panose="05050102010706020507" pitchFamily="18" charset="2"/>
                <a:cs typeface="Times New Roman" pitchFamily="18" charset="0"/>
              </a:rPr>
              <a:t>q </a:t>
            </a:r>
            <a:r>
              <a:rPr lang="en-US" altLang="ja-JP" dirty="0">
                <a:solidFill>
                  <a:srgbClr val="000000"/>
                </a:solidFill>
                <a:latin typeface="Symbol" panose="05050102010706020507" pitchFamily="18" charset="2"/>
                <a:cs typeface="Times New Roman" pitchFamily="18" charset="0"/>
              </a:rPr>
              <a:t>=</a:t>
            </a:r>
            <a:r>
              <a:rPr lang="en-US" altLang="ja-JP" i="1" dirty="0">
                <a:solidFill>
                  <a:srgbClr val="000000"/>
                </a:solidFill>
                <a:latin typeface="Bookman Old Style" panose="02050604050505020204" pitchFamily="18" charset="0"/>
                <a:cs typeface="Times New Roman" pitchFamily="18" charset="0"/>
              </a:rPr>
              <a:t>C</a:t>
            </a:r>
            <a:r>
              <a:rPr lang="en-US" altLang="ja-JP" dirty="0">
                <a:solidFill>
                  <a:srgbClr val="000000"/>
                </a:solidFill>
                <a:latin typeface="+mn-lt"/>
                <a:cs typeface="Times New Roman" pitchFamily="18" charset="0"/>
              </a:rPr>
              <a:t>(</a:t>
            </a:r>
            <a:r>
              <a:rPr lang="ja-JP" altLang="en-US" dirty="0">
                <a:solidFill>
                  <a:srgbClr val="000000"/>
                </a:solidFill>
                <a:latin typeface="+mn-lt"/>
                <a:cs typeface="Times New Roman" pitchFamily="18" charset="0"/>
              </a:rPr>
              <a:t>　　　　　　　　　</a:t>
            </a:r>
            <a:r>
              <a:rPr lang="en-US" altLang="ja-JP" dirty="0">
                <a:solidFill>
                  <a:srgbClr val="000000"/>
                </a:solidFill>
                <a:latin typeface="+mn-lt"/>
                <a:cs typeface="Times New Roman" pitchFamily="18" charset="0"/>
              </a:rPr>
              <a:t>)</a:t>
            </a:r>
            <a:r>
              <a:rPr lang="en-US" altLang="ja-JP" i="1" dirty="0">
                <a:solidFill>
                  <a:srgbClr val="000000"/>
                </a:solidFill>
                <a:latin typeface="Bookman Old Style" panose="02050604050505020204" pitchFamily="18" charset="0"/>
                <a:cs typeface="Times New Roman" pitchFamily="18" charset="0"/>
              </a:rPr>
              <a:t> </a:t>
            </a:r>
            <a:r>
              <a:rPr lang="en-US" altLang="ja-JP" dirty="0">
                <a:latin typeface="Symbol" panose="05050102010706020507" pitchFamily="18" charset="2"/>
                <a:cs typeface="Times New Roman" pitchFamily="18" charset="0"/>
              </a:rPr>
              <a:t>+</a:t>
            </a:r>
            <a:r>
              <a:rPr lang="en-US" altLang="ja-JP" i="1" dirty="0">
                <a:solidFill>
                  <a:srgbClr val="000000"/>
                </a:solidFill>
                <a:latin typeface="Bookman Old Style" panose="02050604050505020204" pitchFamily="18" charset="0"/>
                <a:cs typeface="Times New Roman" pitchFamily="18" charset="0"/>
              </a:rPr>
              <a:t>D</a:t>
            </a:r>
            <a:r>
              <a:rPr lang="en-US" altLang="ja-JP" dirty="0">
                <a:solidFill>
                  <a:srgbClr val="000000"/>
                </a:solidFill>
                <a:latin typeface="+mn-lt"/>
                <a:cs typeface="Times New Roman" pitchFamily="18" charset="0"/>
              </a:rPr>
              <a:t>( </a:t>
            </a:r>
            <a:r>
              <a:rPr lang="ja-JP" altLang="en-US" dirty="0">
                <a:solidFill>
                  <a:srgbClr val="000000"/>
                </a:solidFill>
                <a:latin typeface="+mn-lt"/>
                <a:cs typeface="Times New Roman" pitchFamily="18" charset="0"/>
              </a:rPr>
              <a:t>　　　　　　　　</a:t>
            </a:r>
            <a:r>
              <a:rPr lang="en-US" altLang="ja-JP" dirty="0">
                <a:solidFill>
                  <a:srgbClr val="000000"/>
                </a:solidFill>
                <a:latin typeface="+mn-lt"/>
                <a:cs typeface="Times New Roman" pitchFamily="18" charset="0"/>
              </a:rPr>
              <a:t>)</a:t>
            </a:r>
            <a:endParaRPr lang="en-US" altLang="ja-JP" dirty="0">
              <a:solidFill>
                <a:srgbClr val="FF0000"/>
              </a:solidFill>
              <a:latin typeface="+mn-lt"/>
              <a:cs typeface="Times New Roman" pitchFamily="18" charset="0"/>
            </a:endParaRPr>
          </a:p>
        </p:txBody>
      </p:sp>
      <p:sp>
        <p:nvSpPr>
          <p:cNvPr id="26" name="正方形/長方形 25">
            <a:extLst>
              <a:ext uri="{FF2B5EF4-FFF2-40B4-BE49-F238E27FC236}">
                <a16:creationId xmlns:a16="http://schemas.microsoft.com/office/drawing/2014/main" id="{24BD56C7-472A-4B57-BA06-95687555ACFE}"/>
              </a:ext>
            </a:extLst>
          </p:cNvPr>
          <p:cNvSpPr/>
          <p:nvPr/>
        </p:nvSpPr>
        <p:spPr>
          <a:xfrm>
            <a:off x="1219361" y="1274467"/>
            <a:ext cx="2252540" cy="523220"/>
          </a:xfrm>
          <a:prstGeom prst="rect">
            <a:avLst/>
          </a:prstGeom>
        </p:spPr>
        <p:txBody>
          <a:bodyPr wrap="none">
            <a:spAutoFit/>
          </a:bodyPr>
          <a:lstStyle/>
          <a:p>
            <a:r>
              <a:rPr lang="en-US" altLang="ja-JP" dirty="0" err="1">
                <a:latin typeface="+mn-lt"/>
                <a:cs typeface="Times New Roman" pitchFamily="18" charset="0"/>
              </a:rPr>
              <a:t>cos</a:t>
            </a:r>
            <a:r>
              <a:rPr lang="en-US" altLang="ja-JP" i="1" dirty="0" err="1">
                <a:latin typeface="Symbol" panose="05050102010706020507" pitchFamily="18" charset="2"/>
                <a:cs typeface="Times New Roman" pitchFamily="18" charset="0"/>
              </a:rPr>
              <a:t>s</a:t>
            </a:r>
            <a:r>
              <a:rPr lang="en-US" altLang="ja-JP" i="1" dirty="0" err="1">
                <a:latin typeface="Bookman Old Style" panose="02050604050505020204" pitchFamily="18" charset="0"/>
                <a:cs typeface="Times New Roman" pitchFamily="18" charset="0"/>
              </a:rPr>
              <a:t>t</a:t>
            </a:r>
            <a:r>
              <a:rPr lang="en-US" altLang="ja-JP" i="1" dirty="0">
                <a:latin typeface="Bookman Old Style" panose="02050604050505020204" pitchFamily="18" charset="0"/>
                <a:cs typeface="Times New Roman" pitchFamily="18" charset="0"/>
              </a:rPr>
              <a:t> </a:t>
            </a:r>
            <a:r>
              <a:rPr lang="en-US" altLang="ja-JP" dirty="0">
                <a:latin typeface="Symbol" panose="05050102010706020507" pitchFamily="18" charset="2"/>
                <a:cs typeface="Times New Roman" pitchFamily="18" charset="0"/>
              </a:rPr>
              <a:t>+</a:t>
            </a:r>
            <a:r>
              <a:rPr lang="en-US" altLang="ja-JP" dirty="0">
                <a:cs typeface="Times New Roman" pitchFamily="18" charset="0"/>
              </a:rPr>
              <a:t> </a:t>
            </a:r>
            <a:r>
              <a:rPr lang="en-US" altLang="ja-JP" i="1" dirty="0" err="1">
                <a:latin typeface="Bookman Old Style" panose="02050604050505020204" pitchFamily="18" charset="0"/>
                <a:cs typeface="Times New Roman" pitchFamily="18" charset="0"/>
              </a:rPr>
              <a:t>i</a:t>
            </a:r>
            <a:r>
              <a:rPr lang="en-US" altLang="ja-JP" dirty="0" err="1">
                <a:latin typeface="+mn-lt"/>
                <a:cs typeface="Times New Roman" pitchFamily="18" charset="0"/>
              </a:rPr>
              <a:t>sin</a:t>
            </a:r>
            <a:r>
              <a:rPr lang="en-US" altLang="ja-JP" i="1" dirty="0" err="1">
                <a:latin typeface="Symbol" panose="05050102010706020507" pitchFamily="18" charset="2"/>
                <a:cs typeface="Times New Roman" pitchFamily="18" charset="0"/>
              </a:rPr>
              <a:t>s</a:t>
            </a:r>
            <a:r>
              <a:rPr lang="en-US" altLang="ja-JP" i="1" dirty="0" err="1">
                <a:latin typeface="Bookman Old Style" panose="02050604050505020204" pitchFamily="18" charset="0"/>
                <a:cs typeface="Times New Roman" pitchFamily="18" charset="0"/>
              </a:rPr>
              <a:t>t</a:t>
            </a:r>
            <a:endParaRPr lang="ja-JP" altLang="en-US" dirty="0"/>
          </a:p>
        </p:txBody>
      </p:sp>
      <p:sp>
        <p:nvSpPr>
          <p:cNvPr id="27" name="正方形/長方形 26">
            <a:extLst>
              <a:ext uri="{FF2B5EF4-FFF2-40B4-BE49-F238E27FC236}">
                <a16:creationId xmlns:a16="http://schemas.microsoft.com/office/drawing/2014/main" id="{64CC8E57-610B-4565-B820-421CBEC0018E}"/>
              </a:ext>
            </a:extLst>
          </p:cNvPr>
          <p:cNvSpPr/>
          <p:nvPr/>
        </p:nvSpPr>
        <p:spPr>
          <a:xfrm>
            <a:off x="4106515" y="1292839"/>
            <a:ext cx="2162772" cy="523220"/>
          </a:xfrm>
          <a:prstGeom prst="rect">
            <a:avLst/>
          </a:prstGeom>
        </p:spPr>
        <p:txBody>
          <a:bodyPr wrap="none">
            <a:spAutoFit/>
          </a:bodyPr>
          <a:lstStyle/>
          <a:p>
            <a:r>
              <a:rPr lang="en-US" altLang="ja-JP" dirty="0" err="1">
                <a:latin typeface="+mn-lt"/>
                <a:cs typeface="Times New Roman" pitchFamily="18" charset="0"/>
              </a:rPr>
              <a:t>cos</a:t>
            </a:r>
            <a:r>
              <a:rPr lang="en-US" altLang="ja-JP" i="1" dirty="0" err="1">
                <a:latin typeface="Symbol" panose="05050102010706020507" pitchFamily="18" charset="2"/>
                <a:cs typeface="Times New Roman" pitchFamily="18" charset="0"/>
              </a:rPr>
              <a:t>s</a:t>
            </a:r>
            <a:r>
              <a:rPr lang="en-US" altLang="ja-JP" i="1" dirty="0" err="1">
                <a:latin typeface="Bookman Old Style" panose="02050604050505020204" pitchFamily="18" charset="0"/>
                <a:cs typeface="Times New Roman" pitchFamily="18" charset="0"/>
              </a:rPr>
              <a:t>t</a:t>
            </a:r>
            <a:r>
              <a:rPr lang="en-US" altLang="ja-JP" i="1" dirty="0">
                <a:latin typeface="Bookman Old Style" panose="02050604050505020204" pitchFamily="18" charset="0"/>
                <a:cs typeface="Times New Roman" pitchFamily="18" charset="0"/>
              </a:rPr>
              <a:t> </a:t>
            </a:r>
            <a:r>
              <a:rPr lang="en-US" altLang="ja-JP" dirty="0">
                <a:latin typeface="Symbol" panose="05050102010706020507" pitchFamily="18" charset="2"/>
                <a:cs typeface="Times New Roman" pitchFamily="18" charset="0"/>
              </a:rPr>
              <a:t>-</a:t>
            </a:r>
            <a:r>
              <a:rPr lang="en-US" altLang="ja-JP" i="1" dirty="0" err="1">
                <a:latin typeface="Bookman Old Style" panose="02050604050505020204" pitchFamily="18" charset="0"/>
                <a:cs typeface="Times New Roman" pitchFamily="18" charset="0"/>
              </a:rPr>
              <a:t>i</a:t>
            </a:r>
            <a:r>
              <a:rPr lang="en-US" altLang="ja-JP" dirty="0" err="1">
                <a:latin typeface="+mn-lt"/>
                <a:cs typeface="Times New Roman" pitchFamily="18" charset="0"/>
              </a:rPr>
              <a:t>sin</a:t>
            </a:r>
            <a:r>
              <a:rPr lang="en-US" altLang="ja-JP" i="1" dirty="0" err="1">
                <a:latin typeface="Symbol" panose="05050102010706020507" pitchFamily="18" charset="2"/>
                <a:cs typeface="Times New Roman" pitchFamily="18" charset="0"/>
              </a:rPr>
              <a:t>s</a:t>
            </a:r>
            <a:r>
              <a:rPr lang="en-US" altLang="ja-JP" i="1" dirty="0" err="1">
                <a:latin typeface="Bookman Old Style" panose="02050604050505020204" pitchFamily="18" charset="0"/>
                <a:cs typeface="Times New Roman" pitchFamily="18" charset="0"/>
              </a:rPr>
              <a:t>t</a:t>
            </a:r>
            <a:endParaRPr lang="ja-JP" altLang="en-US" dirty="0"/>
          </a:p>
        </p:txBody>
      </p:sp>
      <p:grpSp>
        <p:nvGrpSpPr>
          <p:cNvPr id="28" name="グループ化 27">
            <a:extLst>
              <a:ext uri="{FF2B5EF4-FFF2-40B4-BE49-F238E27FC236}">
                <a16:creationId xmlns:a16="http://schemas.microsoft.com/office/drawing/2014/main" id="{5839FB54-4FAA-468A-B2D6-A60BB79F3E3A}"/>
              </a:ext>
            </a:extLst>
          </p:cNvPr>
          <p:cNvGrpSpPr/>
          <p:nvPr/>
        </p:nvGrpSpPr>
        <p:grpSpPr>
          <a:xfrm>
            <a:off x="7298451" y="5073451"/>
            <a:ext cx="1279145" cy="1645706"/>
            <a:chOff x="6680948" y="549751"/>
            <a:chExt cx="2391615" cy="3046476"/>
          </a:xfrm>
        </p:grpSpPr>
        <p:sp>
          <p:nvSpPr>
            <p:cNvPr id="29" name="Line 3">
              <a:extLst>
                <a:ext uri="{FF2B5EF4-FFF2-40B4-BE49-F238E27FC236}">
                  <a16:creationId xmlns:a16="http://schemas.microsoft.com/office/drawing/2014/main" id="{376954CE-1C2E-4DC2-A151-D984B0C8849D}"/>
                </a:ext>
              </a:extLst>
            </p:cNvPr>
            <p:cNvSpPr>
              <a:spLocks noChangeShapeType="1"/>
            </p:cNvSpPr>
            <p:nvPr/>
          </p:nvSpPr>
          <p:spPr bwMode="auto">
            <a:xfrm>
              <a:off x="7632700" y="702214"/>
              <a:ext cx="1050925" cy="2171700"/>
            </a:xfrm>
            <a:prstGeom prst="line">
              <a:avLst/>
            </a:prstGeom>
            <a:noFill/>
            <a:ln w="57150">
              <a:solidFill>
                <a:srgbClr val="0000FF"/>
              </a:solidFill>
              <a:round/>
              <a:headEnd/>
              <a:tailEnd/>
            </a:ln>
            <a:extLst>
              <a:ext uri="{909E8E84-426E-40DD-AFC4-6F175D3DCCD1}">
                <a14:hiddenFill xmlns:a14="http://schemas.microsoft.com/office/drawing/2010/main">
                  <a:noFill/>
                </a14:hiddenFill>
              </a:ext>
            </a:extLst>
          </p:spPr>
          <p:txBody>
            <a:bodyPr/>
            <a:lstStyle/>
            <a:p>
              <a:pPr>
                <a:spcBef>
                  <a:spcPct val="0"/>
                </a:spcBef>
              </a:pPr>
              <a:endParaRPr lang="ja-JP" altLang="en-US">
                <a:solidFill>
                  <a:srgbClr val="000000"/>
                </a:solidFill>
                <a:latin typeface="Bookman Old Style" pitchFamily="18" charset="0"/>
              </a:endParaRPr>
            </a:p>
          </p:txBody>
        </p:sp>
        <p:sp>
          <p:nvSpPr>
            <p:cNvPr id="30" name="Oval 4">
              <a:extLst>
                <a:ext uri="{FF2B5EF4-FFF2-40B4-BE49-F238E27FC236}">
                  <a16:creationId xmlns:a16="http://schemas.microsoft.com/office/drawing/2014/main" id="{D44EEB37-C930-42A4-9F6B-B54C196A15A3}"/>
                </a:ext>
              </a:extLst>
            </p:cNvPr>
            <p:cNvSpPr>
              <a:spLocks noChangeArrowheads="1"/>
            </p:cNvSpPr>
            <p:nvPr/>
          </p:nvSpPr>
          <p:spPr bwMode="auto">
            <a:xfrm>
              <a:off x="8459788" y="2645314"/>
              <a:ext cx="420687" cy="422275"/>
            </a:xfrm>
            <a:prstGeom prst="ellipse">
              <a:avLst/>
            </a:prstGeom>
            <a:gradFill rotWithShape="0">
              <a:gsLst>
                <a:gs pos="0">
                  <a:srgbClr val="FFFFFF"/>
                </a:gs>
                <a:gs pos="100000">
                  <a:srgbClr val="0099FF"/>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solidFill>
                  <a:srgbClr val="000000"/>
                </a:solidFill>
                <a:latin typeface="Bookman Old Style" pitchFamily="18" charset="0"/>
              </a:endParaRPr>
            </a:p>
          </p:txBody>
        </p:sp>
        <p:sp>
          <p:nvSpPr>
            <p:cNvPr id="31" name="Line 5">
              <a:extLst>
                <a:ext uri="{FF2B5EF4-FFF2-40B4-BE49-F238E27FC236}">
                  <a16:creationId xmlns:a16="http://schemas.microsoft.com/office/drawing/2014/main" id="{513E84E7-BA64-44FB-B8D6-8CE61BCA142E}"/>
                </a:ext>
              </a:extLst>
            </p:cNvPr>
            <p:cNvSpPr>
              <a:spLocks noChangeShapeType="1"/>
            </p:cNvSpPr>
            <p:nvPr/>
          </p:nvSpPr>
          <p:spPr bwMode="auto">
            <a:xfrm>
              <a:off x="7596188" y="700627"/>
              <a:ext cx="0" cy="2895600"/>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pPr>
                <a:spcBef>
                  <a:spcPct val="0"/>
                </a:spcBef>
              </a:pPr>
              <a:endParaRPr lang="ja-JP" altLang="en-US">
                <a:solidFill>
                  <a:srgbClr val="000000"/>
                </a:solidFill>
                <a:latin typeface="Bookman Old Style" pitchFamily="18" charset="0"/>
              </a:endParaRPr>
            </a:p>
          </p:txBody>
        </p:sp>
        <p:sp>
          <p:nvSpPr>
            <p:cNvPr id="32" name="Arc 29">
              <a:extLst>
                <a:ext uri="{FF2B5EF4-FFF2-40B4-BE49-F238E27FC236}">
                  <a16:creationId xmlns:a16="http://schemas.microsoft.com/office/drawing/2014/main" id="{30A8A77B-633E-4BF2-998D-D3FEA1C087EF}"/>
                </a:ext>
              </a:extLst>
            </p:cNvPr>
            <p:cNvSpPr>
              <a:spLocks/>
            </p:cNvSpPr>
            <p:nvPr/>
          </p:nvSpPr>
          <p:spPr bwMode="auto">
            <a:xfrm flipV="1">
              <a:off x="6761163" y="705389"/>
              <a:ext cx="2311400" cy="2466975"/>
            </a:xfrm>
            <a:custGeom>
              <a:avLst/>
              <a:gdLst>
                <a:gd name="T0" fmla="*/ 0 w 21238"/>
                <a:gd name="T1" fmla="*/ 2140862605 h 21600"/>
                <a:gd name="T2" fmla="*/ 2147483647 w 21238"/>
                <a:gd name="T3" fmla="*/ 2147483647 h 21600"/>
                <a:gd name="T4" fmla="*/ 2147483647 w 21238"/>
                <a:gd name="T5" fmla="*/ 2147483647 h 21600"/>
                <a:gd name="T6" fmla="*/ 0 60000 65536"/>
                <a:gd name="T7" fmla="*/ 0 60000 65536"/>
                <a:gd name="T8" fmla="*/ 0 60000 65536"/>
                <a:gd name="T9" fmla="*/ 0 w 21238"/>
                <a:gd name="T10" fmla="*/ 0 h 21600"/>
                <a:gd name="T11" fmla="*/ 21238 w 21238"/>
                <a:gd name="T12" fmla="*/ 21600 h 21600"/>
              </a:gdLst>
              <a:ahLst/>
              <a:cxnLst>
                <a:cxn ang="T6">
                  <a:pos x="T0" y="T1"/>
                </a:cxn>
                <a:cxn ang="T7">
                  <a:pos x="T2" y="T3"/>
                </a:cxn>
                <a:cxn ang="T8">
                  <a:pos x="T4" y="T5"/>
                </a:cxn>
              </a:cxnLst>
              <a:rect l="T9" t="T10" r="T11" b="T12"/>
              <a:pathLst>
                <a:path w="21238" h="21600" fill="none" extrusionOk="0">
                  <a:moveTo>
                    <a:pt x="-1" y="1436"/>
                  </a:moveTo>
                  <a:cubicBezTo>
                    <a:pt x="2472" y="487"/>
                    <a:pt x="5097" y="-1"/>
                    <a:pt x="7746" y="0"/>
                  </a:cubicBezTo>
                  <a:cubicBezTo>
                    <a:pt x="12650" y="0"/>
                    <a:pt x="17408" y="1668"/>
                    <a:pt x="21237" y="4732"/>
                  </a:cubicBezTo>
                </a:path>
                <a:path w="21238" h="21600" stroke="0" extrusionOk="0">
                  <a:moveTo>
                    <a:pt x="-1" y="1436"/>
                  </a:moveTo>
                  <a:cubicBezTo>
                    <a:pt x="2472" y="487"/>
                    <a:pt x="5097" y="-1"/>
                    <a:pt x="7746" y="0"/>
                  </a:cubicBezTo>
                  <a:cubicBezTo>
                    <a:pt x="12650" y="0"/>
                    <a:pt x="17408" y="1668"/>
                    <a:pt x="21237" y="4732"/>
                  </a:cubicBezTo>
                  <a:lnTo>
                    <a:pt x="7746" y="21600"/>
                  </a:lnTo>
                  <a:lnTo>
                    <a:pt x="-1" y="1436"/>
                  </a:lnTo>
                  <a:close/>
                </a:path>
              </a:pathLst>
            </a:custGeom>
            <a:noFill/>
            <a:ln w="28575">
              <a:solidFill>
                <a:schemeClr val="tx1"/>
              </a:solidFill>
              <a:round/>
              <a:headEnd/>
              <a:tailEnd type="arrow" w="med" len="med"/>
            </a:ln>
            <a:extLst>
              <a:ext uri="{909E8E84-426E-40DD-AFC4-6F175D3DCCD1}">
                <a14:hiddenFill xmlns:a14="http://schemas.microsoft.com/office/drawing/2010/main">
                  <a:solidFill>
                    <a:srgbClr val="FFFFFF"/>
                  </a:solidFill>
                </a14:hiddenFill>
              </a:ext>
            </a:extLst>
          </p:spPr>
          <p:txBody>
            <a:bodyPr wrap="none" anchor="ctr"/>
            <a:lstStyle/>
            <a:p>
              <a:pPr>
                <a:spcBef>
                  <a:spcPct val="0"/>
                </a:spcBef>
              </a:pPr>
              <a:endParaRPr lang="ja-JP" altLang="en-US">
                <a:solidFill>
                  <a:srgbClr val="000000"/>
                </a:solidFill>
                <a:latin typeface="Bookman Old Style" pitchFamily="18" charset="0"/>
              </a:endParaRPr>
            </a:p>
          </p:txBody>
        </p:sp>
        <p:sp>
          <p:nvSpPr>
            <p:cNvPr id="33" name="Rectangle 38">
              <a:extLst>
                <a:ext uri="{FF2B5EF4-FFF2-40B4-BE49-F238E27FC236}">
                  <a16:creationId xmlns:a16="http://schemas.microsoft.com/office/drawing/2014/main" id="{1B35920C-EFBB-4713-AE2B-81A4402D701A}"/>
                </a:ext>
              </a:extLst>
            </p:cNvPr>
            <p:cNvSpPr>
              <a:spLocks noChangeArrowheads="1"/>
            </p:cNvSpPr>
            <p:nvPr/>
          </p:nvSpPr>
          <p:spPr bwMode="auto">
            <a:xfrm>
              <a:off x="6696075" y="549751"/>
              <a:ext cx="2197100" cy="152462"/>
            </a:xfrm>
            <a:prstGeom prst="rect">
              <a:avLst/>
            </a:prstGeom>
            <a:solidFill>
              <a:srgbClr val="CCECFF"/>
            </a:solidFill>
            <a:ln w="9525">
              <a:solidFill>
                <a:srgbClr val="CCECFF"/>
              </a:solidFill>
              <a:miter lim="800000"/>
              <a:headEnd/>
              <a:tailEnd/>
            </a:ln>
          </p:spPr>
          <p:txBody>
            <a:bodyPr/>
            <a:lstStyle/>
            <a:p>
              <a:endParaRPr lang="ja-JP" altLang="en-US">
                <a:solidFill>
                  <a:srgbClr val="000000"/>
                </a:solidFill>
                <a:latin typeface="Bookman Old Style" pitchFamily="18" charset="0"/>
              </a:endParaRPr>
            </a:p>
          </p:txBody>
        </p:sp>
        <p:sp>
          <p:nvSpPr>
            <p:cNvPr id="34" name="Line 39">
              <a:extLst>
                <a:ext uri="{FF2B5EF4-FFF2-40B4-BE49-F238E27FC236}">
                  <a16:creationId xmlns:a16="http://schemas.microsoft.com/office/drawing/2014/main" id="{326EEC77-C802-411A-944A-AA6F9DAE5BD8}"/>
                </a:ext>
              </a:extLst>
            </p:cNvPr>
            <p:cNvSpPr>
              <a:spLocks noChangeShapeType="1"/>
            </p:cNvSpPr>
            <p:nvPr/>
          </p:nvSpPr>
          <p:spPr bwMode="auto">
            <a:xfrm>
              <a:off x="6680948" y="702214"/>
              <a:ext cx="2225675" cy="0"/>
            </a:xfrm>
            <a:prstGeom prst="line">
              <a:avLst/>
            </a:prstGeom>
            <a:noFill/>
            <a:ln w="9525">
              <a:solidFill>
                <a:srgbClr val="9999FF"/>
              </a:solidFill>
              <a:round/>
              <a:headEnd/>
              <a:tailEnd/>
            </a:ln>
            <a:extLst>
              <a:ext uri="{909E8E84-426E-40DD-AFC4-6F175D3DCCD1}">
                <a14:hiddenFill xmlns:a14="http://schemas.microsoft.com/office/drawing/2010/main">
                  <a:noFill/>
                </a14:hiddenFill>
              </a:ext>
            </a:extLst>
          </p:spPr>
          <p:txBody>
            <a:bodyPr/>
            <a:lstStyle/>
            <a:p>
              <a:pPr>
                <a:spcBef>
                  <a:spcPct val="0"/>
                </a:spcBef>
              </a:pPr>
              <a:endParaRPr lang="ja-JP" altLang="en-US">
                <a:solidFill>
                  <a:srgbClr val="000000"/>
                </a:solidFill>
                <a:latin typeface="Bookman Old Style" pitchFamily="18" charset="0"/>
              </a:endParaRPr>
            </a:p>
          </p:txBody>
        </p:sp>
        <p:sp>
          <p:nvSpPr>
            <p:cNvPr id="35" name="Rectangle 79">
              <a:extLst>
                <a:ext uri="{FF2B5EF4-FFF2-40B4-BE49-F238E27FC236}">
                  <a16:creationId xmlns:a16="http://schemas.microsoft.com/office/drawing/2014/main" id="{3D6E6FD3-2F11-44CB-8F60-47DC51AB3B3D}"/>
                </a:ext>
              </a:extLst>
            </p:cNvPr>
            <p:cNvSpPr>
              <a:spLocks noChangeArrowheads="1"/>
            </p:cNvSpPr>
            <p:nvPr/>
          </p:nvSpPr>
          <p:spPr bwMode="auto">
            <a:xfrm>
              <a:off x="7435848" y="1486041"/>
              <a:ext cx="3698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Symbol" pitchFamily="18" charset="2"/>
                  <a:ea typeface="ＭＳ ゴシック" pitchFamily="49" charset="-128"/>
                  <a:cs typeface="Times New Roman" pitchFamily="18" charset="0"/>
                </a:rPr>
                <a:t>q</a:t>
              </a:r>
            </a:p>
          </p:txBody>
        </p:sp>
      </p:grpSp>
    </p:spTree>
    <p:extLst>
      <p:ext uri="{BB962C8B-B14F-4D97-AF65-F5344CB8AC3E}">
        <p14:creationId xmlns:p14="http://schemas.microsoft.com/office/powerpoint/2010/main" val="3538600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0">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0">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0">
                                            <p:txEl>
                                              <p:pRg st="2" end="2"/>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2"/>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5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9"/>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6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build="p"/>
      <p:bldP spid="51" grpId="0"/>
      <p:bldP spid="52" grpId="0"/>
      <p:bldP spid="58" grpId="0" animBg="1"/>
      <p:bldP spid="59" grpId="0"/>
      <p:bldP spid="60" grpId="0" animBg="1"/>
      <p:bldP spid="61" grpId="0" animBg="1"/>
      <p:bldP spid="63" grpId="0" animBg="1"/>
      <p:bldP spid="6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47" name="AutoShape 19"/>
          <p:cNvSpPr>
            <a:spLocks noChangeArrowheads="1"/>
          </p:cNvSpPr>
          <p:nvPr/>
        </p:nvSpPr>
        <p:spPr bwMode="auto">
          <a:xfrm flipH="1">
            <a:off x="971550" y="3644900"/>
            <a:ext cx="2881313" cy="1800225"/>
          </a:xfrm>
          <a:prstGeom prst="rtTriangle">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ja-JP" altLang="en-US" b="1">
              <a:solidFill>
                <a:srgbClr val="000000"/>
              </a:solidFill>
            </a:endParaRPr>
          </a:p>
        </p:txBody>
      </p:sp>
      <p:sp>
        <p:nvSpPr>
          <p:cNvPr id="278575" name="AutoShape 47"/>
          <p:cNvSpPr>
            <a:spLocks noChangeArrowheads="1"/>
          </p:cNvSpPr>
          <p:nvPr/>
        </p:nvSpPr>
        <p:spPr bwMode="auto">
          <a:xfrm rot="3512651">
            <a:off x="759618" y="4726782"/>
            <a:ext cx="576263" cy="647700"/>
          </a:xfrm>
          <a:prstGeom prst="roundRect">
            <a:avLst>
              <a:gd name="adj" fmla="val 16667"/>
            </a:avLst>
          </a:prstGeom>
          <a:gradFill rotWithShape="1">
            <a:gsLst>
              <a:gs pos="0">
                <a:srgbClr val="CCFFFF"/>
              </a:gs>
              <a:gs pos="100000">
                <a:srgbClr val="5E7676"/>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spAutoFit/>
          </a:bodyPr>
          <a:lstStyle/>
          <a:p>
            <a:endParaRPr lang="ja-JP" altLang="en-US" b="1">
              <a:solidFill>
                <a:srgbClr val="000000"/>
              </a:solidFill>
            </a:endParaRPr>
          </a:p>
        </p:txBody>
      </p:sp>
      <p:sp>
        <p:nvSpPr>
          <p:cNvPr id="278533" name="AutoShape 5"/>
          <p:cNvSpPr>
            <a:spLocks noChangeArrowheads="1"/>
          </p:cNvSpPr>
          <p:nvPr/>
        </p:nvSpPr>
        <p:spPr bwMode="auto">
          <a:xfrm rot="604836">
            <a:off x="323850" y="1557338"/>
            <a:ext cx="4248150" cy="142875"/>
          </a:xfrm>
          <a:prstGeom prst="roundRect">
            <a:avLst>
              <a:gd name="adj" fmla="val 50000"/>
            </a:avLst>
          </a:prstGeom>
          <a:solidFill>
            <a:srgbClr val="FFFF99"/>
          </a:solidFill>
          <a:ln w="9525">
            <a:solidFill>
              <a:srgbClr val="FFCC66"/>
            </a:solidFill>
            <a:round/>
            <a:headEnd/>
            <a:tailEnd/>
          </a:ln>
        </p:spPr>
        <p:txBody>
          <a:bodyPr wrap="none" anchor="ctr">
            <a:spAutoFit/>
          </a:bodyPr>
          <a:lstStyle/>
          <a:p>
            <a:endParaRPr lang="ja-JP" altLang="en-US" b="1">
              <a:solidFill>
                <a:srgbClr val="000000"/>
              </a:solidFill>
            </a:endParaRPr>
          </a:p>
        </p:txBody>
      </p:sp>
      <p:sp>
        <p:nvSpPr>
          <p:cNvPr id="278530" name="AutoShape 2"/>
          <p:cNvSpPr>
            <a:spLocks noChangeArrowheads="1"/>
          </p:cNvSpPr>
          <p:nvPr/>
        </p:nvSpPr>
        <p:spPr bwMode="auto">
          <a:xfrm>
            <a:off x="4211638" y="1268413"/>
            <a:ext cx="576262" cy="647700"/>
          </a:xfrm>
          <a:prstGeom prst="roundRect">
            <a:avLst>
              <a:gd name="adj" fmla="val 16667"/>
            </a:avLst>
          </a:prstGeom>
          <a:gradFill rotWithShape="1">
            <a:gsLst>
              <a:gs pos="0">
                <a:srgbClr val="CCFFFF"/>
              </a:gs>
              <a:gs pos="100000">
                <a:srgbClr val="5E7676"/>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spAutoFit/>
          </a:bodyPr>
          <a:lstStyle/>
          <a:p>
            <a:endParaRPr lang="ja-JP" altLang="en-US" b="1">
              <a:solidFill>
                <a:srgbClr val="000000"/>
              </a:solidFill>
            </a:endParaRPr>
          </a:p>
        </p:txBody>
      </p:sp>
      <p:sp>
        <p:nvSpPr>
          <p:cNvPr id="16390" name="Rectangle 3"/>
          <p:cNvSpPr>
            <a:spLocks noGrp="1" noChangeArrowheads="1"/>
          </p:cNvSpPr>
          <p:nvPr>
            <p:ph type="title"/>
          </p:nvPr>
        </p:nvSpPr>
        <p:spPr>
          <a:xfrm>
            <a:off x="0" y="0"/>
            <a:ext cx="4356100" cy="476250"/>
          </a:xfrm>
        </p:spPr>
        <p:txBody>
          <a:bodyPr/>
          <a:lstStyle/>
          <a:p>
            <a:pPr algn="l" eaLnBrk="1" hangingPunct="1"/>
            <a:r>
              <a:rPr lang="ja-JP" altLang="en-US" sz="2800">
                <a:solidFill>
                  <a:srgbClr val="0000FF"/>
                </a:solidFill>
              </a:rPr>
              <a:t>力と仕事</a:t>
            </a:r>
          </a:p>
        </p:txBody>
      </p:sp>
      <p:sp>
        <p:nvSpPr>
          <p:cNvPr id="16391" name="Rectangle 4"/>
          <p:cNvSpPr>
            <a:spLocks noChangeArrowheads="1"/>
          </p:cNvSpPr>
          <p:nvPr/>
        </p:nvSpPr>
        <p:spPr bwMode="auto">
          <a:xfrm>
            <a:off x="0" y="620713"/>
            <a:ext cx="12588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a:solidFill>
                  <a:srgbClr val="000000"/>
                </a:solidFill>
              </a:rPr>
              <a:t>てこ　</a:t>
            </a:r>
          </a:p>
        </p:txBody>
      </p:sp>
      <p:sp>
        <p:nvSpPr>
          <p:cNvPr id="278537" name="Line 9"/>
          <p:cNvSpPr>
            <a:spLocks noChangeShapeType="1"/>
          </p:cNvSpPr>
          <p:nvPr/>
        </p:nvSpPr>
        <p:spPr bwMode="auto">
          <a:xfrm>
            <a:off x="250825" y="1268413"/>
            <a:ext cx="0" cy="1081087"/>
          </a:xfrm>
          <a:prstGeom prst="line">
            <a:avLst/>
          </a:prstGeom>
          <a:noFill/>
          <a:ln w="38100">
            <a:solidFill>
              <a:srgbClr val="996633"/>
            </a:solidFill>
            <a:round/>
            <a:headEnd/>
            <a:tailEnd type="arrow" w="med" len="med"/>
          </a:ln>
          <a:extLst>
            <a:ext uri="{909E8E84-426E-40DD-AFC4-6F175D3DCCD1}">
              <a14:hiddenFill xmlns:a14="http://schemas.microsoft.com/office/drawing/2010/main">
                <a:noFill/>
              </a14:hiddenFill>
            </a:ext>
          </a:extLst>
        </p:spPr>
        <p:txBody>
          <a:bodyPr anchor="ctr">
            <a:spAutoFit/>
          </a:bodyPr>
          <a:lstStyle/>
          <a:p>
            <a:endParaRPr lang="ja-JP" altLang="en-US" b="1">
              <a:solidFill>
                <a:srgbClr val="000000"/>
              </a:solidFill>
            </a:endParaRPr>
          </a:p>
        </p:txBody>
      </p:sp>
      <p:sp>
        <p:nvSpPr>
          <p:cNvPr id="278540" name="Line 12"/>
          <p:cNvSpPr>
            <a:spLocks noChangeShapeType="1"/>
          </p:cNvSpPr>
          <p:nvPr/>
        </p:nvSpPr>
        <p:spPr bwMode="auto">
          <a:xfrm>
            <a:off x="4716463" y="1557338"/>
            <a:ext cx="0" cy="503237"/>
          </a:xfrm>
          <a:prstGeom prst="line">
            <a:avLst/>
          </a:prstGeom>
          <a:noFill/>
          <a:ln w="38100">
            <a:solidFill>
              <a:srgbClr val="996633"/>
            </a:solidFill>
            <a:round/>
            <a:headEnd type="arrow" w="med" len="med"/>
            <a:tailEnd/>
          </a:ln>
          <a:extLst>
            <a:ext uri="{909E8E84-426E-40DD-AFC4-6F175D3DCCD1}">
              <a14:hiddenFill xmlns:a14="http://schemas.microsoft.com/office/drawing/2010/main">
                <a:noFill/>
              </a14:hiddenFill>
            </a:ext>
          </a:extLst>
        </p:spPr>
        <p:txBody>
          <a:bodyPr anchor="ctr">
            <a:spAutoFit/>
          </a:bodyPr>
          <a:lstStyle/>
          <a:p>
            <a:endParaRPr lang="ja-JP" altLang="en-US" b="1">
              <a:solidFill>
                <a:srgbClr val="000000"/>
              </a:solidFill>
            </a:endParaRPr>
          </a:p>
        </p:txBody>
      </p:sp>
      <p:sp>
        <p:nvSpPr>
          <p:cNvPr id="278541" name="Rectangle 13"/>
          <p:cNvSpPr>
            <a:spLocks noChangeArrowheads="1"/>
          </p:cNvSpPr>
          <p:nvPr/>
        </p:nvSpPr>
        <p:spPr bwMode="auto">
          <a:xfrm>
            <a:off x="5724525" y="908050"/>
            <a:ext cx="23764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a:solidFill>
                  <a:srgbClr val="000000"/>
                </a:solidFill>
              </a:rPr>
              <a:t>力は </a:t>
            </a:r>
            <a:r>
              <a:rPr lang="en-US" altLang="ja-JP">
                <a:solidFill>
                  <a:srgbClr val="FF0000"/>
                </a:solidFill>
              </a:rPr>
              <a:t>3</a:t>
            </a:r>
            <a:r>
              <a:rPr lang="ja-JP" altLang="en-US">
                <a:solidFill>
                  <a:srgbClr val="000000"/>
                </a:solidFill>
              </a:rPr>
              <a:t>倍　</a:t>
            </a:r>
          </a:p>
        </p:txBody>
      </p:sp>
      <p:sp>
        <p:nvSpPr>
          <p:cNvPr id="16395" name="Rectangle 14"/>
          <p:cNvSpPr>
            <a:spLocks noChangeArrowheads="1"/>
          </p:cNvSpPr>
          <p:nvPr/>
        </p:nvSpPr>
        <p:spPr bwMode="auto">
          <a:xfrm>
            <a:off x="2371725" y="995363"/>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rgbClr val="000000"/>
                </a:solidFill>
              </a:rPr>
              <a:t>3</a:t>
            </a:r>
          </a:p>
        </p:txBody>
      </p:sp>
      <p:sp>
        <p:nvSpPr>
          <p:cNvPr id="16396" name="Rectangle 15"/>
          <p:cNvSpPr>
            <a:spLocks noChangeArrowheads="1"/>
          </p:cNvSpPr>
          <p:nvPr/>
        </p:nvSpPr>
        <p:spPr bwMode="auto">
          <a:xfrm>
            <a:off x="3595688" y="968375"/>
            <a:ext cx="361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rgbClr val="000000"/>
                </a:solidFill>
              </a:rPr>
              <a:t>1</a:t>
            </a:r>
          </a:p>
        </p:txBody>
      </p:sp>
      <p:sp>
        <p:nvSpPr>
          <p:cNvPr id="16397" name="Rectangle 16"/>
          <p:cNvSpPr>
            <a:spLocks noChangeArrowheads="1"/>
          </p:cNvSpPr>
          <p:nvPr/>
        </p:nvSpPr>
        <p:spPr bwMode="auto">
          <a:xfrm>
            <a:off x="3019425" y="946150"/>
            <a:ext cx="361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000000"/>
                </a:solidFill>
              </a:rPr>
              <a:t>：</a:t>
            </a:r>
          </a:p>
        </p:txBody>
      </p:sp>
      <p:sp>
        <p:nvSpPr>
          <p:cNvPr id="278545" name="Rectangle 17"/>
          <p:cNvSpPr>
            <a:spLocks noChangeArrowheads="1"/>
          </p:cNvSpPr>
          <p:nvPr/>
        </p:nvSpPr>
        <p:spPr bwMode="auto">
          <a:xfrm>
            <a:off x="5724525" y="1412875"/>
            <a:ext cx="19446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a:solidFill>
                  <a:srgbClr val="000000"/>
                </a:solidFill>
              </a:rPr>
              <a:t>動く距離は</a:t>
            </a:r>
          </a:p>
        </p:txBody>
      </p:sp>
      <p:sp>
        <p:nvSpPr>
          <p:cNvPr id="278546" name="Rectangle 18"/>
          <p:cNvSpPr>
            <a:spLocks noChangeArrowheads="1"/>
          </p:cNvSpPr>
          <p:nvPr/>
        </p:nvSpPr>
        <p:spPr bwMode="auto">
          <a:xfrm>
            <a:off x="5364163" y="2133600"/>
            <a:ext cx="26638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a:solidFill>
                  <a:srgbClr val="000000"/>
                </a:solidFill>
              </a:rPr>
              <a:t>力</a:t>
            </a:r>
            <a:r>
              <a:rPr lang="en-US" altLang="ja-JP">
                <a:solidFill>
                  <a:srgbClr val="000000"/>
                </a:solidFill>
              </a:rPr>
              <a:t>×</a:t>
            </a:r>
            <a:r>
              <a:rPr lang="ja-JP" altLang="en-US">
                <a:solidFill>
                  <a:srgbClr val="000000"/>
                </a:solidFill>
              </a:rPr>
              <a:t>動く距離は</a:t>
            </a:r>
          </a:p>
        </p:txBody>
      </p:sp>
      <p:sp>
        <p:nvSpPr>
          <p:cNvPr id="16400" name="Rectangle 20"/>
          <p:cNvSpPr>
            <a:spLocks noChangeArrowheads="1"/>
          </p:cNvSpPr>
          <p:nvPr/>
        </p:nvSpPr>
        <p:spPr bwMode="auto">
          <a:xfrm>
            <a:off x="0" y="3357563"/>
            <a:ext cx="12588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a:solidFill>
                  <a:srgbClr val="000000"/>
                </a:solidFill>
              </a:rPr>
              <a:t>斜面</a:t>
            </a:r>
          </a:p>
        </p:txBody>
      </p:sp>
      <p:sp>
        <p:nvSpPr>
          <p:cNvPr id="278549" name="AutoShape 21"/>
          <p:cNvSpPr>
            <a:spLocks noChangeArrowheads="1"/>
          </p:cNvSpPr>
          <p:nvPr/>
        </p:nvSpPr>
        <p:spPr bwMode="auto">
          <a:xfrm>
            <a:off x="4140200" y="4365625"/>
            <a:ext cx="576263" cy="647700"/>
          </a:xfrm>
          <a:prstGeom prst="roundRect">
            <a:avLst>
              <a:gd name="adj" fmla="val 16667"/>
            </a:avLst>
          </a:prstGeom>
          <a:gradFill rotWithShape="1">
            <a:gsLst>
              <a:gs pos="0">
                <a:srgbClr val="CCFFFF"/>
              </a:gs>
              <a:gs pos="100000">
                <a:srgbClr val="5E7676"/>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spAutoFit/>
          </a:bodyPr>
          <a:lstStyle/>
          <a:p>
            <a:endParaRPr lang="ja-JP" altLang="en-US" b="1">
              <a:solidFill>
                <a:srgbClr val="000000"/>
              </a:solidFill>
            </a:endParaRPr>
          </a:p>
        </p:txBody>
      </p:sp>
      <p:sp>
        <p:nvSpPr>
          <p:cNvPr id="278550" name="AutoShape 22"/>
          <p:cNvSpPr>
            <a:spLocks noChangeArrowheads="1"/>
          </p:cNvSpPr>
          <p:nvPr/>
        </p:nvSpPr>
        <p:spPr bwMode="auto">
          <a:xfrm rot="3512651">
            <a:off x="2015332" y="3969544"/>
            <a:ext cx="576262" cy="647700"/>
          </a:xfrm>
          <a:prstGeom prst="roundRect">
            <a:avLst>
              <a:gd name="adj" fmla="val 16667"/>
            </a:avLst>
          </a:prstGeom>
          <a:gradFill rotWithShape="1">
            <a:gsLst>
              <a:gs pos="0">
                <a:srgbClr val="CCFFFF"/>
              </a:gs>
              <a:gs pos="100000">
                <a:srgbClr val="5E7676"/>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spAutoFit/>
          </a:bodyPr>
          <a:lstStyle/>
          <a:p>
            <a:endParaRPr lang="ja-JP" altLang="en-US" b="1">
              <a:solidFill>
                <a:srgbClr val="000000"/>
              </a:solidFill>
            </a:endParaRPr>
          </a:p>
        </p:txBody>
      </p:sp>
      <p:sp>
        <p:nvSpPr>
          <p:cNvPr id="278551" name="Line 23"/>
          <p:cNvSpPr>
            <a:spLocks noChangeShapeType="1"/>
          </p:cNvSpPr>
          <p:nvPr/>
        </p:nvSpPr>
        <p:spPr bwMode="auto">
          <a:xfrm flipH="1" flipV="1">
            <a:off x="4429125" y="4652963"/>
            <a:ext cx="1588" cy="1152525"/>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b="1">
              <a:solidFill>
                <a:srgbClr val="000000"/>
              </a:solidFill>
            </a:endParaRPr>
          </a:p>
        </p:txBody>
      </p:sp>
      <p:sp>
        <p:nvSpPr>
          <p:cNvPr id="278552" name="Line 24"/>
          <p:cNvSpPr>
            <a:spLocks noChangeShapeType="1"/>
          </p:cNvSpPr>
          <p:nvPr/>
        </p:nvSpPr>
        <p:spPr bwMode="auto">
          <a:xfrm flipH="1" flipV="1">
            <a:off x="2339975" y="4292600"/>
            <a:ext cx="1588" cy="1152525"/>
          </a:xfrm>
          <a:prstGeom prst="line">
            <a:avLst/>
          </a:prstGeom>
          <a:noFill/>
          <a:ln w="57150">
            <a:solidFill>
              <a:srgbClr val="FF0000"/>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b="1">
              <a:solidFill>
                <a:srgbClr val="000000"/>
              </a:solidFill>
            </a:endParaRPr>
          </a:p>
        </p:txBody>
      </p:sp>
      <p:sp>
        <p:nvSpPr>
          <p:cNvPr id="278553" name="Line 25"/>
          <p:cNvSpPr>
            <a:spLocks noChangeShapeType="1"/>
          </p:cNvSpPr>
          <p:nvPr/>
        </p:nvSpPr>
        <p:spPr bwMode="auto">
          <a:xfrm flipV="1">
            <a:off x="1763713" y="4292600"/>
            <a:ext cx="576262" cy="361950"/>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b="1">
              <a:solidFill>
                <a:srgbClr val="000000"/>
              </a:solidFill>
            </a:endParaRPr>
          </a:p>
        </p:txBody>
      </p:sp>
      <p:sp>
        <p:nvSpPr>
          <p:cNvPr id="278554" name="Line 26"/>
          <p:cNvSpPr>
            <a:spLocks noChangeShapeType="1"/>
          </p:cNvSpPr>
          <p:nvPr/>
        </p:nvSpPr>
        <p:spPr bwMode="auto">
          <a:xfrm flipV="1">
            <a:off x="900113" y="3573463"/>
            <a:ext cx="2879725" cy="1800225"/>
          </a:xfrm>
          <a:prstGeom prst="line">
            <a:avLst/>
          </a:prstGeom>
          <a:noFill/>
          <a:ln w="38100">
            <a:solidFill>
              <a:srgbClr val="996633"/>
            </a:solidFill>
            <a:round/>
            <a:headEnd/>
            <a:tailEnd type="arrow" w="med" len="med"/>
          </a:ln>
          <a:extLst>
            <a:ext uri="{909E8E84-426E-40DD-AFC4-6F175D3DCCD1}">
              <a14:hiddenFill xmlns:a14="http://schemas.microsoft.com/office/drawing/2010/main">
                <a:noFill/>
              </a14:hiddenFill>
            </a:ext>
          </a:extLst>
        </p:spPr>
        <p:txBody>
          <a:bodyPr anchor="ctr">
            <a:spAutoFit/>
          </a:bodyPr>
          <a:lstStyle/>
          <a:p>
            <a:endParaRPr lang="ja-JP" altLang="en-US" b="1">
              <a:solidFill>
                <a:srgbClr val="000000"/>
              </a:solidFill>
            </a:endParaRPr>
          </a:p>
        </p:txBody>
      </p:sp>
      <p:sp>
        <p:nvSpPr>
          <p:cNvPr id="278555" name="Line 27"/>
          <p:cNvSpPr>
            <a:spLocks noChangeShapeType="1"/>
          </p:cNvSpPr>
          <p:nvPr/>
        </p:nvSpPr>
        <p:spPr bwMode="auto">
          <a:xfrm flipV="1">
            <a:off x="3995738" y="3644900"/>
            <a:ext cx="0" cy="1800225"/>
          </a:xfrm>
          <a:prstGeom prst="line">
            <a:avLst/>
          </a:prstGeom>
          <a:noFill/>
          <a:ln w="38100">
            <a:solidFill>
              <a:srgbClr val="996633"/>
            </a:solidFill>
            <a:round/>
            <a:headEnd/>
            <a:tailEnd type="arrow" w="med" len="med"/>
          </a:ln>
          <a:extLst>
            <a:ext uri="{909E8E84-426E-40DD-AFC4-6F175D3DCCD1}">
              <a14:hiddenFill xmlns:a14="http://schemas.microsoft.com/office/drawing/2010/main">
                <a:noFill/>
              </a14:hiddenFill>
            </a:ext>
          </a:extLst>
        </p:spPr>
        <p:txBody>
          <a:bodyPr anchor="ctr">
            <a:spAutoFit/>
          </a:bodyPr>
          <a:lstStyle/>
          <a:p>
            <a:endParaRPr lang="ja-JP" altLang="en-US" b="1">
              <a:solidFill>
                <a:srgbClr val="000000"/>
              </a:solidFill>
            </a:endParaRPr>
          </a:p>
        </p:txBody>
      </p:sp>
      <p:sp>
        <p:nvSpPr>
          <p:cNvPr id="278556" name="Rectangle 28"/>
          <p:cNvSpPr>
            <a:spLocks noChangeArrowheads="1"/>
          </p:cNvSpPr>
          <p:nvPr/>
        </p:nvSpPr>
        <p:spPr bwMode="auto">
          <a:xfrm>
            <a:off x="5651500" y="4005263"/>
            <a:ext cx="23764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a:solidFill>
                  <a:srgbClr val="000000"/>
                </a:solidFill>
              </a:rPr>
              <a:t>力は </a:t>
            </a:r>
            <a:r>
              <a:rPr lang="en-US" altLang="ja-JP">
                <a:solidFill>
                  <a:srgbClr val="FF0000"/>
                </a:solidFill>
              </a:rPr>
              <a:t>sin </a:t>
            </a:r>
            <a:r>
              <a:rPr lang="en-US" altLang="ja-JP" i="1">
                <a:solidFill>
                  <a:srgbClr val="FF0000"/>
                </a:solidFill>
                <a:latin typeface="Symbol" pitchFamily="18" charset="2"/>
              </a:rPr>
              <a:t>q</a:t>
            </a:r>
            <a:r>
              <a:rPr lang="en-US" altLang="ja-JP" i="1">
                <a:solidFill>
                  <a:srgbClr val="000000"/>
                </a:solidFill>
                <a:latin typeface="Symbol" pitchFamily="18" charset="2"/>
              </a:rPr>
              <a:t> </a:t>
            </a:r>
            <a:r>
              <a:rPr lang="ja-JP" altLang="en-US">
                <a:solidFill>
                  <a:srgbClr val="000000"/>
                </a:solidFill>
              </a:rPr>
              <a:t>倍　</a:t>
            </a:r>
          </a:p>
        </p:txBody>
      </p:sp>
      <p:sp>
        <p:nvSpPr>
          <p:cNvPr id="278557" name="Rectangle 29"/>
          <p:cNvSpPr>
            <a:spLocks noChangeArrowheads="1"/>
          </p:cNvSpPr>
          <p:nvPr/>
        </p:nvSpPr>
        <p:spPr bwMode="auto">
          <a:xfrm>
            <a:off x="5614988" y="4508500"/>
            <a:ext cx="19431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a:solidFill>
                  <a:srgbClr val="000000"/>
                </a:solidFill>
              </a:rPr>
              <a:t>動く距離は</a:t>
            </a:r>
            <a:endParaRPr lang="ja-JP" altLang="en-US" i="1">
              <a:solidFill>
                <a:srgbClr val="000000"/>
              </a:solidFill>
              <a:latin typeface="Symbol" pitchFamily="18" charset="2"/>
            </a:endParaRPr>
          </a:p>
        </p:txBody>
      </p:sp>
      <p:sp>
        <p:nvSpPr>
          <p:cNvPr id="278558" name="Rectangle 30"/>
          <p:cNvSpPr>
            <a:spLocks noChangeArrowheads="1"/>
          </p:cNvSpPr>
          <p:nvPr/>
        </p:nvSpPr>
        <p:spPr bwMode="auto">
          <a:xfrm>
            <a:off x="5543550" y="5084763"/>
            <a:ext cx="26638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a:solidFill>
                  <a:srgbClr val="000000"/>
                </a:solidFill>
              </a:rPr>
              <a:t>力</a:t>
            </a:r>
            <a:r>
              <a:rPr lang="en-US" altLang="ja-JP">
                <a:solidFill>
                  <a:srgbClr val="000000"/>
                </a:solidFill>
              </a:rPr>
              <a:t>×</a:t>
            </a:r>
            <a:r>
              <a:rPr lang="ja-JP" altLang="en-US">
                <a:solidFill>
                  <a:srgbClr val="000000"/>
                </a:solidFill>
              </a:rPr>
              <a:t>動く距離は</a:t>
            </a:r>
          </a:p>
        </p:txBody>
      </p:sp>
      <p:sp>
        <p:nvSpPr>
          <p:cNvPr id="278559" name="Rectangle 31"/>
          <p:cNvSpPr>
            <a:spLocks noChangeArrowheads="1"/>
          </p:cNvSpPr>
          <p:nvPr/>
        </p:nvSpPr>
        <p:spPr bwMode="auto">
          <a:xfrm>
            <a:off x="5110163" y="6021388"/>
            <a:ext cx="22606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000000"/>
                </a:solidFill>
              </a:rPr>
              <a:t>力</a:t>
            </a:r>
            <a:r>
              <a:rPr lang="en-US" altLang="ja-JP">
                <a:solidFill>
                  <a:srgbClr val="000000"/>
                </a:solidFill>
              </a:rPr>
              <a:t>×</a:t>
            </a:r>
            <a:r>
              <a:rPr lang="ja-JP" altLang="en-US">
                <a:solidFill>
                  <a:srgbClr val="000000"/>
                </a:solidFill>
              </a:rPr>
              <a:t>動く距離 </a:t>
            </a:r>
          </a:p>
        </p:txBody>
      </p:sp>
      <p:sp>
        <p:nvSpPr>
          <p:cNvPr id="278562" name="Rectangle 34"/>
          <p:cNvSpPr>
            <a:spLocks noChangeArrowheads="1"/>
          </p:cNvSpPr>
          <p:nvPr/>
        </p:nvSpPr>
        <p:spPr bwMode="auto">
          <a:xfrm>
            <a:off x="7956550" y="2133600"/>
            <a:ext cx="812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000000"/>
                </a:solidFill>
              </a:rPr>
              <a:t>同じ</a:t>
            </a:r>
          </a:p>
        </p:txBody>
      </p:sp>
      <p:sp>
        <p:nvSpPr>
          <p:cNvPr id="278563" name="Rectangle 35"/>
          <p:cNvSpPr>
            <a:spLocks noChangeArrowheads="1"/>
          </p:cNvSpPr>
          <p:nvPr/>
        </p:nvSpPr>
        <p:spPr bwMode="auto">
          <a:xfrm>
            <a:off x="8135938" y="5084763"/>
            <a:ext cx="8128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000000"/>
                </a:solidFill>
              </a:rPr>
              <a:t>同じ</a:t>
            </a:r>
          </a:p>
        </p:txBody>
      </p:sp>
      <p:sp>
        <p:nvSpPr>
          <p:cNvPr id="278564" name="Rectangle 36"/>
          <p:cNvSpPr>
            <a:spLocks noChangeArrowheads="1"/>
          </p:cNvSpPr>
          <p:nvPr/>
        </p:nvSpPr>
        <p:spPr bwMode="auto">
          <a:xfrm>
            <a:off x="7597775" y="1412875"/>
            <a:ext cx="1008063"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b="1">
              <a:solidFill>
                <a:srgbClr val="000000"/>
              </a:solidFill>
            </a:endParaRPr>
          </a:p>
        </p:txBody>
      </p:sp>
      <p:sp>
        <p:nvSpPr>
          <p:cNvPr id="278565" name="Rectangle 37"/>
          <p:cNvSpPr>
            <a:spLocks noChangeArrowheads="1"/>
          </p:cNvSpPr>
          <p:nvPr/>
        </p:nvSpPr>
        <p:spPr bwMode="auto">
          <a:xfrm>
            <a:off x="7885113" y="2133600"/>
            <a:ext cx="1008062"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b="1">
              <a:solidFill>
                <a:srgbClr val="000000"/>
              </a:solidFill>
            </a:endParaRPr>
          </a:p>
        </p:txBody>
      </p:sp>
      <p:sp>
        <p:nvSpPr>
          <p:cNvPr id="278566" name="Rectangle 38"/>
          <p:cNvSpPr>
            <a:spLocks noChangeArrowheads="1"/>
          </p:cNvSpPr>
          <p:nvPr/>
        </p:nvSpPr>
        <p:spPr bwMode="auto">
          <a:xfrm>
            <a:off x="7631113" y="4506913"/>
            <a:ext cx="1512887"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b="1">
              <a:solidFill>
                <a:srgbClr val="000000"/>
              </a:solidFill>
            </a:endParaRPr>
          </a:p>
        </p:txBody>
      </p:sp>
      <p:sp>
        <p:nvSpPr>
          <p:cNvPr id="278567" name="Rectangle 39"/>
          <p:cNvSpPr>
            <a:spLocks noChangeArrowheads="1"/>
          </p:cNvSpPr>
          <p:nvPr/>
        </p:nvSpPr>
        <p:spPr bwMode="auto">
          <a:xfrm>
            <a:off x="8135938" y="5084763"/>
            <a:ext cx="1008062"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b="1">
              <a:solidFill>
                <a:srgbClr val="000000"/>
              </a:solidFill>
            </a:endParaRPr>
          </a:p>
        </p:txBody>
      </p:sp>
      <p:sp>
        <p:nvSpPr>
          <p:cNvPr id="278568" name="Rectangle 40"/>
          <p:cNvSpPr>
            <a:spLocks noChangeArrowheads="1"/>
          </p:cNvSpPr>
          <p:nvPr/>
        </p:nvSpPr>
        <p:spPr bwMode="auto">
          <a:xfrm>
            <a:off x="7558088" y="5999163"/>
            <a:ext cx="1008062"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b="1">
              <a:solidFill>
                <a:srgbClr val="000000"/>
              </a:solidFill>
            </a:endParaRPr>
          </a:p>
        </p:txBody>
      </p:sp>
      <p:sp>
        <p:nvSpPr>
          <p:cNvPr id="278569" name="Rectangle 41"/>
          <p:cNvSpPr>
            <a:spLocks noChangeArrowheads="1"/>
          </p:cNvSpPr>
          <p:nvPr/>
        </p:nvSpPr>
        <p:spPr bwMode="auto">
          <a:xfrm>
            <a:off x="7629525" y="5999163"/>
            <a:ext cx="8953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000000"/>
                </a:solidFill>
              </a:rPr>
              <a:t>仕事</a:t>
            </a:r>
          </a:p>
        </p:txBody>
      </p:sp>
      <p:sp>
        <p:nvSpPr>
          <p:cNvPr id="278570" name="Rectangle 42"/>
          <p:cNvSpPr>
            <a:spLocks noChangeArrowheads="1"/>
          </p:cNvSpPr>
          <p:nvPr/>
        </p:nvSpPr>
        <p:spPr bwMode="auto">
          <a:xfrm>
            <a:off x="1331913" y="5013325"/>
            <a:ext cx="3698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solidFill>
                  <a:srgbClr val="000000"/>
                </a:solidFill>
                <a:latin typeface="Symbol" pitchFamily="18" charset="2"/>
              </a:rPr>
              <a:t>q</a:t>
            </a:r>
          </a:p>
        </p:txBody>
      </p:sp>
      <p:sp>
        <p:nvSpPr>
          <p:cNvPr id="278571" name="Rectangle 43"/>
          <p:cNvSpPr>
            <a:spLocks noChangeArrowheads="1"/>
          </p:cNvSpPr>
          <p:nvPr/>
        </p:nvSpPr>
        <p:spPr bwMode="auto">
          <a:xfrm>
            <a:off x="2484438" y="4868863"/>
            <a:ext cx="6953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solidFill>
                  <a:srgbClr val="000000"/>
                </a:solidFill>
                <a:latin typeface="Bookman Old Style" pitchFamily="18" charset="0"/>
                <a:ea typeface="ＭＳ ゴシック" pitchFamily="49" charset="-128"/>
              </a:rPr>
              <a:t>mg</a:t>
            </a:r>
          </a:p>
        </p:txBody>
      </p:sp>
      <p:sp>
        <p:nvSpPr>
          <p:cNvPr id="278572" name="Rectangle 44"/>
          <p:cNvSpPr>
            <a:spLocks noChangeArrowheads="1"/>
          </p:cNvSpPr>
          <p:nvPr/>
        </p:nvSpPr>
        <p:spPr bwMode="auto">
          <a:xfrm>
            <a:off x="179388" y="4292600"/>
            <a:ext cx="14906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solidFill>
                  <a:srgbClr val="000000"/>
                </a:solidFill>
                <a:latin typeface="Bookman Old Style" pitchFamily="18" charset="0"/>
                <a:ea typeface="ＭＳ ゴシック" pitchFamily="49" charset="-128"/>
              </a:rPr>
              <a:t>mg </a:t>
            </a:r>
            <a:r>
              <a:rPr lang="en-US" altLang="ja-JP">
                <a:solidFill>
                  <a:srgbClr val="FF0000"/>
                </a:solidFill>
              </a:rPr>
              <a:t>sin </a:t>
            </a:r>
            <a:r>
              <a:rPr lang="en-US" altLang="ja-JP" i="1">
                <a:solidFill>
                  <a:srgbClr val="FF0000"/>
                </a:solidFill>
                <a:latin typeface="Symbol" pitchFamily="18" charset="2"/>
              </a:rPr>
              <a:t>q</a:t>
            </a:r>
          </a:p>
        </p:txBody>
      </p:sp>
      <p:sp>
        <p:nvSpPr>
          <p:cNvPr id="278573" name="Rectangle 45"/>
          <p:cNvSpPr>
            <a:spLocks noChangeArrowheads="1"/>
          </p:cNvSpPr>
          <p:nvPr/>
        </p:nvSpPr>
        <p:spPr bwMode="auto">
          <a:xfrm>
            <a:off x="4572000" y="5229225"/>
            <a:ext cx="6953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solidFill>
                  <a:srgbClr val="000000"/>
                </a:solidFill>
                <a:latin typeface="Bookman Old Style" pitchFamily="18" charset="0"/>
                <a:ea typeface="ＭＳ ゴシック" pitchFamily="49" charset="-128"/>
              </a:rPr>
              <a:t>mg</a:t>
            </a:r>
          </a:p>
        </p:txBody>
      </p:sp>
      <p:sp>
        <p:nvSpPr>
          <p:cNvPr id="278576" name="AutoShape 48"/>
          <p:cNvSpPr>
            <a:spLocks noChangeArrowheads="1"/>
          </p:cNvSpPr>
          <p:nvPr/>
        </p:nvSpPr>
        <p:spPr bwMode="auto">
          <a:xfrm>
            <a:off x="4140200" y="4797425"/>
            <a:ext cx="576263" cy="647700"/>
          </a:xfrm>
          <a:prstGeom prst="roundRect">
            <a:avLst>
              <a:gd name="adj" fmla="val 16667"/>
            </a:avLst>
          </a:prstGeom>
          <a:gradFill rotWithShape="1">
            <a:gsLst>
              <a:gs pos="0">
                <a:srgbClr val="CCFFFF"/>
              </a:gs>
              <a:gs pos="100000">
                <a:srgbClr val="5E7676"/>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spAutoFit/>
          </a:bodyPr>
          <a:lstStyle/>
          <a:p>
            <a:endParaRPr lang="ja-JP" altLang="en-US" b="1">
              <a:solidFill>
                <a:srgbClr val="000000"/>
              </a:solidFill>
            </a:endParaRPr>
          </a:p>
        </p:txBody>
      </p:sp>
      <p:sp>
        <p:nvSpPr>
          <p:cNvPr id="278577" name="Rectangle 49"/>
          <p:cNvSpPr>
            <a:spLocks noChangeArrowheads="1"/>
          </p:cNvSpPr>
          <p:nvPr/>
        </p:nvSpPr>
        <p:spPr bwMode="auto">
          <a:xfrm>
            <a:off x="684213" y="2420938"/>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rgbClr val="FF0000"/>
                </a:solidFill>
              </a:rPr>
              <a:t>1</a:t>
            </a:r>
          </a:p>
        </p:txBody>
      </p:sp>
      <p:sp>
        <p:nvSpPr>
          <p:cNvPr id="278578" name="Rectangle 50"/>
          <p:cNvSpPr>
            <a:spLocks noChangeArrowheads="1"/>
          </p:cNvSpPr>
          <p:nvPr/>
        </p:nvSpPr>
        <p:spPr bwMode="auto">
          <a:xfrm>
            <a:off x="4787900" y="620713"/>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rgbClr val="FF0000"/>
                </a:solidFill>
              </a:rPr>
              <a:t>3</a:t>
            </a:r>
          </a:p>
        </p:txBody>
      </p:sp>
      <p:sp>
        <p:nvSpPr>
          <p:cNvPr id="278579" name="Rectangle 51"/>
          <p:cNvSpPr>
            <a:spLocks noChangeArrowheads="1"/>
          </p:cNvSpPr>
          <p:nvPr/>
        </p:nvSpPr>
        <p:spPr bwMode="auto">
          <a:xfrm>
            <a:off x="920750" y="2328863"/>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FF0000"/>
                </a:solidFill>
              </a:rPr>
              <a:t>：</a:t>
            </a:r>
          </a:p>
        </p:txBody>
      </p:sp>
      <p:sp>
        <p:nvSpPr>
          <p:cNvPr id="278580" name="Rectangle 52"/>
          <p:cNvSpPr>
            <a:spLocks noChangeArrowheads="1"/>
          </p:cNvSpPr>
          <p:nvPr/>
        </p:nvSpPr>
        <p:spPr bwMode="auto">
          <a:xfrm>
            <a:off x="539750" y="1484313"/>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rgbClr val="996633"/>
                </a:solidFill>
              </a:rPr>
              <a:t>1</a:t>
            </a:r>
          </a:p>
        </p:txBody>
      </p:sp>
      <p:sp>
        <p:nvSpPr>
          <p:cNvPr id="278581" name="Rectangle 53"/>
          <p:cNvSpPr>
            <a:spLocks noChangeArrowheads="1"/>
          </p:cNvSpPr>
          <p:nvPr/>
        </p:nvSpPr>
        <p:spPr bwMode="auto">
          <a:xfrm>
            <a:off x="4787900" y="1557338"/>
            <a:ext cx="6381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rgbClr val="996633"/>
                </a:solidFill>
              </a:rPr>
              <a:t>1/3</a:t>
            </a:r>
          </a:p>
        </p:txBody>
      </p:sp>
      <p:sp>
        <p:nvSpPr>
          <p:cNvPr id="278582" name="Rectangle 54"/>
          <p:cNvSpPr>
            <a:spLocks noChangeArrowheads="1"/>
          </p:cNvSpPr>
          <p:nvPr/>
        </p:nvSpPr>
        <p:spPr bwMode="auto">
          <a:xfrm>
            <a:off x="744538" y="1416050"/>
            <a:ext cx="361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996633"/>
                </a:solidFill>
              </a:rPr>
              <a:t>：</a:t>
            </a:r>
          </a:p>
        </p:txBody>
      </p:sp>
      <p:sp>
        <p:nvSpPr>
          <p:cNvPr id="278584" name="Rectangle 56"/>
          <p:cNvSpPr>
            <a:spLocks noChangeArrowheads="1"/>
          </p:cNvSpPr>
          <p:nvPr/>
        </p:nvSpPr>
        <p:spPr bwMode="auto">
          <a:xfrm>
            <a:off x="2770188" y="3613150"/>
            <a:ext cx="361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rgbClr val="996633"/>
                </a:solidFill>
              </a:rPr>
              <a:t>1</a:t>
            </a:r>
          </a:p>
        </p:txBody>
      </p:sp>
      <p:sp>
        <p:nvSpPr>
          <p:cNvPr id="278585" name="Rectangle 57"/>
          <p:cNvSpPr>
            <a:spLocks noChangeArrowheads="1"/>
          </p:cNvSpPr>
          <p:nvPr/>
        </p:nvSpPr>
        <p:spPr bwMode="auto">
          <a:xfrm>
            <a:off x="3929063" y="3773488"/>
            <a:ext cx="784225"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rgbClr val="996633"/>
                </a:solidFill>
              </a:rPr>
              <a:t>sin</a:t>
            </a:r>
            <a:r>
              <a:rPr lang="en-US" altLang="ja-JP" i="1">
                <a:solidFill>
                  <a:srgbClr val="996633"/>
                </a:solidFill>
                <a:latin typeface="Symbol" pitchFamily="18" charset="2"/>
              </a:rPr>
              <a:t>q</a:t>
            </a:r>
          </a:p>
        </p:txBody>
      </p:sp>
      <p:sp>
        <p:nvSpPr>
          <p:cNvPr id="278586" name="AutoShape 58"/>
          <p:cNvSpPr>
            <a:spLocks noChangeArrowheads="1"/>
          </p:cNvSpPr>
          <p:nvPr/>
        </p:nvSpPr>
        <p:spPr bwMode="auto">
          <a:xfrm rot="604836">
            <a:off x="323850" y="1557338"/>
            <a:ext cx="4248150" cy="142875"/>
          </a:xfrm>
          <a:prstGeom prst="roundRect">
            <a:avLst>
              <a:gd name="adj" fmla="val 50000"/>
            </a:avLst>
          </a:prstGeom>
          <a:solidFill>
            <a:srgbClr val="FFC000"/>
          </a:solidFill>
          <a:ln w="9525">
            <a:solidFill>
              <a:srgbClr val="FFCC66"/>
            </a:solidFill>
            <a:round/>
            <a:headEnd/>
            <a:tailEnd/>
          </a:ln>
        </p:spPr>
        <p:txBody>
          <a:bodyPr wrap="none" anchor="ctr">
            <a:spAutoFit/>
          </a:bodyPr>
          <a:lstStyle/>
          <a:p>
            <a:endParaRPr lang="ja-JP" altLang="en-US" b="1">
              <a:solidFill>
                <a:srgbClr val="000000"/>
              </a:solidFill>
            </a:endParaRPr>
          </a:p>
        </p:txBody>
      </p:sp>
      <p:sp>
        <p:nvSpPr>
          <p:cNvPr id="278587" name="AutoShape 59"/>
          <p:cNvSpPr>
            <a:spLocks noChangeArrowheads="1"/>
          </p:cNvSpPr>
          <p:nvPr/>
        </p:nvSpPr>
        <p:spPr bwMode="auto">
          <a:xfrm>
            <a:off x="4211638" y="1268413"/>
            <a:ext cx="576262" cy="647700"/>
          </a:xfrm>
          <a:prstGeom prst="roundRect">
            <a:avLst>
              <a:gd name="adj" fmla="val 16667"/>
            </a:avLst>
          </a:prstGeom>
          <a:gradFill rotWithShape="1">
            <a:gsLst>
              <a:gs pos="0">
                <a:srgbClr val="CCFFFF"/>
              </a:gs>
              <a:gs pos="100000">
                <a:srgbClr val="5E7676"/>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spAutoFit/>
          </a:bodyPr>
          <a:lstStyle/>
          <a:p>
            <a:endParaRPr lang="ja-JP" altLang="en-US" b="1">
              <a:solidFill>
                <a:srgbClr val="000000"/>
              </a:solidFill>
            </a:endParaRPr>
          </a:p>
        </p:txBody>
      </p:sp>
      <p:sp>
        <p:nvSpPr>
          <p:cNvPr id="278588" name="Line 60"/>
          <p:cNvSpPr>
            <a:spLocks noChangeShapeType="1"/>
          </p:cNvSpPr>
          <p:nvPr/>
        </p:nvSpPr>
        <p:spPr bwMode="auto">
          <a:xfrm flipH="1" flipV="1">
            <a:off x="4500563" y="765175"/>
            <a:ext cx="1587" cy="1152525"/>
          </a:xfrm>
          <a:prstGeom prst="line">
            <a:avLst/>
          </a:prstGeom>
          <a:noFill/>
          <a:ln w="76200">
            <a:solidFill>
              <a:schemeClr val="accent2"/>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b="1">
              <a:solidFill>
                <a:srgbClr val="000000"/>
              </a:solidFill>
            </a:endParaRPr>
          </a:p>
        </p:txBody>
      </p:sp>
      <p:sp>
        <p:nvSpPr>
          <p:cNvPr id="278589" name="Line 61"/>
          <p:cNvSpPr>
            <a:spLocks noChangeShapeType="1"/>
          </p:cNvSpPr>
          <p:nvPr/>
        </p:nvSpPr>
        <p:spPr bwMode="auto">
          <a:xfrm flipH="1">
            <a:off x="468313" y="1196975"/>
            <a:ext cx="0" cy="503238"/>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b="1">
              <a:solidFill>
                <a:srgbClr val="000000"/>
              </a:solidFill>
            </a:endParaRPr>
          </a:p>
        </p:txBody>
      </p:sp>
      <p:sp>
        <p:nvSpPr>
          <p:cNvPr id="16437" name="AutoShape 7"/>
          <p:cNvSpPr>
            <a:spLocks noChangeArrowheads="1"/>
          </p:cNvSpPr>
          <p:nvPr/>
        </p:nvSpPr>
        <p:spPr bwMode="auto">
          <a:xfrm>
            <a:off x="3059113" y="1773238"/>
            <a:ext cx="431800" cy="431800"/>
          </a:xfrm>
          <a:prstGeom prst="triangle">
            <a:avLst>
              <a:gd name="adj" fmla="val 50000"/>
            </a:avLst>
          </a:prstGeom>
          <a:solidFill>
            <a:srgbClr val="FF6600"/>
          </a:solidFill>
          <a:ln w="9525">
            <a:solidFill>
              <a:schemeClr val="accent2"/>
            </a:solidFill>
            <a:miter lim="800000"/>
            <a:headEnd/>
            <a:tailEnd/>
          </a:ln>
        </p:spPr>
        <p:txBody>
          <a:bodyPr wrap="none" anchor="ctr">
            <a:spAutoFit/>
          </a:bodyPr>
          <a:lstStyle/>
          <a:p>
            <a:endParaRPr lang="ja-JP" altLang="en-US" b="1">
              <a:solidFill>
                <a:srgbClr val="000000"/>
              </a:solidFill>
            </a:endParaRPr>
          </a:p>
        </p:txBody>
      </p:sp>
      <p:sp>
        <p:nvSpPr>
          <p:cNvPr id="278590" name="Rectangle 62"/>
          <p:cNvSpPr>
            <a:spLocks noChangeArrowheads="1"/>
          </p:cNvSpPr>
          <p:nvPr/>
        </p:nvSpPr>
        <p:spPr bwMode="auto">
          <a:xfrm>
            <a:off x="6516688" y="908050"/>
            <a:ext cx="361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rgbClr val="FF0000"/>
                </a:solidFill>
              </a:rPr>
              <a:t>3</a:t>
            </a:r>
          </a:p>
        </p:txBody>
      </p:sp>
      <p:sp>
        <p:nvSpPr>
          <p:cNvPr id="278591" name="Rectangle 63"/>
          <p:cNvSpPr>
            <a:spLocks noChangeArrowheads="1"/>
          </p:cNvSpPr>
          <p:nvPr/>
        </p:nvSpPr>
        <p:spPr bwMode="auto">
          <a:xfrm>
            <a:off x="7740650" y="1397000"/>
            <a:ext cx="6381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rgbClr val="996633"/>
                </a:solidFill>
              </a:rPr>
              <a:t>1/3</a:t>
            </a:r>
          </a:p>
        </p:txBody>
      </p:sp>
      <p:sp>
        <p:nvSpPr>
          <p:cNvPr id="278592" name="Rectangle 64"/>
          <p:cNvSpPr>
            <a:spLocks noChangeArrowheads="1"/>
          </p:cNvSpPr>
          <p:nvPr/>
        </p:nvSpPr>
        <p:spPr bwMode="auto">
          <a:xfrm>
            <a:off x="6443663" y="4005263"/>
            <a:ext cx="9620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rgbClr val="FF0000"/>
                </a:solidFill>
              </a:rPr>
              <a:t>sin </a:t>
            </a:r>
            <a:r>
              <a:rPr lang="en-US" altLang="ja-JP" i="1">
                <a:solidFill>
                  <a:srgbClr val="FF0000"/>
                </a:solidFill>
                <a:latin typeface="Symbol" pitchFamily="18" charset="2"/>
              </a:rPr>
              <a:t>q</a:t>
            </a:r>
            <a:r>
              <a:rPr lang="en-US" altLang="ja-JP" i="1">
                <a:solidFill>
                  <a:srgbClr val="000000"/>
                </a:solidFill>
                <a:latin typeface="Symbol" pitchFamily="18" charset="2"/>
              </a:rPr>
              <a:t> </a:t>
            </a:r>
          </a:p>
        </p:txBody>
      </p:sp>
      <p:sp>
        <p:nvSpPr>
          <p:cNvPr id="278593" name="Rectangle 65"/>
          <p:cNvSpPr>
            <a:spLocks noChangeArrowheads="1"/>
          </p:cNvSpPr>
          <p:nvPr/>
        </p:nvSpPr>
        <p:spPr bwMode="auto">
          <a:xfrm>
            <a:off x="8181975" y="4506913"/>
            <a:ext cx="9620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rgbClr val="996633"/>
                </a:solidFill>
              </a:rPr>
              <a:t>sin </a:t>
            </a:r>
            <a:r>
              <a:rPr lang="en-US" altLang="ja-JP" i="1">
                <a:solidFill>
                  <a:srgbClr val="996633"/>
                </a:solidFill>
                <a:latin typeface="Symbol" pitchFamily="18" charset="2"/>
              </a:rPr>
              <a:t>q </a:t>
            </a:r>
          </a:p>
        </p:txBody>
      </p:sp>
      <p:sp>
        <p:nvSpPr>
          <p:cNvPr id="278594" name="Rectangle 66"/>
          <p:cNvSpPr>
            <a:spLocks noChangeArrowheads="1"/>
          </p:cNvSpPr>
          <p:nvPr/>
        </p:nvSpPr>
        <p:spPr bwMode="auto">
          <a:xfrm>
            <a:off x="5364163" y="333375"/>
            <a:ext cx="28082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a:solidFill>
                  <a:srgbClr val="000000"/>
                </a:solidFill>
              </a:rPr>
              <a:t>3:1</a:t>
            </a:r>
            <a:r>
              <a:rPr lang="ja-JP" altLang="en-US">
                <a:solidFill>
                  <a:srgbClr val="000000"/>
                </a:solidFill>
              </a:rPr>
              <a:t>のてこを使うと　</a:t>
            </a:r>
          </a:p>
        </p:txBody>
      </p:sp>
      <p:sp>
        <p:nvSpPr>
          <p:cNvPr id="278595" name="Rectangle 67"/>
          <p:cNvSpPr>
            <a:spLocks noChangeArrowheads="1"/>
          </p:cNvSpPr>
          <p:nvPr/>
        </p:nvSpPr>
        <p:spPr bwMode="auto">
          <a:xfrm>
            <a:off x="5076825" y="3141663"/>
            <a:ext cx="3671888"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a:solidFill>
                  <a:srgbClr val="000000"/>
                </a:solidFill>
              </a:rPr>
              <a:t>斜度</a:t>
            </a:r>
            <a:r>
              <a:rPr lang="en-US" altLang="ja-JP" i="1">
                <a:solidFill>
                  <a:srgbClr val="000000"/>
                </a:solidFill>
                <a:latin typeface="Symbol" pitchFamily="18" charset="2"/>
              </a:rPr>
              <a:t>q</a:t>
            </a:r>
            <a:r>
              <a:rPr lang="ja-JP" altLang="en-US">
                <a:solidFill>
                  <a:srgbClr val="000000"/>
                </a:solidFill>
              </a:rPr>
              <a:t>の斜面を使って持ち上げると</a:t>
            </a:r>
          </a:p>
        </p:txBody>
      </p:sp>
      <p:sp>
        <p:nvSpPr>
          <p:cNvPr id="278596" name="Rectangle 68"/>
          <p:cNvSpPr>
            <a:spLocks noChangeArrowheads="1"/>
          </p:cNvSpPr>
          <p:nvPr/>
        </p:nvSpPr>
        <p:spPr bwMode="auto">
          <a:xfrm>
            <a:off x="7700963" y="4511675"/>
            <a:ext cx="5492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rgbClr val="996633"/>
                </a:solidFill>
              </a:rPr>
              <a:t>1 /</a:t>
            </a:r>
            <a:endParaRPr lang="en-US" altLang="ja-JP" i="1">
              <a:solidFill>
                <a:srgbClr val="996633"/>
              </a:solidFill>
              <a:latin typeface="Symbol" pitchFamily="18" charset="2"/>
            </a:endParaRPr>
          </a:p>
        </p:txBody>
      </p:sp>
      <p:sp>
        <p:nvSpPr>
          <p:cNvPr id="278597" name="Rectangle 69"/>
          <p:cNvSpPr>
            <a:spLocks noChangeArrowheads="1"/>
          </p:cNvSpPr>
          <p:nvPr/>
        </p:nvSpPr>
        <p:spPr bwMode="auto">
          <a:xfrm>
            <a:off x="7702550" y="4503738"/>
            <a:ext cx="4508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rgbClr val="996633"/>
                </a:solidFill>
              </a:rPr>
              <a:t>1</a:t>
            </a:r>
            <a:r>
              <a:rPr lang="en-US" altLang="ja-JP" i="1">
                <a:solidFill>
                  <a:srgbClr val="996633"/>
                </a:solidFill>
                <a:latin typeface="Symbol" pitchFamily="18" charset="2"/>
              </a:rPr>
              <a:t> </a:t>
            </a:r>
          </a:p>
        </p:txBody>
      </p:sp>
      <p:sp>
        <p:nvSpPr>
          <p:cNvPr id="278598" name="Line 70"/>
          <p:cNvSpPr>
            <a:spLocks noChangeShapeType="1"/>
          </p:cNvSpPr>
          <p:nvPr/>
        </p:nvSpPr>
        <p:spPr bwMode="auto">
          <a:xfrm>
            <a:off x="3275013" y="4005263"/>
            <a:ext cx="4362450" cy="741362"/>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b="1">
              <a:solidFill>
                <a:srgbClr val="000000"/>
              </a:solidFill>
            </a:endParaRPr>
          </a:p>
        </p:txBody>
      </p:sp>
      <p:sp>
        <p:nvSpPr>
          <p:cNvPr id="278599" name="Line 71"/>
          <p:cNvSpPr>
            <a:spLocks noChangeShapeType="1"/>
          </p:cNvSpPr>
          <p:nvPr/>
        </p:nvSpPr>
        <p:spPr bwMode="auto">
          <a:xfrm>
            <a:off x="4713288" y="4087813"/>
            <a:ext cx="3597275" cy="496887"/>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b="1">
              <a:solidFill>
                <a:srgbClr val="000000"/>
              </a:solidFill>
            </a:endParaRPr>
          </a:p>
        </p:txBody>
      </p:sp>
      <p:sp>
        <p:nvSpPr>
          <p:cNvPr id="278600" name="AutoShape 72"/>
          <p:cNvSpPr>
            <a:spLocks noChangeArrowheads="1"/>
          </p:cNvSpPr>
          <p:nvPr/>
        </p:nvSpPr>
        <p:spPr bwMode="auto">
          <a:xfrm>
            <a:off x="6496050" y="941388"/>
            <a:ext cx="750888" cy="457200"/>
          </a:xfrm>
          <a:prstGeom prst="roundRect">
            <a:avLst>
              <a:gd name="adj" fmla="val 43056"/>
            </a:avLst>
          </a:prstGeom>
          <a:noFill/>
          <a:ln w="28575">
            <a:solidFill>
              <a:srgbClr val="FF00FF"/>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b="1">
              <a:solidFill>
                <a:srgbClr val="000000"/>
              </a:solidFill>
            </a:endParaRPr>
          </a:p>
        </p:txBody>
      </p:sp>
      <p:sp>
        <p:nvSpPr>
          <p:cNvPr id="278601" name="AutoShape 73"/>
          <p:cNvSpPr>
            <a:spLocks noChangeArrowheads="1"/>
          </p:cNvSpPr>
          <p:nvPr/>
        </p:nvSpPr>
        <p:spPr bwMode="auto">
          <a:xfrm>
            <a:off x="7705725" y="1425575"/>
            <a:ext cx="750888" cy="457200"/>
          </a:xfrm>
          <a:prstGeom prst="roundRect">
            <a:avLst>
              <a:gd name="adj" fmla="val 43056"/>
            </a:avLst>
          </a:prstGeom>
          <a:noFill/>
          <a:ln w="28575">
            <a:solidFill>
              <a:srgbClr val="FF00FF"/>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b="1">
              <a:solidFill>
                <a:srgbClr val="000000"/>
              </a:solidFill>
            </a:endParaRPr>
          </a:p>
        </p:txBody>
      </p:sp>
      <p:sp>
        <p:nvSpPr>
          <p:cNvPr id="278602" name="Rectangle 74"/>
          <p:cNvSpPr>
            <a:spLocks noChangeArrowheads="1"/>
          </p:cNvSpPr>
          <p:nvPr/>
        </p:nvSpPr>
        <p:spPr bwMode="auto">
          <a:xfrm>
            <a:off x="7169150" y="1052513"/>
            <a:ext cx="6921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sz="4000">
                <a:solidFill>
                  <a:srgbClr val="FF00FF"/>
                </a:solidFill>
              </a:rPr>
              <a:t>×</a:t>
            </a:r>
          </a:p>
        </p:txBody>
      </p:sp>
      <p:sp>
        <p:nvSpPr>
          <p:cNvPr id="278603" name="AutoShape 75"/>
          <p:cNvSpPr>
            <a:spLocks noChangeArrowheads="1"/>
          </p:cNvSpPr>
          <p:nvPr/>
        </p:nvSpPr>
        <p:spPr bwMode="auto">
          <a:xfrm>
            <a:off x="6440488" y="4021138"/>
            <a:ext cx="858837" cy="457200"/>
          </a:xfrm>
          <a:prstGeom prst="roundRect">
            <a:avLst>
              <a:gd name="adj" fmla="val 43056"/>
            </a:avLst>
          </a:prstGeom>
          <a:noFill/>
          <a:ln w="28575">
            <a:solidFill>
              <a:srgbClr val="FF00FF"/>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b="1">
              <a:solidFill>
                <a:srgbClr val="000000"/>
              </a:solidFill>
            </a:endParaRPr>
          </a:p>
        </p:txBody>
      </p:sp>
      <p:sp>
        <p:nvSpPr>
          <p:cNvPr id="278604" name="AutoShape 76"/>
          <p:cNvSpPr>
            <a:spLocks noChangeArrowheads="1"/>
          </p:cNvSpPr>
          <p:nvPr/>
        </p:nvSpPr>
        <p:spPr bwMode="auto">
          <a:xfrm>
            <a:off x="7677150" y="4505325"/>
            <a:ext cx="1466850" cy="498475"/>
          </a:xfrm>
          <a:prstGeom prst="roundRect">
            <a:avLst>
              <a:gd name="adj" fmla="val 43056"/>
            </a:avLst>
          </a:prstGeom>
          <a:noFill/>
          <a:ln w="28575">
            <a:solidFill>
              <a:srgbClr val="FF00FF"/>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b="1">
              <a:solidFill>
                <a:srgbClr val="000000"/>
              </a:solidFill>
            </a:endParaRPr>
          </a:p>
        </p:txBody>
      </p:sp>
      <p:sp>
        <p:nvSpPr>
          <p:cNvPr id="278605" name="Rectangle 77"/>
          <p:cNvSpPr>
            <a:spLocks noChangeArrowheads="1"/>
          </p:cNvSpPr>
          <p:nvPr/>
        </p:nvSpPr>
        <p:spPr bwMode="auto">
          <a:xfrm>
            <a:off x="7170738" y="4132263"/>
            <a:ext cx="6921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sz="4000">
                <a:solidFill>
                  <a:srgbClr val="FF00FF"/>
                </a:solidFill>
              </a:rPr>
              <a:t>×</a:t>
            </a:r>
          </a:p>
        </p:txBody>
      </p:sp>
      <p:sp>
        <p:nvSpPr>
          <p:cNvPr id="278606" name="AutoShape 78"/>
          <p:cNvSpPr>
            <a:spLocks noChangeArrowheads="1"/>
          </p:cNvSpPr>
          <p:nvPr/>
        </p:nvSpPr>
        <p:spPr bwMode="auto">
          <a:xfrm>
            <a:off x="5367338" y="2205038"/>
            <a:ext cx="2093912" cy="457200"/>
          </a:xfrm>
          <a:prstGeom prst="roundRect">
            <a:avLst>
              <a:gd name="adj" fmla="val 43056"/>
            </a:avLst>
          </a:prstGeom>
          <a:noFill/>
          <a:ln w="28575">
            <a:solidFill>
              <a:srgbClr val="FF00FF"/>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b="1">
              <a:solidFill>
                <a:srgbClr val="000000"/>
              </a:solidFill>
            </a:endParaRPr>
          </a:p>
        </p:txBody>
      </p:sp>
      <p:sp>
        <p:nvSpPr>
          <p:cNvPr id="278607" name="AutoShape 79"/>
          <p:cNvSpPr>
            <a:spLocks noChangeArrowheads="1"/>
          </p:cNvSpPr>
          <p:nvPr/>
        </p:nvSpPr>
        <p:spPr bwMode="auto">
          <a:xfrm>
            <a:off x="5500688" y="5149850"/>
            <a:ext cx="2243137" cy="457200"/>
          </a:xfrm>
          <a:prstGeom prst="roundRect">
            <a:avLst>
              <a:gd name="adj" fmla="val 43056"/>
            </a:avLst>
          </a:prstGeom>
          <a:noFill/>
          <a:ln w="28575">
            <a:solidFill>
              <a:srgbClr val="FF00FF"/>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b="1">
              <a:solidFill>
                <a:srgbClr val="000000"/>
              </a:solidFill>
            </a:endParaRPr>
          </a:p>
        </p:txBody>
      </p:sp>
      <p:sp>
        <p:nvSpPr>
          <p:cNvPr id="278608" name="Rectangle 80"/>
          <p:cNvSpPr>
            <a:spLocks noChangeArrowheads="1"/>
          </p:cNvSpPr>
          <p:nvPr/>
        </p:nvSpPr>
        <p:spPr bwMode="auto">
          <a:xfrm>
            <a:off x="7118350" y="6008688"/>
            <a:ext cx="3841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rgbClr val="000000"/>
                </a:solidFill>
              </a:rPr>
              <a:t>=</a:t>
            </a:r>
          </a:p>
        </p:txBody>
      </p:sp>
      <p:sp>
        <p:nvSpPr>
          <p:cNvPr id="278609" name="Rectangle 81"/>
          <p:cNvSpPr>
            <a:spLocks noChangeArrowheads="1"/>
          </p:cNvSpPr>
          <p:nvPr/>
        </p:nvSpPr>
        <p:spPr bwMode="auto">
          <a:xfrm>
            <a:off x="5099050" y="6019800"/>
            <a:ext cx="2260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000000"/>
                </a:solidFill>
              </a:rPr>
              <a:t>力</a:t>
            </a:r>
            <a:r>
              <a:rPr lang="en-US" altLang="ja-JP">
                <a:solidFill>
                  <a:srgbClr val="000000"/>
                </a:solidFill>
              </a:rPr>
              <a:t>×</a:t>
            </a:r>
            <a:r>
              <a:rPr lang="ja-JP" altLang="en-US">
                <a:solidFill>
                  <a:srgbClr val="000000"/>
                </a:solidFill>
              </a:rPr>
              <a:t>動く距離 </a:t>
            </a:r>
          </a:p>
        </p:txBody>
      </p:sp>
      <p:sp>
        <p:nvSpPr>
          <p:cNvPr id="278610" name="AutoShape 82"/>
          <p:cNvSpPr>
            <a:spLocks noChangeArrowheads="1"/>
          </p:cNvSpPr>
          <p:nvPr/>
        </p:nvSpPr>
        <p:spPr bwMode="auto">
          <a:xfrm>
            <a:off x="5049838" y="5889625"/>
            <a:ext cx="3708400" cy="792163"/>
          </a:xfrm>
          <a:prstGeom prst="roundRect">
            <a:avLst>
              <a:gd name="adj" fmla="val 0"/>
            </a:avLst>
          </a:prstGeom>
          <a:noFill/>
          <a:ln w="28575">
            <a:solidFill>
              <a:srgbClr val="FF00FF"/>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b="1">
              <a:solidFill>
                <a:srgbClr val="000000"/>
              </a:solidFill>
            </a:endParaRPr>
          </a:p>
        </p:txBody>
      </p:sp>
    </p:spTree>
    <p:extLst>
      <p:ext uri="{BB962C8B-B14F-4D97-AF65-F5344CB8AC3E}">
        <p14:creationId xmlns:p14="http://schemas.microsoft.com/office/powerpoint/2010/main" val="12309763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27858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7858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7858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859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8" presetClass="emph" presetSubtype="0" fill="hold" grpId="0" nodeType="clickEffect">
                                  <p:stCondLst>
                                    <p:cond delay="0"/>
                                  </p:stCondLst>
                                  <p:childTnLst>
                                    <p:animRot by="-1200000">
                                      <p:cBhvr>
                                        <p:cTn id="18" dur="1000" fill="hold"/>
                                        <p:tgtEl>
                                          <p:spTgt spid="278586"/>
                                        </p:tgtEl>
                                        <p:attrNameLst>
                                          <p:attrName>r</p:attrName>
                                        </p:attrNameLst>
                                      </p:cBhvr>
                                    </p:animRot>
                                  </p:childTnLst>
                                </p:cTn>
                              </p:par>
                              <p:par>
                                <p:cTn id="19" presetID="0" presetClass="path" presetSubtype="0" fill="hold" grpId="1" nodeType="withEffect">
                                  <p:stCondLst>
                                    <p:cond delay="0"/>
                                  </p:stCondLst>
                                  <p:childTnLst>
                                    <p:animMotion origin="layout" path="M 1.66667E-6 0 C -0.00035 0.00139 -0.00174 0.00532 -0.00208 0.0088 C -0.00243 0.01227 -0.00261 0.01713 -0.00261 0.02083 C -0.00261 0.02454 -0.00243 0.02731 -0.00208 0.03056 C -0.00174 0.0338 -0.00087 0.03889 -0.00052 0.04097 " pathEditMode="relative" rAng="0" ptsTypes="aaaaa">
                                      <p:cBhvr>
                                        <p:cTn id="20" dur="1000" fill="hold"/>
                                        <p:tgtEl>
                                          <p:spTgt spid="278586"/>
                                        </p:tgtEl>
                                        <p:attrNameLst>
                                          <p:attrName>ppt_x</p:attrName>
                                          <p:attrName>ppt_y</p:attrName>
                                        </p:attrNameLst>
                                      </p:cBhvr>
                                      <p:rCtr x="-139" y="2037"/>
                                    </p:animMotion>
                                  </p:childTnLst>
                                </p:cTn>
                              </p:par>
                              <p:par>
                                <p:cTn id="21" presetID="64" presetClass="path" presetSubtype="0" fill="hold" grpId="1" nodeType="withEffect">
                                  <p:stCondLst>
                                    <p:cond delay="0"/>
                                  </p:stCondLst>
                                  <p:childTnLst>
                                    <p:animMotion origin="layout" path="M -3.88889E-6 4.07407E-6 L 0.00018 -0.05764 " pathEditMode="relative" rAng="0" ptsTypes="AA">
                                      <p:cBhvr>
                                        <p:cTn id="22" dur="1000" fill="hold"/>
                                        <p:tgtEl>
                                          <p:spTgt spid="278587"/>
                                        </p:tgtEl>
                                        <p:attrNameLst>
                                          <p:attrName>ppt_x</p:attrName>
                                          <p:attrName>ppt_y</p:attrName>
                                        </p:attrNameLst>
                                      </p:cBhvr>
                                      <p:rCtr x="0" y="-2894"/>
                                    </p:animMotion>
                                  </p:childTnLst>
                                </p:cTn>
                              </p:par>
                              <p:par>
                                <p:cTn id="23" presetID="64" presetClass="path" presetSubtype="0" fill="hold" grpId="1" nodeType="withEffect">
                                  <p:stCondLst>
                                    <p:cond delay="0"/>
                                  </p:stCondLst>
                                  <p:childTnLst>
                                    <p:animMotion origin="layout" path="M 2.5E-6 4.07407E-6 L 2.5E-6 -0.06297 " pathEditMode="relative" rAng="0" ptsTypes="AA">
                                      <p:cBhvr>
                                        <p:cTn id="24" dur="1000" fill="hold"/>
                                        <p:tgtEl>
                                          <p:spTgt spid="278588"/>
                                        </p:tgtEl>
                                        <p:attrNameLst>
                                          <p:attrName>ppt_x</p:attrName>
                                          <p:attrName>ppt_y</p:attrName>
                                        </p:attrNameLst>
                                      </p:cBhvr>
                                      <p:rCtr x="0" y="-3148"/>
                                    </p:animMotion>
                                  </p:childTnLst>
                                </p:cTn>
                              </p:par>
                              <p:par>
                                <p:cTn id="25" presetID="42" presetClass="path" presetSubtype="0" fill="hold" grpId="1" nodeType="withEffect">
                                  <p:stCondLst>
                                    <p:cond delay="0"/>
                                  </p:stCondLst>
                                  <p:childTnLst>
                                    <p:animMotion origin="layout" path="M 8.33333E-7 4.07407E-6 L 8.33333E-7 0.14189 " pathEditMode="relative" rAng="0" ptsTypes="AA">
                                      <p:cBhvr>
                                        <p:cTn id="26" dur="1000" fill="hold"/>
                                        <p:tgtEl>
                                          <p:spTgt spid="278589"/>
                                        </p:tgtEl>
                                        <p:attrNameLst>
                                          <p:attrName>ppt_x</p:attrName>
                                          <p:attrName>ppt_y</p:attrName>
                                        </p:attrNameLst>
                                      </p:cBhvr>
                                      <p:rCtr x="0" y="7083"/>
                                    </p:animMotion>
                                  </p:childTnLst>
                                </p:cTn>
                              </p:par>
                              <p:par>
                                <p:cTn id="27" presetID="9" presetClass="emph" presetSubtype="0" grpId="0" nodeType="withEffect">
                                  <p:stCondLst>
                                    <p:cond delay="0"/>
                                  </p:stCondLst>
                                  <p:childTnLst>
                                    <p:set>
                                      <p:cBhvr rctx="PPT">
                                        <p:cTn id="28" dur="indefinite"/>
                                        <p:tgtEl>
                                          <p:spTgt spid="278533"/>
                                        </p:tgtEl>
                                        <p:attrNameLst>
                                          <p:attrName>style.opacity</p:attrName>
                                        </p:attrNameLst>
                                      </p:cBhvr>
                                      <p:to>
                                        <p:strVal val="0.5"/>
                                      </p:to>
                                    </p:set>
                                    <p:animEffect filter="image" prLst="opacity: 0.5">
                                      <p:cBhvr rctx="IE">
                                        <p:cTn id="29" dur="indefinite"/>
                                        <p:tgtEl>
                                          <p:spTgt spid="278533"/>
                                        </p:tgtEl>
                                      </p:cBhvr>
                                    </p:animEffect>
                                  </p:childTnLst>
                                </p:cTn>
                              </p:par>
                              <p:par>
                                <p:cTn id="30" presetID="9" presetClass="emph" presetSubtype="0" grpId="0" nodeType="withEffect">
                                  <p:stCondLst>
                                    <p:cond delay="0"/>
                                  </p:stCondLst>
                                  <p:childTnLst>
                                    <p:set>
                                      <p:cBhvr rctx="PPT">
                                        <p:cTn id="31" dur="indefinite"/>
                                        <p:tgtEl>
                                          <p:spTgt spid="278530"/>
                                        </p:tgtEl>
                                        <p:attrNameLst>
                                          <p:attrName>style.opacity</p:attrName>
                                        </p:attrNameLst>
                                      </p:cBhvr>
                                      <p:to>
                                        <p:strVal val="0.5"/>
                                      </p:to>
                                    </p:set>
                                    <p:animEffect filter="image" prLst="opacity: 0.5">
                                      <p:cBhvr rctx="IE">
                                        <p:cTn id="32" dur="indefinite"/>
                                        <p:tgtEl>
                                          <p:spTgt spid="27853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7857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7857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78578"/>
                                        </p:tgtEl>
                                        <p:attrNameLst>
                                          <p:attrName>style.visibility</p:attrName>
                                        </p:attrNameLst>
                                      </p:cBhvr>
                                      <p:to>
                                        <p:strVal val="visible"/>
                                      </p:to>
                                    </p:set>
                                  </p:childTnLst>
                                </p:cTn>
                              </p:par>
                              <p:par>
                                <p:cTn id="41" presetID="35" presetClass="emph" presetSubtype="0" repeatCount="10000" fill="hold" grpId="1" nodeType="withEffect">
                                  <p:stCondLst>
                                    <p:cond delay="0"/>
                                  </p:stCondLst>
                                  <p:childTnLst>
                                    <p:anim calcmode="discrete" valueType="str">
                                      <p:cBhvr>
                                        <p:cTn id="42" dur="500" fill="hold"/>
                                        <p:tgtEl>
                                          <p:spTgt spid="278577"/>
                                        </p:tgtEl>
                                        <p:attrNameLst>
                                          <p:attrName>style.visibility</p:attrName>
                                        </p:attrNameLst>
                                      </p:cBhvr>
                                      <p:tavLst>
                                        <p:tav tm="0">
                                          <p:val>
                                            <p:strVal val="hidden"/>
                                          </p:val>
                                        </p:tav>
                                        <p:tav tm="50000">
                                          <p:val>
                                            <p:strVal val="visible"/>
                                          </p:val>
                                        </p:tav>
                                      </p:tavLst>
                                    </p:anim>
                                  </p:childTnLst>
                                </p:cTn>
                              </p:par>
                              <p:par>
                                <p:cTn id="43" presetID="35" presetClass="emph" presetSubtype="0" repeatCount="10000" fill="hold" grpId="1" nodeType="withEffect">
                                  <p:stCondLst>
                                    <p:cond delay="0"/>
                                  </p:stCondLst>
                                  <p:childTnLst>
                                    <p:anim calcmode="discrete" valueType="str">
                                      <p:cBhvr>
                                        <p:cTn id="44" dur="500" fill="hold"/>
                                        <p:tgtEl>
                                          <p:spTgt spid="278578"/>
                                        </p:tgtEl>
                                        <p:attrNameLst>
                                          <p:attrName>style.visibility</p:attrName>
                                        </p:attrNameLst>
                                      </p:cBhvr>
                                      <p:tavLst>
                                        <p:tav tm="0">
                                          <p:val>
                                            <p:strVal val="hidden"/>
                                          </p:val>
                                        </p:tav>
                                        <p:tav tm="50000">
                                          <p:val>
                                            <p:strVal val="visible"/>
                                          </p:val>
                                        </p:tav>
                                      </p:tavLst>
                                    </p:anim>
                                  </p:childTnLst>
                                </p:cTn>
                              </p:par>
                              <p:par>
                                <p:cTn id="45" presetID="35" presetClass="emph" presetSubtype="0" repeatCount="10000" fill="hold" grpId="2" nodeType="withEffect">
                                  <p:stCondLst>
                                    <p:cond delay="0"/>
                                  </p:stCondLst>
                                  <p:childTnLst>
                                    <p:anim calcmode="discrete" valueType="str">
                                      <p:cBhvr>
                                        <p:cTn id="46" dur="500" fill="hold"/>
                                        <p:tgtEl>
                                          <p:spTgt spid="278588"/>
                                        </p:tgtEl>
                                        <p:attrNameLst>
                                          <p:attrName>style.visibility</p:attrName>
                                        </p:attrNameLst>
                                      </p:cBhvr>
                                      <p:tavLst>
                                        <p:tav tm="0">
                                          <p:val>
                                            <p:strVal val="hidden"/>
                                          </p:val>
                                        </p:tav>
                                        <p:tav tm="50000">
                                          <p:val>
                                            <p:strVal val="visible"/>
                                          </p:val>
                                        </p:tav>
                                      </p:tavLst>
                                    </p:anim>
                                  </p:childTnLst>
                                </p:cTn>
                              </p:par>
                              <p:par>
                                <p:cTn id="47" presetID="35" presetClass="emph" presetSubtype="0" repeatCount="10000" fill="hold" grpId="2" nodeType="withEffect">
                                  <p:stCondLst>
                                    <p:cond delay="0"/>
                                  </p:stCondLst>
                                  <p:childTnLst>
                                    <p:anim calcmode="discrete" valueType="str">
                                      <p:cBhvr>
                                        <p:cTn id="48" dur="500" fill="hold"/>
                                        <p:tgtEl>
                                          <p:spTgt spid="278589"/>
                                        </p:tgtEl>
                                        <p:attrNameLst>
                                          <p:attrName>style.visibility</p:attrName>
                                        </p:attrNameLst>
                                      </p:cBhvr>
                                      <p:tavLst>
                                        <p:tav tm="0">
                                          <p:val>
                                            <p:strVal val="hidden"/>
                                          </p:val>
                                        </p:tav>
                                        <p:tav tm="50000">
                                          <p:val>
                                            <p:strVal val="visible"/>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grpId="1" nodeType="clickEffect">
                                  <p:stCondLst>
                                    <p:cond delay="0"/>
                                  </p:stCondLst>
                                  <p:childTnLst>
                                    <p:set>
                                      <p:cBhvr>
                                        <p:cTn id="52" dur="1" fill="hold">
                                          <p:stCondLst>
                                            <p:cond delay="0"/>
                                          </p:stCondLst>
                                        </p:cTn>
                                        <p:tgtEl>
                                          <p:spTgt spid="278590"/>
                                        </p:tgtEl>
                                        <p:attrNameLst>
                                          <p:attrName>style.visibility</p:attrName>
                                        </p:attrNameLst>
                                      </p:cBhvr>
                                      <p:to>
                                        <p:strVal val="visible"/>
                                      </p:to>
                                    </p:set>
                                  </p:childTnLst>
                                </p:cTn>
                              </p:par>
                              <p:par>
                                <p:cTn id="53" presetID="35" presetClass="path" presetSubtype="0" fill="hold" grpId="0" nodeType="withEffect">
                                  <p:stCondLst>
                                    <p:cond delay="0"/>
                                  </p:stCondLst>
                                  <p:childTnLst>
                                    <p:animMotion origin="layout" path="M 4.72222E-6 1.11111E-6 L -0.18525 -0.03773 " pathEditMode="relative" rAng="0" ptsTypes="AA">
                                      <p:cBhvr>
                                        <p:cTn id="54" dur="500" spd="-100000" fill="hold"/>
                                        <p:tgtEl>
                                          <p:spTgt spid="278590"/>
                                        </p:tgtEl>
                                        <p:attrNameLst>
                                          <p:attrName>ppt_x</p:attrName>
                                          <p:attrName>ppt_y</p:attrName>
                                        </p:attrNameLst>
                                      </p:cBhvr>
                                      <p:rCtr x="-9271" y="-1898"/>
                                    </p:animMotion>
                                  </p:childTnLst>
                                  <p:subTnLst>
                                    <p:set>
                                      <p:cBhvr override="childStyle">
                                        <p:cTn dur="1" fill="hold" display="0" masterRel="sameClick" afterEffect="1">
                                          <p:stCondLst>
                                            <p:cond evt="end" delay="0">
                                              <p:tn val="53"/>
                                            </p:cond>
                                          </p:stCondLst>
                                        </p:cTn>
                                        <p:tgtEl>
                                          <p:spTgt spid="278590"/>
                                        </p:tgtEl>
                                        <p:attrNameLst>
                                          <p:attrName>style.visibility</p:attrName>
                                        </p:attrNameLst>
                                      </p:cBhvr>
                                      <p:to>
                                        <p:strVal val="hidden"/>
                                      </p:to>
                                    </p:set>
                                  </p:subTnLst>
                                </p:cTn>
                              </p:par>
                            </p:childTnLst>
                          </p:cTn>
                        </p:par>
                        <p:par>
                          <p:cTn id="55" fill="hold" nodeType="afterGroup">
                            <p:stCondLst>
                              <p:cond delay="500"/>
                            </p:stCondLst>
                            <p:childTnLst>
                              <p:par>
                                <p:cTn id="56" presetID="1" presetClass="entr" presetSubtype="0" fill="hold" grpId="0" nodeType="afterEffect">
                                  <p:stCondLst>
                                    <p:cond delay="0"/>
                                  </p:stCondLst>
                                  <p:childTnLst>
                                    <p:set>
                                      <p:cBhvr>
                                        <p:cTn id="57" dur="1" fill="hold">
                                          <p:stCondLst>
                                            <p:cond delay="0"/>
                                          </p:stCondLst>
                                        </p:cTn>
                                        <p:tgtEl>
                                          <p:spTgt spid="278541"/>
                                        </p:tgtEl>
                                        <p:attrNameLst>
                                          <p:attrName>style.visibility</p:attrName>
                                        </p:attrNameLst>
                                      </p:cBhvr>
                                      <p:to>
                                        <p:strVal val="visible"/>
                                      </p:to>
                                    </p:set>
                                  </p:childTnLst>
                                </p:cTn>
                              </p:par>
                            </p:childTnLst>
                          </p:cTn>
                        </p:par>
                      </p:childTnLst>
                    </p:cTn>
                  </p:par>
                  <p:par>
                    <p:cTn id="58" fill="hold" nodeType="clickPar">
                      <p:stCondLst>
                        <p:cond delay="indefinite"/>
                      </p:stCondLst>
                      <p:childTnLst>
                        <p:par>
                          <p:cTn id="59" fill="hold" nodeType="withGroup">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278545"/>
                                        </p:tgtEl>
                                        <p:attrNameLst>
                                          <p:attrName>style.visibility</p:attrName>
                                        </p:attrNameLst>
                                      </p:cBhvr>
                                      <p:to>
                                        <p:strVal val="visible"/>
                                      </p:to>
                                    </p:set>
                                  </p:childTnLst>
                                </p:cTn>
                              </p:par>
                              <p:par>
                                <p:cTn id="62" presetID="1" presetClass="entr" presetSubtype="0" fill="hold" grpId="0" nodeType="withEffect">
                                  <p:stCondLst>
                                    <p:cond delay="0"/>
                                  </p:stCondLst>
                                  <p:childTnLst>
                                    <p:set>
                                      <p:cBhvr>
                                        <p:cTn id="63" dur="1" fill="hold">
                                          <p:stCondLst>
                                            <p:cond delay="0"/>
                                          </p:stCondLst>
                                        </p:cTn>
                                        <p:tgtEl>
                                          <p:spTgt spid="278564"/>
                                        </p:tgtEl>
                                        <p:attrNameLst>
                                          <p:attrName>style.visibility</p:attrName>
                                        </p:attrNameLst>
                                      </p:cBhvr>
                                      <p:to>
                                        <p:strVal val="visible"/>
                                      </p:to>
                                    </p:set>
                                  </p:childTnLst>
                                </p:cTn>
                              </p:par>
                            </p:childTnLst>
                          </p:cTn>
                        </p:par>
                      </p:childTnLst>
                    </p:cTn>
                  </p:par>
                  <p:par>
                    <p:cTn id="64" fill="hold" nodeType="clickPar">
                      <p:stCondLst>
                        <p:cond delay="indefinite"/>
                      </p:stCondLst>
                      <p:childTnLst>
                        <p:par>
                          <p:cTn id="65" fill="hold" nodeType="withGroup">
                            <p:stCondLst>
                              <p:cond delay="0"/>
                            </p:stCondLst>
                            <p:childTnLst>
                              <p:par>
                                <p:cTn id="66" presetID="1" presetClass="entr" presetSubtype="0" fill="hold" grpId="0" nodeType="clickEffect">
                                  <p:stCondLst>
                                    <p:cond delay="0"/>
                                  </p:stCondLst>
                                  <p:childTnLst>
                                    <p:set>
                                      <p:cBhvr>
                                        <p:cTn id="67" dur="1" fill="hold">
                                          <p:stCondLst>
                                            <p:cond delay="0"/>
                                          </p:stCondLst>
                                        </p:cTn>
                                        <p:tgtEl>
                                          <p:spTgt spid="278537"/>
                                        </p:tgtEl>
                                        <p:attrNameLst>
                                          <p:attrName>style.visibility</p:attrName>
                                        </p:attrNameLst>
                                      </p:cBhvr>
                                      <p:to>
                                        <p:strVal val="visible"/>
                                      </p:to>
                                    </p:set>
                                  </p:childTnLst>
                                </p:cTn>
                              </p:par>
                              <p:par>
                                <p:cTn id="68" presetID="1" presetClass="entr" presetSubtype="0" fill="hold" grpId="0" nodeType="withEffect">
                                  <p:stCondLst>
                                    <p:cond delay="0"/>
                                  </p:stCondLst>
                                  <p:childTnLst>
                                    <p:set>
                                      <p:cBhvr>
                                        <p:cTn id="69" dur="1" fill="hold">
                                          <p:stCondLst>
                                            <p:cond delay="0"/>
                                          </p:stCondLst>
                                        </p:cTn>
                                        <p:tgtEl>
                                          <p:spTgt spid="278540"/>
                                        </p:tgtEl>
                                        <p:attrNameLst>
                                          <p:attrName>style.visibility</p:attrName>
                                        </p:attrNameLst>
                                      </p:cBhvr>
                                      <p:to>
                                        <p:strVal val="visible"/>
                                      </p:to>
                                    </p:set>
                                  </p:childTnLst>
                                </p:cTn>
                              </p:par>
                              <p:par>
                                <p:cTn id="70" presetID="1" presetClass="entr" presetSubtype="0" fill="hold" grpId="0" nodeType="withEffect">
                                  <p:stCondLst>
                                    <p:cond delay="0"/>
                                  </p:stCondLst>
                                  <p:childTnLst>
                                    <p:set>
                                      <p:cBhvr>
                                        <p:cTn id="71" dur="1" fill="hold">
                                          <p:stCondLst>
                                            <p:cond delay="0"/>
                                          </p:stCondLst>
                                        </p:cTn>
                                        <p:tgtEl>
                                          <p:spTgt spid="278582"/>
                                        </p:tgtEl>
                                        <p:attrNameLst>
                                          <p:attrName>style.visibility</p:attrName>
                                        </p:attrNameLst>
                                      </p:cBhvr>
                                      <p:to>
                                        <p:strVal val="visible"/>
                                      </p:to>
                                    </p:set>
                                  </p:childTnLst>
                                </p:cTn>
                              </p:par>
                              <p:par>
                                <p:cTn id="72" presetID="1" presetClass="entr" presetSubtype="0" fill="hold" grpId="0" nodeType="withEffect">
                                  <p:stCondLst>
                                    <p:cond delay="0"/>
                                  </p:stCondLst>
                                  <p:childTnLst>
                                    <p:set>
                                      <p:cBhvr>
                                        <p:cTn id="73" dur="1" fill="hold">
                                          <p:stCondLst>
                                            <p:cond delay="0"/>
                                          </p:stCondLst>
                                        </p:cTn>
                                        <p:tgtEl>
                                          <p:spTgt spid="278580"/>
                                        </p:tgtEl>
                                        <p:attrNameLst>
                                          <p:attrName>style.visibility</p:attrName>
                                        </p:attrNameLst>
                                      </p:cBhvr>
                                      <p:to>
                                        <p:strVal val="visible"/>
                                      </p:to>
                                    </p:set>
                                  </p:childTnLst>
                                </p:cTn>
                              </p:par>
                              <p:par>
                                <p:cTn id="74" presetID="1" presetClass="entr" presetSubtype="0" fill="hold" grpId="0" nodeType="withEffect">
                                  <p:stCondLst>
                                    <p:cond delay="0"/>
                                  </p:stCondLst>
                                  <p:childTnLst>
                                    <p:set>
                                      <p:cBhvr>
                                        <p:cTn id="75" dur="1" fill="hold">
                                          <p:stCondLst>
                                            <p:cond delay="0"/>
                                          </p:stCondLst>
                                        </p:cTn>
                                        <p:tgtEl>
                                          <p:spTgt spid="278581"/>
                                        </p:tgtEl>
                                        <p:attrNameLst>
                                          <p:attrName>style.visibility</p:attrName>
                                        </p:attrNameLst>
                                      </p:cBhvr>
                                      <p:to>
                                        <p:strVal val="visible"/>
                                      </p:to>
                                    </p:set>
                                  </p:childTnLst>
                                </p:cTn>
                              </p:par>
                              <p:par>
                                <p:cTn id="76" presetID="35" presetClass="emph" presetSubtype="0" repeatCount="10000" fill="hold" grpId="1" nodeType="withEffect">
                                  <p:stCondLst>
                                    <p:cond delay="0"/>
                                  </p:stCondLst>
                                  <p:childTnLst>
                                    <p:anim calcmode="discrete" valueType="str">
                                      <p:cBhvr>
                                        <p:cTn id="77" dur="500" fill="hold"/>
                                        <p:tgtEl>
                                          <p:spTgt spid="278537"/>
                                        </p:tgtEl>
                                        <p:attrNameLst>
                                          <p:attrName>style.visibility</p:attrName>
                                        </p:attrNameLst>
                                      </p:cBhvr>
                                      <p:tavLst>
                                        <p:tav tm="0">
                                          <p:val>
                                            <p:strVal val="hidden"/>
                                          </p:val>
                                        </p:tav>
                                        <p:tav tm="50000">
                                          <p:val>
                                            <p:strVal val="visible"/>
                                          </p:val>
                                        </p:tav>
                                      </p:tavLst>
                                    </p:anim>
                                  </p:childTnLst>
                                </p:cTn>
                              </p:par>
                              <p:par>
                                <p:cTn id="78" presetID="35" presetClass="emph" presetSubtype="0" repeatCount="10000" fill="hold" grpId="1" nodeType="withEffect">
                                  <p:stCondLst>
                                    <p:cond delay="0"/>
                                  </p:stCondLst>
                                  <p:childTnLst>
                                    <p:anim calcmode="discrete" valueType="str">
                                      <p:cBhvr>
                                        <p:cTn id="79" dur="500" fill="hold"/>
                                        <p:tgtEl>
                                          <p:spTgt spid="278582"/>
                                        </p:tgtEl>
                                        <p:attrNameLst>
                                          <p:attrName>style.visibility</p:attrName>
                                        </p:attrNameLst>
                                      </p:cBhvr>
                                      <p:tavLst>
                                        <p:tav tm="0">
                                          <p:val>
                                            <p:strVal val="hidden"/>
                                          </p:val>
                                        </p:tav>
                                        <p:tav tm="50000">
                                          <p:val>
                                            <p:strVal val="visible"/>
                                          </p:val>
                                        </p:tav>
                                      </p:tavLst>
                                    </p:anim>
                                  </p:childTnLst>
                                </p:cTn>
                              </p:par>
                              <p:par>
                                <p:cTn id="80" presetID="35" presetClass="emph" presetSubtype="0" repeatCount="10000" fill="hold" grpId="1" nodeType="withEffect">
                                  <p:stCondLst>
                                    <p:cond delay="0"/>
                                  </p:stCondLst>
                                  <p:childTnLst>
                                    <p:anim calcmode="discrete" valueType="str">
                                      <p:cBhvr>
                                        <p:cTn id="81" dur="500" fill="hold"/>
                                        <p:tgtEl>
                                          <p:spTgt spid="278540"/>
                                        </p:tgtEl>
                                        <p:attrNameLst>
                                          <p:attrName>style.visibility</p:attrName>
                                        </p:attrNameLst>
                                      </p:cBhvr>
                                      <p:tavLst>
                                        <p:tav tm="0">
                                          <p:val>
                                            <p:strVal val="hidden"/>
                                          </p:val>
                                        </p:tav>
                                        <p:tav tm="50000">
                                          <p:val>
                                            <p:strVal val="visible"/>
                                          </p:val>
                                        </p:tav>
                                      </p:tavLst>
                                    </p:anim>
                                  </p:childTnLst>
                                </p:cTn>
                              </p:par>
                              <p:par>
                                <p:cTn id="82" presetID="35" presetClass="emph" presetSubtype="0" repeatCount="10000" fill="hold" grpId="1" nodeType="withEffect">
                                  <p:stCondLst>
                                    <p:cond delay="0"/>
                                  </p:stCondLst>
                                  <p:childTnLst>
                                    <p:anim calcmode="discrete" valueType="str">
                                      <p:cBhvr>
                                        <p:cTn id="83" dur="500" fill="hold"/>
                                        <p:tgtEl>
                                          <p:spTgt spid="278581"/>
                                        </p:tgtEl>
                                        <p:attrNameLst>
                                          <p:attrName>style.visibility</p:attrName>
                                        </p:attrNameLst>
                                      </p:cBhvr>
                                      <p:tavLst>
                                        <p:tav tm="0">
                                          <p:val>
                                            <p:strVal val="hidden"/>
                                          </p:val>
                                        </p:tav>
                                        <p:tav tm="50000">
                                          <p:val>
                                            <p:strVal val="visible"/>
                                          </p:val>
                                        </p:tav>
                                      </p:tavLst>
                                    </p:anim>
                                  </p:childTnLst>
                                </p:cTn>
                              </p:par>
                              <p:par>
                                <p:cTn id="84" presetID="35" presetClass="emph" presetSubtype="0" repeatCount="10000" fill="hold" grpId="1" nodeType="withEffect">
                                  <p:stCondLst>
                                    <p:cond delay="0"/>
                                  </p:stCondLst>
                                  <p:childTnLst>
                                    <p:anim calcmode="discrete" valueType="str">
                                      <p:cBhvr>
                                        <p:cTn id="85" dur="500" fill="hold"/>
                                        <p:tgtEl>
                                          <p:spTgt spid="278580"/>
                                        </p:tgtEl>
                                        <p:attrNameLst>
                                          <p:attrName>style.visibility</p:attrName>
                                        </p:attrNameLst>
                                      </p:cBhvr>
                                      <p:tavLst>
                                        <p:tav tm="0">
                                          <p:val>
                                            <p:strVal val="hidden"/>
                                          </p:val>
                                        </p:tav>
                                        <p:tav tm="50000">
                                          <p:val>
                                            <p:strVal val="visible"/>
                                          </p:val>
                                        </p:tav>
                                      </p:tavLst>
                                    </p:anim>
                                  </p:childTnLst>
                                </p:cTn>
                              </p:par>
                            </p:childTnLst>
                          </p:cTn>
                        </p:par>
                      </p:childTnLst>
                    </p:cTn>
                  </p:par>
                  <p:par>
                    <p:cTn id="86" fill="hold" nodeType="clickPar">
                      <p:stCondLst>
                        <p:cond delay="indefinite"/>
                      </p:stCondLst>
                      <p:childTnLst>
                        <p:par>
                          <p:cTn id="87" fill="hold" nodeType="withGroup">
                            <p:stCondLst>
                              <p:cond delay="0"/>
                            </p:stCondLst>
                            <p:childTnLst>
                              <p:par>
                                <p:cTn id="88" presetID="1" presetClass="entr" presetSubtype="0" fill="hold" grpId="1" nodeType="clickEffect">
                                  <p:stCondLst>
                                    <p:cond delay="0"/>
                                  </p:stCondLst>
                                  <p:childTnLst>
                                    <p:set>
                                      <p:cBhvr>
                                        <p:cTn id="89" dur="1" fill="hold">
                                          <p:stCondLst>
                                            <p:cond delay="0"/>
                                          </p:stCondLst>
                                        </p:cTn>
                                        <p:tgtEl>
                                          <p:spTgt spid="278591"/>
                                        </p:tgtEl>
                                        <p:attrNameLst>
                                          <p:attrName>style.visibility</p:attrName>
                                        </p:attrNameLst>
                                      </p:cBhvr>
                                      <p:to>
                                        <p:strVal val="visible"/>
                                      </p:to>
                                    </p:set>
                                  </p:childTnLst>
                                </p:cTn>
                              </p:par>
                              <p:par>
                                <p:cTn id="90" presetID="35" presetClass="path" presetSubtype="0" fill="remove" grpId="0" nodeType="withEffect">
                                  <p:stCondLst>
                                    <p:cond delay="0"/>
                                  </p:stCondLst>
                                  <p:childTnLst>
                                    <p:animMotion origin="layout" path="M -3.61111E-6 0 L -0.32621 0.03148 " pathEditMode="relative" rAng="0" ptsTypes="AA">
                                      <p:cBhvr>
                                        <p:cTn id="91" dur="500" spd="-100000" fill="hold"/>
                                        <p:tgtEl>
                                          <p:spTgt spid="278591"/>
                                        </p:tgtEl>
                                        <p:attrNameLst>
                                          <p:attrName>ppt_x</p:attrName>
                                          <p:attrName>ppt_y</p:attrName>
                                        </p:attrNameLst>
                                      </p:cBhvr>
                                      <p:rCtr x="-16319" y="1574"/>
                                    </p:animMotion>
                                  </p:childTnLst>
                                </p:cTn>
                              </p:par>
                            </p:childTnLst>
                          </p:cTn>
                        </p:par>
                      </p:childTnLst>
                    </p:cTn>
                  </p:par>
                  <p:par>
                    <p:cTn id="92" fill="hold" nodeType="clickPar">
                      <p:stCondLst>
                        <p:cond delay="indefinite"/>
                      </p:stCondLst>
                      <p:childTnLst>
                        <p:par>
                          <p:cTn id="93" fill="hold" nodeType="withGroup">
                            <p:stCondLst>
                              <p:cond delay="0"/>
                            </p:stCondLst>
                            <p:childTnLst>
                              <p:par>
                                <p:cTn id="94" presetID="1" presetClass="entr" presetSubtype="0" fill="hold" grpId="0" nodeType="clickEffect">
                                  <p:stCondLst>
                                    <p:cond delay="0"/>
                                  </p:stCondLst>
                                  <p:childTnLst>
                                    <p:set>
                                      <p:cBhvr>
                                        <p:cTn id="95" dur="1" fill="hold">
                                          <p:stCondLst>
                                            <p:cond delay="0"/>
                                          </p:stCondLst>
                                        </p:cTn>
                                        <p:tgtEl>
                                          <p:spTgt spid="278546"/>
                                        </p:tgtEl>
                                        <p:attrNameLst>
                                          <p:attrName>style.visibility</p:attrName>
                                        </p:attrNameLst>
                                      </p:cBhvr>
                                      <p:to>
                                        <p:strVal val="visible"/>
                                      </p:to>
                                    </p:set>
                                  </p:childTnLst>
                                </p:cTn>
                              </p:par>
                              <p:par>
                                <p:cTn id="96" presetID="1" presetClass="entr" presetSubtype="0" fill="hold" grpId="0" nodeType="withEffect">
                                  <p:stCondLst>
                                    <p:cond delay="0"/>
                                  </p:stCondLst>
                                  <p:childTnLst>
                                    <p:set>
                                      <p:cBhvr>
                                        <p:cTn id="97" dur="1" fill="hold">
                                          <p:stCondLst>
                                            <p:cond delay="0"/>
                                          </p:stCondLst>
                                        </p:cTn>
                                        <p:tgtEl>
                                          <p:spTgt spid="278565"/>
                                        </p:tgtEl>
                                        <p:attrNameLst>
                                          <p:attrName>style.visibility</p:attrName>
                                        </p:attrNameLst>
                                      </p:cBhvr>
                                      <p:to>
                                        <p:strVal val="visible"/>
                                      </p:to>
                                    </p:set>
                                  </p:childTnLst>
                                </p:cTn>
                              </p:par>
                            </p:childTnLst>
                          </p:cTn>
                        </p:par>
                      </p:childTnLst>
                    </p:cTn>
                  </p:par>
                  <p:par>
                    <p:cTn id="98" fill="hold" nodeType="clickPar">
                      <p:stCondLst>
                        <p:cond delay="indefinite"/>
                      </p:stCondLst>
                      <p:childTnLst>
                        <p:par>
                          <p:cTn id="99" fill="hold" nodeType="withGroup">
                            <p:stCondLst>
                              <p:cond delay="0"/>
                            </p:stCondLst>
                            <p:childTnLst>
                              <p:par>
                                <p:cTn id="100" presetID="1" presetClass="entr" presetSubtype="0" fill="hold" grpId="0" nodeType="clickEffect">
                                  <p:stCondLst>
                                    <p:cond delay="0"/>
                                  </p:stCondLst>
                                  <p:childTnLst>
                                    <p:set>
                                      <p:cBhvr>
                                        <p:cTn id="101" dur="1" fill="hold">
                                          <p:stCondLst>
                                            <p:cond delay="0"/>
                                          </p:stCondLst>
                                        </p:cTn>
                                        <p:tgtEl>
                                          <p:spTgt spid="278600"/>
                                        </p:tgtEl>
                                        <p:attrNameLst>
                                          <p:attrName>style.visibility</p:attrName>
                                        </p:attrNameLst>
                                      </p:cBhvr>
                                      <p:to>
                                        <p:strVal val="visible"/>
                                      </p:to>
                                    </p:set>
                                  </p:childTnLst>
                                </p:cTn>
                              </p:par>
                              <p:par>
                                <p:cTn id="102" presetID="1" presetClass="entr" presetSubtype="0" fill="hold" grpId="0" nodeType="withEffect">
                                  <p:stCondLst>
                                    <p:cond delay="0"/>
                                  </p:stCondLst>
                                  <p:childTnLst>
                                    <p:set>
                                      <p:cBhvr>
                                        <p:cTn id="103" dur="1" fill="hold">
                                          <p:stCondLst>
                                            <p:cond delay="0"/>
                                          </p:stCondLst>
                                        </p:cTn>
                                        <p:tgtEl>
                                          <p:spTgt spid="278601"/>
                                        </p:tgtEl>
                                        <p:attrNameLst>
                                          <p:attrName>style.visibility</p:attrName>
                                        </p:attrNameLst>
                                      </p:cBhvr>
                                      <p:to>
                                        <p:strVal val="visible"/>
                                      </p:to>
                                    </p:set>
                                  </p:childTnLst>
                                </p:cTn>
                              </p:par>
                              <p:par>
                                <p:cTn id="104" presetID="1" presetClass="entr" presetSubtype="0" fill="hold" grpId="0" nodeType="withEffect">
                                  <p:stCondLst>
                                    <p:cond delay="0"/>
                                  </p:stCondLst>
                                  <p:childTnLst>
                                    <p:set>
                                      <p:cBhvr>
                                        <p:cTn id="105" dur="1" fill="hold">
                                          <p:stCondLst>
                                            <p:cond delay="0"/>
                                          </p:stCondLst>
                                        </p:cTn>
                                        <p:tgtEl>
                                          <p:spTgt spid="278602"/>
                                        </p:tgtEl>
                                        <p:attrNameLst>
                                          <p:attrName>style.visibility</p:attrName>
                                        </p:attrNameLst>
                                      </p:cBhvr>
                                      <p:to>
                                        <p:strVal val="visible"/>
                                      </p:to>
                                    </p:set>
                                  </p:childTnLst>
                                </p:cTn>
                              </p:par>
                            </p:childTnLst>
                          </p:cTn>
                        </p:par>
                      </p:childTnLst>
                    </p:cTn>
                  </p:par>
                  <p:par>
                    <p:cTn id="106" fill="hold" nodeType="clickPar">
                      <p:stCondLst>
                        <p:cond delay="indefinite"/>
                      </p:stCondLst>
                      <p:childTnLst>
                        <p:par>
                          <p:cTn id="107" fill="hold" nodeType="withGroup">
                            <p:stCondLst>
                              <p:cond delay="0"/>
                            </p:stCondLst>
                            <p:childTnLst>
                              <p:par>
                                <p:cTn id="108" presetID="1" presetClass="entr" presetSubtype="0" fill="hold" grpId="0" nodeType="clickEffect">
                                  <p:stCondLst>
                                    <p:cond delay="0"/>
                                  </p:stCondLst>
                                  <p:childTnLst>
                                    <p:set>
                                      <p:cBhvr>
                                        <p:cTn id="109" dur="1" fill="hold">
                                          <p:stCondLst>
                                            <p:cond delay="0"/>
                                          </p:stCondLst>
                                        </p:cTn>
                                        <p:tgtEl>
                                          <p:spTgt spid="278562"/>
                                        </p:tgtEl>
                                        <p:attrNameLst>
                                          <p:attrName>style.visibility</p:attrName>
                                        </p:attrNameLst>
                                      </p:cBhvr>
                                      <p:to>
                                        <p:strVal val="visible"/>
                                      </p:to>
                                    </p:set>
                                  </p:childTnLst>
                                </p:cTn>
                              </p:par>
                            </p:childTnLst>
                          </p:cTn>
                        </p:par>
                      </p:childTnLst>
                    </p:cTn>
                  </p:par>
                  <p:par>
                    <p:cTn id="110" fill="hold" nodeType="clickPar">
                      <p:stCondLst>
                        <p:cond delay="indefinite"/>
                      </p:stCondLst>
                      <p:childTnLst>
                        <p:par>
                          <p:cTn id="111" fill="hold" nodeType="withGroup">
                            <p:stCondLst>
                              <p:cond delay="0"/>
                            </p:stCondLst>
                            <p:childTnLst>
                              <p:par>
                                <p:cTn id="112" presetID="1" presetClass="exit" presetSubtype="0" fill="hold" grpId="1" nodeType="clickEffect">
                                  <p:stCondLst>
                                    <p:cond delay="0"/>
                                  </p:stCondLst>
                                  <p:childTnLst>
                                    <p:set>
                                      <p:cBhvr>
                                        <p:cTn id="113" dur="1" fill="hold">
                                          <p:stCondLst>
                                            <p:cond delay="0"/>
                                          </p:stCondLst>
                                        </p:cTn>
                                        <p:tgtEl>
                                          <p:spTgt spid="278600"/>
                                        </p:tgtEl>
                                        <p:attrNameLst>
                                          <p:attrName>style.visibility</p:attrName>
                                        </p:attrNameLst>
                                      </p:cBhvr>
                                      <p:to>
                                        <p:strVal val="hidden"/>
                                      </p:to>
                                    </p:set>
                                  </p:childTnLst>
                                </p:cTn>
                              </p:par>
                              <p:par>
                                <p:cTn id="114" presetID="1" presetClass="exit" presetSubtype="0" fill="hold" grpId="1" nodeType="withEffect">
                                  <p:stCondLst>
                                    <p:cond delay="0"/>
                                  </p:stCondLst>
                                  <p:childTnLst>
                                    <p:set>
                                      <p:cBhvr>
                                        <p:cTn id="115" dur="1" fill="hold">
                                          <p:stCondLst>
                                            <p:cond delay="0"/>
                                          </p:stCondLst>
                                        </p:cTn>
                                        <p:tgtEl>
                                          <p:spTgt spid="278601"/>
                                        </p:tgtEl>
                                        <p:attrNameLst>
                                          <p:attrName>style.visibility</p:attrName>
                                        </p:attrNameLst>
                                      </p:cBhvr>
                                      <p:to>
                                        <p:strVal val="hidden"/>
                                      </p:to>
                                    </p:set>
                                  </p:childTnLst>
                                </p:cTn>
                              </p:par>
                              <p:par>
                                <p:cTn id="116" presetID="1" presetClass="exit" presetSubtype="0" fill="hold" grpId="1" nodeType="withEffect">
                                  <p:stCondLst>
                                    <p:cond delay="0"/>
                                  </p:stCondLst>
                                  <p:childTnLst>
                                    <p:set>
                                      <p:cBhvr>
                                        <p:cTn id="117" dur="1" fill="hold">
                                          <p:stCondLst>
                                            <p:cond delay="0"/>
                                          </p:stCondLst>
                                        </p:cTn>
                                        <p:tgtEl>
                                          <p:spTgt spid="278602"/>
                                        </p:tgtEl>
                                        <p:attrNameLst>
                                          <p:attrName>style.visibility</p:attrName>
                                        </p:attrNameLst>
                                      </p:cBhvr>
                                      <p:to>
                                        <p:strVal val="hidden"/>
                                      </p:to>
                                    </p:set>
                                  </p:childTnLst>
                                </p:cTn>
                              </p:par>
                            </p:childTnLst>
                          </p:cTn>
                        </p:par>
                      </p:childTnLst>
                    </p:cTn>
                  </p:par>
                  <p:par>
                    <p:cTn id="118" fill="hold" nodeType="clickPar">
                      <p:stCondLst>
                        <p:cond delay="indefinite"/>
                      </p:stCondLst>
                      <p:childTnLst>
                        <p:par>
                          <p:cTn id="119" fill="hold" nodeType="withGroup">
                            <p:stCondLst>
                              <p:cond delay="0"/>
                            </p:stCondLst>
                            <p:childTnLst>
                              <p:par>
                                <p:cTn id="120" presetID="1" presetClass="entr" presetSubtype="0" fill="hold" grpId="0" nodeType="clickEffect">
                                  <p:stCondLst>
                                    <p:cond delay="0"/>
                                  </p:stCondLst>
                                  <p:childTnLst>
                                    <p:set>
                                      <p:cBhvr>
                                        <p:cTn id="121" dur="1" fill="hold">
                                          <p:stCondLst>
                                            <p:cond delay="0"/>
                                          </p:stCondLst>
                                        </p:cTn>
                                        <p:tgtEl>
                                          <p:spTgt spid="278547"/>
                                        </p:tgtEl>
                                        <p:attrNameLst>
                                          <p:attrName>style.visibility</p:attrName>
                                        </p:attrNameLst>
                                      </p:cBhvr>
                                      <p:to>
                                        <p:strVal val="visible"/>
                                      </p:to>
                                    </p:set>
                                  </p:childTnLst>
                                </p:cTn>
                              </p:par>
                              <p:par>
                                <p:cTn id="122" presetID="1" presetClass="entr" presetSubtype="0" fill="hold" grpId="0" nodeType="withEffect">
                                  <p:stCondLst>
                                    <p:cond delay="0"/>
                                  </p:stCondLst>
                                  <p:childTnLst>
                                    <p:set>
                                      <p:cBhvr>
                                        <p:cTn id="123" dur="1" fill="hold">
                                          <p:stCondLst>
                                            <p:cond delay="0"/>
                                          </p:stCondLst>
                                        </p:cTn>
                                        <p:tgtEl>
                                          <p:spTgt spid="278576"/>
                                        </p:tgtEl>
                                        <p:attrNameLst>
                                          <p:attrName>style.visibility</p:attrName>
                                        </p:attrNameLst>
                                      </p:cBhvr>
                                      <p:to>
                                        <p:strVal val="visible"/>
                                      </p:to>
                                    </p:set>
                                  </p:childTnLst>
                                </p:cTn>
                              </p:par>
                            </p:childTnLst>
                          </p:cTn>
                        </p:par>
                      </p:childTnLst>
                    </p:cTn>
                  </p:par>
                  <p:par>
                    <p:cTn id="124" fill="hold" nodeType="clickPar">
                      <p:stCondLst>
                        <p:cond delay="indefinite"/>
                      </p:stCondLst>
                      <p:childTnLst>
                        <p:par>
                          <p:cTn id="125" fill="hold" nodeType="withGroup">
                            <p:stCondLst>
                              <p:cond delay="0"/>
                            </p:stCondLst>
                            <p:childTnLst>
                              <p:par>
                                <p:cTn id="126" presetID="0" presetClass="path" presetSubtype="0" accel="50000" decel="50000" fill="hold" grpId="1" nodeType="clickEffect">
                                  <p:stCondLst>
                                    <p:cond delay="0"/>
                                  </p:stCondLst>
                                  <p:childTnLst>
                                    <p:animMotion origin="layout" path="M -1.38889E-6 7.40741E-7 L -1.38889E-6 -0.23357 " pathEditMode="relative" rAng="0" ptsTypes="AA">
                                      <p:cBhvr>
                                        <p:cTn id="127" dur="500" fill="hold"/>
                                        <p:tgtEl>
                                          <p:spTgt spid="278576"/>
                                        </p:tgtEl>
                                        <p:attrNameLst>
                                          <p:attrName>ppt_x</p:attrName>
                                          <p:attrName>ppt_y</p:attrName>
                                        </p:attrNameLst>
                                      </p:cBhvr>
                                      <p:rCtr x="0" y="-11690"/>
                                    </p:animMotion>
                                  </p:childTnLst>
                                </p:cTn>
                              </p:par>
                            </p:childTnLst>
                          </p:cTn>
                        </p:par>
                      </p:childTnLst>
                    </p:cTn>
                  </p:par>
                  <p:par>
                    <p:cTn id="128" fill="hold" nodeType="clickPar">
                      <p:stCondLst>
                        <p:cond delay="indefinite"/>
                      </p:stCondLst>
                      <p:childTnLst>
                        <p:par>
                          <p:cTn id="129" fill="hold" nodeType="withGroup">
                            <p:stCondLst>
                              <p:cond delay="0"/>
                            </p:stCondLst>
                            <p:childTnLst>
                              <p:par>
                                <p:cTn id="130" presetID="1" presetClass="entr" presetSubtype="0" fill="hold" grpId="0" nodeType="clickEffect">
                                  <p:stCondLst>
                                    <p:cond delay="0"/>
                                  </p:stCondLst>
                                  <p:childTnLst>
                                    <p:set>
                                      <p:cBhvr>
                                        <p:cTn id="131" dur="1" fill="hold">
                                          <p:stCondLst>
                                            <p:cond delay="0"/>
                                          </p:stCondLst>
                                        </p:cTn>
                                        <p:tgtEl>
                                          <p:spTgt spid="278595"/>
                                        </p:tgtEl>
                                        <p:attrNameLst>
                                          <p:attrName>style.visibility</p:attrName>
                                        </p:attrNameLst>
                                      </p:cBhvr>
                                      <p:to>
                                        <p:strVal val="visible"/>
                                      </p:to>
                                    </p:set>
                                  </p:childTnLst>
                                </p:cTn>
                              </p:par>
                              <p:par>
                                <p:cTn id="132" presetID="1" presetClass="entr" presetSubtype="0" fill="hold" grpId="0" nodeType="withEffect">
                                  <p:stCondLst>
                                    <p:cond delay="0"/>
                                  </p:stCondLst>
                                  <p:childTnLst>
                                    <p:set>
                                      <p:cBhvr>
                                        <p:cTn id="133" dur="1" fill="hold">
                                          <p:stCondLst>
                                            <p:cond delay="0"/>
                                          </p:stCondLst>
                                        </p:cTn>
                                        <p:tgtEl>
                                          <p:spTgt spid="278575"/>
                                        </p:tgtEl>
                                        <p:attrNameLst>
                                          <p:attrName>style.visibility</p:attrName>
                                        </p:attrNameLst>
                                      </p:cBhvr>
                                      <p:to>
                                        <p:strVal val="visible"/>
                                      </p:to>
                                    </p:set>
                                  </p:childTnLst>
                                </p:cTn>
                              </p:par>
                              <p:par>
                                <p:cTn id="134" presetID="0" presetClass="path" presetSubtype="0" accel="50000" decel="50000" fill="hold" grpId="1" nodeType="withEffect">
                                  <p:stCondLst>
                                    <p:cond delay="0"/>
                                  </p:stCondLst>
                                  <p:childTnLst>
                                    <p:animMotion origin="layout" path="M 8.33333E-7 -4.07407E-6 L 0.24809 -0.20648 " pathEditMode="relative" rAng="0" ptsTypes="AA">
                                      <p:cBhvr>
                                        <p:cTn id="135" dur="1000" fill="hold"/>
                                        <p:tgtEl>
                                          <p:spTgt spid="278575"/>
                                        </p:tgtEl>
                                        <p:attrNameLst>
                                          <p:attrName>ppt_x</p:attrName>
                                          <p:attrName>ppt_y</p:attrName>
                                        </p:attrNameLst>
                                      </p:cBhvr>
                                      <p:rCtr x="12396" y="-10324"/>
                                    </p:animMotion>
                                  </p:childTnLst>
                                </p:cTn>
                              </p:par>
                            </p:childTnLst>
                          </p:cTn>
                        </p:par>
                      </p:childTnLst>
                    </p:cTn>
                  </p:par>
                  <p:par>
                    <p:cTn id="136" fill="hold" nodeType="clickPar">
                      <p:stCondLst>
                        <p:cond delay="indefinite"/>
                      </p:stCondLst>
                      <p:childTnLst>
                        <p:par>
                          <p:cTn id="137" fill="hold" nodeType="withGroup">
                            <p:stCondLst>
                              <p:cond delay="0"/>
                            </p:stCondLst>
                            <p:childTnLst>
                              <p:par>
                                <p:cTn id="138" presetID="9" presetClass="emph" presetSubtype="0" grpId="2" nodeType="clickEffect">
                                  <p:stCondLst>
                                    <p:cond delay="0"/>
                                  </p:stCondLst>
                                  <p:childTnLst>
                                    <p:set>
                                      <p:cBhvr rctx="PPT">
                                        <p:cTn id="139" dur="indefinite"/>
                                        <p:tgtEl>
                                          <p:spTgt spid="278576"/>
                                        </p:tgtEl>
                                        <p:attrNameLst>
                                          <p:attrName>style.opacity</p:attrName>
                                        </p:attrNameLst>
                                      </p:cBhvr>
                                      <p:to>
                                        <p:strVal val="0.25"/>
                                      </p:to>
                                    </p:set>
                                    <p:animEffect filter="image" prLst="opacity: 0.25">
                                      <p:cBhvr rctx="IE">
                                        <p:cTn id="140" dur="indefinite"/>
                                        <p:tgtEl>
                                          <p:spTgt spid="278576"/>
                                        </p:tgtEl>
                                      </p:cBhvr>
                                    </p:animEffect>
                                  </p:childTnLst>
                                </p:cTn>
                              </p:par>
                              <p:par>
                                <p:cTn id="141" presetID="9" presetClass="emph" presetSubtype="0" grpId="2" nodeType="withEffect">
                                  <p:stCondLst>
                                    <p:cond delay="0"/>
                                  </p:stCondLst>
                                  <p:childTnLst>
                                    <p:set>
                                      <p:cBhvr rctx="PPT">
                                        <p:cTn id="142" dur="indefinite"/>
                                        <p:tgtEl>
                                          <p:spTgt spid="278575"/>
                                        </p:tgtEl>
                                        <p:attrNameLst>
                                          <p:attrName>style.opacity</p:attrName>
                                        </p:attrNameLst>
                                      </p:cBhvr>
                                      <p:to>
                                        <p:strVal val="0.25"/>
                                      </p:to>
                                    </p:set>
                                    <p:animEffect filter="image" prLst="opacity: 0.25">
                                      <p:cBhvr rctx="IE">
                                        <p:cTn id="143" dur="indefinite"/>
                                        <p:tgtEl>
                                          <p:spTgt spid="278575"/>
                                        </p:tgtEl>
                                      </p:cBhvr>
                                    </p:animEffect>
                                  </p:childTnLst>
                                </p:cTn>
                              </p:par>
                              <p:par>
                                <p:cTn id="144" presetID="1" presetClass="entr" presetSubtype="0" fill="hold" grpId="0" nodeType="withEffect">
                                  <p:stCondLst>
                                    <p:cond delay="0"/>
                                  </p:stCondLst>
                                  <p:childTnLst>
                                    <p:set>
                                      <p:cBhvr>
                                        <p:cTn id="145" dur="1" fill="hold">
                                          <p:stCondLst>
                                            <p:cond delay="0"/>
                                          </p:stCondLst>
                                        </p:cTn>
                                        <p:tgtEl>
                                          <p:spTgt spid="278550"/>
                                        </p:tgtEl>
                                        <p:attrNameLst>
                                          <p:attrName>style.visibility</p:attrName>
                                        </p:attrNameLst>
                                      </p:cBhvr>
                                      <p:to>
                                        <p:strVal val="visible"/>
                                      </p:to>
                                    </p:set>
                                  </p:childTnLst>
                                </p:cTn>
                              </p:par>
                              <p:par>
                                <p:cTn id="146" presetID="1" presetClass="entr" presetSubtype="0" fill="hold" grpId="0" nodeType="withEffect">
                                  <p:stCondLst>
                                    <p:cond delay="0"/>
                                  </p:stCondLst>
                                  <p:childTnLst>
                                    <p:set>
                                      <p:cBhvr>
                                        <p:cTn id="147" dur="1" fill="hold">
                                          <p:stCondLst>
                                            <p:cond delay="0"/>
                                          </p:stCondLst>
                                        </p:cTn>
                                        <p:tgtEl>
                                          <p:spTgt spid="278549"/>
                                        </p:tgtEl>
                                        <p:attrNameLst>
                                          <p:attrName>style.visibility</p:attrName>
                                        </p:attrNameLst>
                                      </p:cBhvr>
                                      <p:to>
                                        <p:strVal val="visible"/>
                                      </p:to>
                                    </p:set>
                                  </p:childTnLst>
                                </p:cTn>
                              </p:par>
                            </p:childTnLst>
                          </p:cTn>
                        </p:par>
                      </p:childTnLst>
                    </p:cTn>
                  </p:par>
                  <p:par>
                    <p:cTn id="148" fill="hold">
                      <p:stCondLst>
                        <p:cond delay="indefinite"/>
                      </p:stCondLst>
                      <p:childTnLst>
                        <p:par>
                          <p:cTn id="149" fill="hold">
                            <p:stCondLst>
                              <p:cond delay="0"/>
                            </p:stCondLst>
                            <p:childTnLst>
                              <p:par>
                                <p:cTn id="150" presetID="1" presetClass="entr" presetSubtype="0" fill="hold" grpId="0" nodeType="clickEffect">
                                  <p:stCondLst>
                                    <p:cond delay="0"/>
                                  </p:stCondLst>
                                  <p:childTnLst>
                                    <p:set>
                                      <p:cBhvr>
                                        <p:cTn id="151" dur="1" fill="hold">
                                          <p:stCondLst>
                                            <p:cond delay="0"/>
                                          </p:stCondLst>
                                        </p:cTn>
                                        <p:tgtEl>
                                          <p:spTgt spid="278552"/>
                                        </p:tgtEl>
                                        <p:attrNameLst>
                                          <p:attrName>style.visibility</p:attrName>
                                        </p:attrNameLst>
                                      </p:cBhvr>
                                      <p:to>
                                        <p:strVal val="visible"/>
                                      </p:to>
                                    </p:set>
                                  </p:childTnLst>
                                </p:cTn>
                              </p:par>
                              <p:par>
                                <p:cTn id="152" presetID="1" presetClass="entr" presetSubtype="0" fill="hold" grpId="0" nodeType="withEffect">
                                  <p:stCondLst>
                                    <p:cond delay="0"/>
                                  </p:stCondLst>
                                  <p:childTnLst>
                                    <p:set>
                                      <p:cBhvr>
                                        <p:cTn id="153" dur="1" fill="hold">
                                          <p:stCondLst>
                                            <p:cond delay="0"/>
                                          </p:stCondLst>
                                        </p:cTn>
                                        <p:tgtEl>
                                          <p:spTgt spid="278553"/>
                                        </p:tgtEl>
                                        <p:attrNameLst>
                                          <p:attrName>style.visibility</p:attrName>
                                        </p:attrNameLst>
                                      </p:cBhvr>
                                      <p:to>
                                        <p:strVal val="visible"/>
                                      </p:to>
                                    </p:set>
                                  </p:childTnLst>
                                </p:cTn>
                              </p:par>
                              <p:par>
                                <p:cTn id="154" presetID="1" presetClass="entr" presetSubtype="0" fill="hold" grpId="0" nodeType="withEffect">
                                  <p:stCondLst>
                                    <p:cond delay="0"/>
                                  </p:stCondLst>
                                  <p:childTnLst>
                                    <p:set>
                                      <p:cBhvr>
                                        <p:cTn id="155" dur="1" fill="hold">
                                          <p:stCondLst>
                                            <p:cond delay="0"/>
                                          </p:stCondLst>
                                        </p:cTn>
                                        <p:tgtEl>
                                          <p:spTgt spid="278571"/>
                                        </p:tgtEl>
                                        <p:attrNameLst>
                                          <p:attrName>style.visibility</p:attrName>
                                        </p:attrNameLst>
                                      </p:cBhvr>
                                      <p:to>
                                        <p:strVal val="visible"/>
                                      </p:to>
                                    </p:set>
                                  </p:childTnLst>
                                </p:cTn>
                              </p:par>
                              <p:par>
                                <p:cTn id="156" presetID="1" presetClass="entr" presetSubtype="0" fill="hold" grpId="0" nodeType="withEffect">
                                  <p:stCondLst>
                                    <p:cond delay="0"/>
                                  </p:stCondLst>
                                  <p:childTnLst>
                                    <p:set>
                                      <p:cBhvr>
                                        <p:cTn id="157" dur="1" fill="hold">
                                          <p:stCondLst>
                                            <p:cond delay="0"/>
                                          </p:stCondLst>
                                        </p:cTn>
                                        <p:tgtEl>
                                          <p:spTgt spid="278551"/>
                                        </p:tgtEl>
                                        <p:attrNameLst>
                                          <p:attrName>style.visibility</p:attrName>
                                        </p:attrNameLst>
                                      </p:cBhvr>
                                      <p:to>
                                        <p:strVal val="visible"/>
                                      </p:to>
                                    </p:set>
                                  </p:childTnLst>
                                </p:cTn>
                              </p:par>
                              <p:par>
                                <p:cTn id="158" presetID="1" presetClass="entr" presetSubtype="0" fill="hold" grpId="0" nodeType="withEffect">
                                  <p:stCondLst>
                                    <p:cond delay="0"/>
                                  </p:stCondLst>
                                  <p:childTnLst>
                                    <p:set>
                                      <p:cBhvr>
                                        <p:cTn id="159" dur="1" fill="hold">
                                          <p:stCondLst>
                                            <p:cond delay="0"/>
                                          </p:stCondLst>
                                        </p:cTn>
                                        <p:tgtEl>
                                          <p:spTgt spid="278573"/>
                                        </p:tgtEl>
                                        <p:attrNameLst>
                                          <p:attrName>style.visibility</p:attrName>
                                        </p:attrNameLst>
                                      </p:cBhvr>
                                      <p:to>
                                        <p:strVal val="visible"/>
                                      </p:to>
                                    </p:set>
                                  </p:childTnLst>
                                </p:cTn>
                              </p:par>
                              <p:par>
                                <p:cTn id="160" presetID="1" presetClass="entr" presetSubtype="0" fill="hold" grpId="0" nodeType="withEffect">
                                  <p:stCondLst>
                                    <p:cond delay="0"/>
                                  </p:stCondLst>
                                  <p:childTnLst>
                                    <p:set>
                                      <p:cBhvr>
                                        <p:cTn id="161" dur="1" fill="hold">
                                          <p:stCondLst>
                                            <p:cond delay="0"/>
                                          </p:stCondLst>
                                        </p:cTn>
                                        <p:tgtEl>
                                          <p:spTgt spid="278572"/>
                                        </p:tgtEl>
                                        <p:attrNameLst>
                                          <p:attrName>style.visibility</p:attrName>
                                        </p:attrNameLst>
                                      </p:cBhvr>
                                      <p:to>
                                        <p:strVal val="visible"/>
                                      </p:to>
                                    </p:set>
                                  </p:childTnLst>
                                </p:cTn>
                              </p:par>
                              <p:par>
                                <p:cTn id="162" presetID="1" presetClass="entr" presetSubtype="0" fill="hold" grpId="0" nodeType="withEffect">
                                  <p:stCondLst>
                                    <p:cond delay="0"/>
                                  </p:stCondLst>
                                  <p:childTnLst>
                                    <p:set>
                                      <p:cBhvr>
                                        <p:cTn id="163" dur="1" fill="hold">
                                          <p:stCondLst>
                                            <p:cond delay="0"/>
                                          </p:stCondLst>
                                        </p:cTn>
                                        <p:tgtEl>
                                          <p:spTgt spid="278570"/>
                                        </p:tgtEl>
                                        <p:attrNameLst>
                                          <p:attrName>style.visibility</p:attrName>
                                        </p:attrNameLst>
                                      </p:cBhvr>
                                      <p:to>
                                        <p:strVal val="visible"/>
                                      </p:to>
                                    </p:set>
                                  </p:childTnLst>
                                </p:cTn>
                              </p:par>
                            </p:childTnLst>
                          </p:cTn>
                        </p:par>
                      </p:childTnLst>
                    </p:cTn>
                  </p:par>
                  <p:par>
                    <p:cTn id="164" fill="hold" nodeType="clickPar">
                      <p:stCondLst>
                        <p:cond delay="indefinite"/>
                      </p:stCondLst>
                      <p:childTnLst>
                        <p:par>
                          <p:cTn id="165" fill="hold" nodeType="withGroup">
                            <p:stCondLst>
                              <p:cond delay="0"/>
                            </p:stCondLst>
                            <p:childTnLst>
                              <p:par>
                                <p:cTn id="166" presetID="35" presetClass="emph" presetSubtype="0" repeatCount="10000" fill="hold" grpId="1" nodeType="clickEffect">
                                  <p:stCondLst>
                                    <p:cond delay="0"/>
                                  </p:stCondLst>
                                  <p:childTnLst>
                                    <p:anim calcmode="discrete" valueType="str">
                                      <p:cBhvr>
                                        <p:cTn id="167" dur="500" fill="hold"/>
                                        <p:tgtEl>
                                          <p:spTgt spid="278553"/>
                                        </p:tgtEl>
                                        <p:attrNameLst>
                                          <p:attrName>style.visibility</p:attrName>
                                        </p:attrNameLst>
                                      </p:cBhvr>
                                      <p:tavLst>
                                        <p:tav tm="0">
                                          <p:val>
                                            <p:strVal val="hidden"/>
                                          </p:val>
                                        </p:tav>
                                        <p:tav tm="50000">
                                          <p:val>
                                            <p:strVal val="visible"/>
                                          </p:val>
                                        </p:tav>
                                      </p:tavLst>
                                    </p:anim>
                                  </p:childTnLst>
                                </p:cTn>
                              </p:par>
                              <p:par>
                                <p:cTn id="168" presetID="35" presetClass="emph" presetSubtype="0" repeatCount="10000" fill="hold" grpId="1" nodeType="withEffect">
                                  <p:stCondLst>
                                    <p:cond delay="0"/>
                                  </p:stCondLst>
                                  <p:childTnLst>
                                    <p:anim calcmode="discrete" valueType="str">
                                      <p:cBhvr>
                                        <p:cTn id="169" dur="500" fill="hold"/>
                                        <p:tgtEl>
                                          <p:spTgt spid="278572"/>
                                        </p:tgtEl>
                                        <p:attrNameLst>
                                          <p:attrName>style.visibility</p:attrName>
                                        </p:attrNameLst>
                                      </p:cBhvr>
                                      <p:tavLst>
                                        <p:tav tm="0">
                                          <p:val>
                                            <p:strVal val="hidden"/>
                                          </p:val>
                                        </p:tav>
                                        <p:tav tm="50000">
                                          <p:val>
                                            <p:strVal val="visible"/>
                                          </p:val>
                                        </p:tav>
                                      </p:tavLst>
                                    </p:anim>
                                  </p:childTnLst>
                                </p:cTn>
                              </p:par>
                              <p:par>
                                <p:cTn id="170" presetID="35" presetClass="emph" presetSubtype="0" repeatCount="10000" fill="hold" grpId="1" nodeType="withEffect">
                                  <p:stCondLst>
                                    <p:cond delay="0"/>
                                  </p:stCondLst>
                                  <p:childTnLst>
                                    <p:anim calcmode="discrete" valueType="str">
                                      <p:cBhvr>
                                        <p:cTn id="171" dur="500" fill="hold"/>
                                        <p:tgtEl>
                                          <p:spTgt spid="278551"/>
                                        </p:tgtEl>
                                        <p:attrNameLst>
                                          <p:attrName>style.visibility</p:attrName>
                                        </p:attrNameLst>
                                      </p:cBhvr>
                                      <p:tavLst>
                                        <p:tav tm="0">
                                          <p:val>
                                            <p:strVal val="hidden"/>
                                          </p:val>
                                        </p:tav>
                                        <p:tav tm="50000">
                                          <p:val>
                                            <p:strVal val="visible"/>
                                          </p:val>
                                        </p:tav>
                                      </p:tavLst>
                                    </p:anim>
                                  </p:childTnLst>
                                </p:cTn>
                              </p:par>
                              <p:par>
                                <p:cTn id="172" presetID="35" presetClass="emph" presetSubtype="0" repeatCount="10000" fill="hold" grpId="1" nodeType="withEffect">
                                  <p:stCondLst>
                                    <p:cond delay="0"/>
                                  </p:stCondLst>
                                  <p:childTnLst>
                                    <p:anim calcmode="discrete" valueType="str">
                                      <p:cBhvr>
                                        <p:cTn id="173" dur="500" fill="hold"/>
                                        <p:tgtEl>
                                          <p:spTgt spid="278573"/>
                                        </p:tgtEl>
                                        <p:attrNameLst>
                                          <p:attrName>style.visibility</p:attrName>
                                        </p:attrNameLst>
                                      </p:cBhvr>
                                      <p:tavLst>
                                        <p:tav tm="0">
                                          <p:val>
                                            <p:strVal val="hidden"/>
                                          </p:val>
                                        </p:tav>
                                        <p:tav tm="50000">
                                          <p:val>
                                            <p:strVal val="visible"/>
                                          </p:val>
                                        </p:tav>
                                      </p:tavLst>
                                    </p:anim>
                                  </p:childTnLst>
                                </p:cTn>
                              </p:par>
                            </p:childTnLst>
                          </p:cTn>
                        </p:par>
                      </p:childTnLst>
                    </p:cTn>
                  </p:par>
                  <p:par>
                    <p:cTn id="174" fill="hold" nodeType="clickPar">
                      <p:stCondLst>
                        <p:cond delay="indefinite"/>
                      </p:stCondLst>
                      <p:childTnLst>
                        <p:par>
                          <p:cTn id="175" fill="hold" nodeType="withGroup">
                            <p:stCondLst>
                              <p:cond delay="0"/>
                            </p:stCondLst>
                            <p:childTnLst>
                              <p:par>
                                <p:cTn id="176" presetID="1" presetClass="entr" presetSubtype="0" fill="hold" grpId="1" nodeType="clickEffect">
                                  <p:stCondLst>
                                    <p:cond delay="0"/>
                                  </p:stCondLst>
                                  <p:childTnLst>
                                    <p:set>
                                      <p:cBhvr>
                                        <p:cTn id="177" dur="1" fill="hold">
                                          <p:stCondLst>
                                            <p:cond delay="0"/>
                                          </p:stCondLst>
                                        </p:cTn>
                                        <p:tgtEl>
                                          <p:spTgt spid="278592"/>
                                        </p:tgtEl>
                                        <p:attrNameLst>
                                          <p:attrName>style.visibility</p:attrName>
                                        </p:attrNameLst>
                                      </p:cBhvr>
                                      <p:to>
                                        <p:strVal val="visible"/>
                                      </p:to>
                                    </p:set>
                                  </p:childTnLst>
                                </p:cTn>
                              </p:par>
                              <p:par>
                                <p:cTn id="178" presetID="35" presetClass="path" presetSubtype="0" fill="hold" grpId="0" nodeType="withEffect">
                                  <p:stCondLst>
                                    <p:cond delay="0"/>
                                  </p:stCondLst>
                                  <p:childTnLst>
                                    <p:animMotion origin="layout" path="M -1.66667E-6 7.40741E-7 L -0.61163 0.0463 " pathEditMode="relative" rAng="0" ptsTypes="AA">
                                      <p:cBhvr>
                                        <p:cTn id="179" dur="500" spd="-100000" fill="hold"/>
                                        <p:tgtEl>
                                          <p:spTgt spid="278592"/>
                                        </p:tgtEl>
                                        <p:attrNameLst>
                                          <p:attrName>ppt_x</p:attrName>
                                          <p:attrName>ppt_y</p:attrName>
                                        </p:attrNameLst>
                                      </p:cBhvr>
                                      <p:rCtr x="-30590" y="2315"/>
                                    </p:animMotion>
                                  </p:childTnLst>
                                  <p:subTnLst>
                                    <p:set>
                                      <p:cBhvr override="childStyle">
                                        <p:cTn dur="1" fill="hold" display="0" masterRel="sameClick" afterEffect="1">
                                          <p:stCondLst>
                                            <p:cond evt="end" delay="0">
                                              <p:tn val="178"/>
                                            </p:cond>
                                          </p:stCondLst>
                                        </p:cTn>
                                        <p:tgtEl>
                                          <p:spTgt spid="278592"/>
                                        </p:tgtEl>
                                        <p:attrNameLst>
                                          <p:attrName>style.visibility</p:attrName>
                                        </p:attrNameLst>
                                      </p:cBhvr>
                                      <p:to>
                                        <p:strVal val="hidden"/>
                                      </p:to>
                                    </p:set>
                                  </p:subTnLst>
                                </p:cTn>
                              </p:par>
                            </p:childTnLst>
                          </p:cTn>
                        </p:par>
                        <p:par>
                          <p:cTn id="180" fill="hold" nodeType="afterGroup">
                            <p:stCondLst>
                              <p:cond delay="500"/>
                            </p:stCondLst>
                            <p:childTnLst>
                              <p:par>
                                <p:cTn id="181" presetID="1" presetClass="entr" presetSubtype="0" fill="hold" grpId="0" nodeType="afterEffect">
                                  <p:stCondLst>
                                    <p:cond delay="0"/>
                                  </p:stCondLst>
                                  <p:childTnLst>
                                    <p:set>
                                      <p:cBhvr>
                                        <p:cTn id="182" dur="1" fill="hold">
                                          <p:stCondLst>
                                            <p:cond delay="0"/>
                                          </p:stCondLst>
                                        </p:cTn>
                                        <p:tgtEl>
                                          <p:spTgt spid="278556"/>
                                        </p:tgtEl>
                                        <p:attrNameLst>
                                          <p:attrName>style.visibility</p:attrName>
                                        </p:attrNameLst>
                                      </p:cBhvr>
                                      <p:to>
                                        <p:strVal val="visible"/>
                                      </p:to>
                                    </p:set>
                                  </p:childTnLst>
                                </p:cTn>
                              </p:par>
                            </p:childTnLst>
                          </p:cTn>
                        </p:par>
                      </p:childTnLst>
                    </p:cTn>
                  </p:par>
                  <p:par>
                    <p:cTn id="183" fill="hold" nodeType="clickPar">
                      <p:stCondLst>
                        <p:cond delay="indefinite"/>
                      </p:stCondLst>
                      <p:childTnLst>
                        <p:par>
                          <p:cTn id="184" fill="hold" nodeType="withGroup">
                            <p:stCondLst>
                              <p:cond delay="0"/>
                            </p:stCondLst>
                            <p:childTnLst>
                              <p:par>
                                <p:cTn id="185" presetID="1" presetClass="entr" presetSubtype="0" fill="hold" grpId="0" nodeType="clickEffect">
                                  <p:stCondLst>
                                    <p:cond delay="0"/>
                                  </p:stCondLst>
                                  <p:childTnLst>
                                    <p:set>
                                      <p:cBhvr>
                                        <p:cTn id="186" dur="1" fill="hold">
                                          <p:stCondLst>
                                            <p:cond delay="0"/>
                                          </p:stCondLst>
                                        </p:cTn>
                                        <p:tgtEl>
                                          <p:spTgt spid="278557"/>
                                        </p:tgtEl>
                                        <p:attrNameLst>
                                          <p:attrName>style.visibility</p:attrName>
                                        </p:attrNameLst>
                                      </p:cBhvr>
                                      <p:to>
                                        <p:strVal val="visible"/>
                                      </p:to>
                                    </p:set>
                                  </p:childTnLst>
                                </p:cTn>
                              </p:par>
                              <p:par>
                                <p:cTn id="187" presetID="1" presetClass="entr" presetSubtype="0" fill="hold" grpId="0" nodeType="withEffect">
                                  <p:stCondLst>
                                    <p:cond delay="0"/>
                                  </p:stCondLst>
                                  <p:childTnLst>
                                    <p:set>
                                      <p:cBhvr>
                                        <p:cTn id="188" dur="1" fill="hold">
                                          <p:stCondLst>
                                            <p:cond delay="0"/>
                                          </p:stCondLst>
                                        </p:cTn>
                                        <p:tgtEl>
                                          <p:spTgt spid="278566"/>
                                        </p:tgtEl>
                                        <p:attrNameLst>
                                          <p:attrName>style.visibility</p:attrName>
                                        </p:attrNameLst>
                                      </p:cBhvr>
                                      <p:to>
                                        <p:strVal val="visible"/>
                                      </p:to>
                                    </p:set>
                                  </p:childTnLst>
                                </p:cTn>
                              </p:par>
                            </p:childTnLst>
                          </p:cTn>
                        </p:par>
                      </p:childTnLst>
                    </p:cTn>
                  </p:par>
                  <p:par>
                    <p:cTn id="189" fill="hold" nodeType="clickPar">
                      <p:stCondLst>
                        <p:cond delay="indefinite"/>
                      </p:stCondLst>
                      <p:childTnLst>
                        <p:par>
                          <p:cTn id="190" fill="hold" nodeType="withGroup">
                            <p:stCondLst>
                              <p:cond delay="0"/>
                            </p:stCondLst>
                            <p:childTnLst>
                              <p:par>
                                <p:cTn id="191" presetID="1" presetClass="entr" presetSubtype="0" fill="hold" grpId="0" nodeType="clickEffect">
                                  <p:stCondLst>
                                    <p:cond delay="0"/>
                                  </p:stCondLst>
                                  <p:childTnLst>
                                    <p:set>
                                      <p:cBhvr>
                                        <p:cTn id="192" dur="1" fill="hold">
                                          <p:stCondLst>
                                            <p:cond delay="0"/>
                                          </p:stCondLst>
                                        </p:cTn>
                                        <p:tgtEl>
                                          <p:spTgt spid="278554"/>
                                        </p:tgtEl>
                                        <p:attrNameLst>
                                          <p:attrName>style.visibility</p:attrName>
                                        </p:attrNameLst>
                                      </p:cBhvr>
                                      <p:to>
                                        <p:strVal val="visible"/>
                                      </p:to>
                                    </p:set>
                                  </p:childTnLst>
                                </p:cTn>
                              </p:par>
                              <p:par>
                                <p:cTn id="193" presetID="1" presetClass="entr" presetSubtype="0" fill="hold" grpId="0" nodeType="withEffect">
                                  <p:stCondLst>
                                    <p:cond delay="0"/>
                                  </p:stCondLst>
                                  <p:childTnLst>
                                    <p:set>
                                      <p:cBhvr>
                                        <p:cTn id="194" dur="1" fill="hold">
                                          <p:stCondLst>
                                            <p:cond delay="0"/>
                                          </p:stCondLst>
                                        </p:cTn>
                                        <p:tgtEl>
                                          <p:spTgt spid="278555"/>
                                        </p:tgtEl>
                                        <p:attrNameLst>
                                          <p:attrName>style.visibility</p:attrName>
                                        </p:attrNameLst>
                                      </p:cBhvr>
                                      <p:to>
                                        <p:strVal val="visible"/>
                                      </p:to>
                                    </p:set>
                                  </p:childTnLst>
                                </p:cTn>
                              </p:par>
                              <p:par>
                                <p:cTn id="195" presetID="1" presetClass="entr" presetSubtype="0" fill="hold" grpId="0" nodeType="withEffect">
                                  <p:stCondLst>
                                    <p:cond delay="0"/>
                                  </p:stCondLst>
                                  <p:childTnLst>
                                    <p:set>
                                      <p:cBhvr>
                                        <p:cTn id="196" dur="1" fill="hold">
                                          <p:stCondLst>
                                            <p:cond delay="0"/>
                                          </p:stCondLst>
                                        </p:cTn>
                                        <p:tgtEl>
                                          <p:spTgt spid="278584"/>
                                        </p:tgtEl>
                                        <p:attrNameLst>
                                          <p:attrName>style.visibility</p:attrName>
                                        </p:attrNameLst>
                                      </p:cBhvr>
                                      <p:to>
                                        <p:strVal val="visible"/>
                                      </p:to>
                                    </p:set>
                                  </p:childTnLst>
                                </p:cTn>
                              </p:par>
                              <p:par>
                                <p:cTn id="197" presetID="1" presetClass="entr" presetSubtype="0" fill="hold" grpId="0" nodeType="withEffect">
                                  <p:stCondLst>
                                    <p:cond delay="0"/>
                                  </p:stCondLst>
                                  <p:childTnLst>
                                    <p:set>
                                      <p:cBhvr>
                                        <p:cTn id="198" dur="1" fill="hold">
                                          <p:stCondLst>
                                            <p:cond delay="0"/>
                                          </p:stCondLst>
                                        </p:cTn>
                                        <p:tgtEl>
                                          <p:spTgt spid="278585"/>
                                        </p:tgtEl>
                                        <p:attrNameLst>
                                          <p:attrName>style.visibility</p:attrName>
                                        </p:attrNameLst>
                                      </p:cBhvr>
                                      <p:to>
                                        <p:strVal val="visible"/>
                                      </p:to>
                                    </p:set>
                                  </p:childTnLst>
                                </p:cTn>
                              </p:par>
                            </p:childTnLst>
                          </p:cTn>
                        </p:par>
                      </p:childTnLst>
                    </p:cTn>
                  </p:par>
                  <p:par>
                    <p:cTn id="199" fill="hold" nodeType="clickPar">
                      <p:stCondLst>
                        <p:cond delay="indefinite"/>
                      </p:stCondLst>
                      <p:childTnLst>
                        <p:par>
                          <p:cTn id="200" fill="hold" nodeType="withGroup">
                            <p:stCondLst>
                              <p:cond delay="0"/>
                            </p:stCondLst>
                            <p:childTnLst>
                              <p:par>
                                <p:cTn id="201" presetID="35" presetClass="emph" presetSubtype="0" repeatCount="10000" fill="hold" grpId="1" nodeType="clickEffect">
                                  <p:stCondLst>
                                    <p:cond delay="0"/>
                                  </p:stCondLst>
                                  <p:childTnLst>
                                    <p:anim calcmode="discrete" valueType="str">
                                      <p:cBhvr>
                                        <p:cTn id="202" dur="500" fill="hold"/>
                                        <p:tgtEl>
                                          <p:spTgt spid="278554"/>
                                        </p:tgtEl>
                                        <p:attrNameLst>
                                          <p:attrName>style.visibility</p:attrName>
                                        </p:attrNameLst>
                                      </p:cBhvr>
                                      <p:tavLst>
                                        <p:tav tm="0">
                                          <p:val>
                                            <p:strVal val="hidden"/>
                                          </p:val>
                                        </p:tav>
                                        <p:tav tm="50000">
                                          <p:val>
                                            <p:strVal val="visible"/>
                                          </p:val>
                                        </p:tav>
                                      </p:tavLst>
                                    </p:anim>
                                  </p:childTnLst>
                                </p:cTn>
                              </p:par>
                              <p:par>
                                <p:cTn id="203" presetID="35" presetClass="emph" presetSubtype="0" repeatCount="10000" fill="hold" grpId="1" nodeType="withEffect">
                                  <p:stCondLst>
                                    <p:cond delay="0"/>
                                  </p:stCondLst>
                                  <p:childTnLst>
                                    <p:anim calcmode="discrete" valueType="str">
                                      <p:cBhvr>
                                        <p:cTn id="204" dur="500" fill="hold"/>
                                        <p:tgtEl>
                                          <p:spTgt spid="278584"/>
                                        </p:tgtEl>
                                        <p:attrNameLst>
                                          <p:attrName>style.visibility</p:attrName>
                                        </p:attrNameLst>
                                      </p:cBhvr>
                                      <p:tavLst>
                                        <p:tav tm="0">
                                          <p:val>
                                            <p:strVal val="hidden"/>
                                          </p:val>
                                        </p:tav>
                                        <p:tav tm="50000">
                                          <p:val>
                                            <p:strVal val="visible"/>
                                          </p:val>
                                        </p:tav>
                                      </p:tavLst>
                                    </p:anim>
                                  </p:childTnLst>
                                </p:cTn>
                              </p:par>
                              <p:par>
                                <p:cTn id="205" presetID="35" presetClass="emph" presetSubtype="0" repeatCount="10000" fill="hold" grpId="1" nodeType="withEffect">
                                  <p:stCondLst>
                                    <p:cond delay="0"/>
                                  </p:stCondLst>
                                  <p:childTnLst>
                                    <p:anim calcmode="discrete" valueType="str">
                                      <p:cBhvr>
                                        <p:cTn id="206" dur="500" fill="hold"/>
                                        <p:tgtEl>
                                          <p:spTgt spid="278585"/>
                                        </p:tgtEl>
                                        <p:attrNameLst>
                                          <p:attrName>style.visibility</p:attrName>
                                        </p:attrNameLst>
                                      </p:cBhvr>
                                      <p:tavLst>
                                        <p:tav tm="0">
                                          <p:val>
                                            <p:strVal val="hidden"/>
                                          </p:val>
                                        </p:tav>
                                        <p:tav tm="50000">
                                          <p:val>
                                            <p:strVal val="visible"/>
                                          </p:val>
                                        </p:tav>
                                      </p:tavLst>
                                    </p:anim>
                                  </p:childTnLst>
                                </p:cTn>
                              </p:par>
                              <p:par>
                                <p:cTn id="207" presetID="35" presetClass="emph" presetSubtype="0" repeatCount="10000" fill="hold" grpId="1" nodeType="withEffect">
                                  <p:stCondLst>
                                    <p:cond delay="0"/>
                                  </p:stCondLst>
                                  <p:childTnLst>
                                    <p:anim calcmode="discrete" valueType="str">
                                      <p:cBhvr>
                                        <p:cTn id="208" dur="500" fill="hold"/>
                                        <p:tgtEl>
                                          <p:spTgt spid="278555"/>
                                        </p:tgtEl>
                                        <p:attrNameLst>
                                          <p:attrName>style.visibility</p:attrName>
                                        </p:attrNameLst>
                                      </p:cBhvr>
                                      <p:tavLst>
                                        <p:tav tm="0">
                                          <p:val>
                                            <p:strVal val="hidden"/>
                                          </p:val>
                                        </p:tav>
                                        <p:tav tm="50000">
                                          <p:val>
                                            <p:strVal val="visible"/>
                                          </p:val>
                                        </p:tav>
                                      </p:tavLst>
                                    </p:anim>
                                  </p:childTnLst>
                                </p:cTn>
                              </p:par>
                            </p:childTnLst>
                          </p:cTn>
                        </p:par>
                      </p:childTnLst>
                    </p:cTn>
                  </p:par>
                  <p:par>
                    <p:cTn id="209" fill="hold" nodeType="clickPar">
                      <p:stCondLst>
                        <p:cond delay="indefinite"/>
                      </p:stCondLst>
                      <p:childTnLst>
                        <p:par>
                          <p:cTn id="210" fill="hold" nodeType="withGroup">
                            <p:stCondLst>
                              <p:cond delay="0"/>
                            </p:stCondLst>
                            <p:childTnLst>
                              <p:par>
                                <p:cTn id="211" presetID="1" presetClass="entr" presetSubtype="0" fill="hold" grpId="1" nodeType="clickEffect">
                                  <p:stCondLst>
                                    <p:cond delay="0"/>
                                  </p:stCondLst>
                                  <p:childTnLst>
                                    <p:set>
                                      <p:cBhvr>
                                        <p:cTn id="212" dur="1" fill="hold">
                                          <p:stCondLst>
                                            <p:cond delay="0"/>
                                          </p:stCondLst>
                                        </p:cTn>
                                        <p:tgtEl>
                                          <p:spTgt spid="278597"/>
                                        </p:tgtEl>
                                        <p:attrNameLst>
                                          <p:attrName>style.visibility</p:attrName>
                                        </p:attrNameLst>
                                      </p:cBhvr>
                                      <p:to>
                                        <p:strVal val="visible"/>
                                      </p:to>
                                    </p:set>
                                  </p:childTnLst>
                                </p:cTn>
                              </p:par>
                              <p:par>
                                <p:cTn id="213" presetID="35" presetClass="path" presetSubtype="0" fill="remove" grpId="0" nodeType="withEffect">
                                  <p:stCondLst>
                                    <p:cond delay="0"/>
                                  </p:stCondLst>
                                  <p:childTnLst>
                                    <p:animMotion origin="layout" path="M -3.88889E-6 -4.44444E-6 L -0.53663 -0.12523 " pathEditMode="relative" rAng="0" ptsTypes="AA">
                                      <p:cBhvr>
                                        <p:cTn id="214" dur="500" spd="-100000" fill="hold"/>
                                        <p:tgtEl>
                                          <p:spTgt spid="278597"/>
                                        </p:tgtEl>
                                        <p:attrNameLst>
                                          <p:attrName>ppt_x</p:attrName>
                                          <p:attrName>ppt_y</p:attrName>
                                        </p:attrNameLst>
                                      </p:cBhvr>
                                      <p:rCtr x="-26840" y="-6273"/>
                                    </p:animMotion>
                                  </p:childTnLst>
                                </p:cTn>
                              </p:par>
                              <p:par>
                                <p:cTn id="215" presetID="22" presetClass="entr" presetSubtype="8" fill="hold" grpId="0" nodeType="withEffect">
                                  <p:stCondLst>
                                    <p:cond delay="0"/>
                                  </p:stCondLst>
                                  <p:childTnLst>
                                    <p:set>
                                      <p:cBhvr>
                                        <p:cTn id="216" dur="1" fill="hold">
                                          <p:stCondLst>
                                            <p:cond delay="0"/>
                                          </p:stCondLst>
                                        </p:cTn>
                                        <p:tgtEl>
                                          <p:spTgt spid="278598"/>
                                        </p:tgtEl>
                                        <p:attrNameLst>
                                          <p:attrName>style.visibility</p:attrName>
                                        </p:attrNameLst>
                                      </p:cBhvr>
                                      <p:to>
                                        <p:strVal val="visible"/>
                                      </p:to>
                                    </p:set>
                                    <p:animEffect transition="in" filter="wipe(left)">
                                      <p:cBhvr>
                                        <p:cTn id="217" dur="500"/>
                                        <p:tgtEl>
                                          <p:spTgt spid="278598"/>
                                        </p:tgtEl>
                                      </p:cBhvr>
                                    </p:animEffect>
                                  </p:childTnLst>
                                </p:cTn>
                              </p:par>
                            </p:childTnLst>
                          </p:cTn>
                        </p:par>
                      </p:childTnLst>
                    </p:cTn>
                  </p:par>
                  <p:par>
                    <p:cTn id="218" fill="hold" nodeType="clickPar">
                      <p:stCondLst>
                        <p:cond delay="indefinite"/>
                      </p:stCondLst>
                      <p:childTnLst>
                        <p:par>
                          <p:cTn id="219" fill="hold" nodeType="withGroup">
                            <p:stCondLst>
                              <p:cond delay="0"/>
                            </p:stCondLst>
                            <p:childTnLst>
                              <p:par>
                                <p:cTn id="220" presetID="1" presetClass="entr" presetSubtype="0" fill="hold" grpId="1" nodeType="clickEffect">
                                  <p:stCondLst>
                                    <p:cond delay="0"/>
                                  </p:stCondLst>
                                  <p:childTnLst>
                                    <p:set>
                                      <p:cBhvr>
                                        <p:cTn id="221" dur="1" fill="hold">
                                          <p:stCondLst>
                                            <p:cond delay="0"/>
                                          </p:stCondLst>
                                        </p:cTn>
                                        <p:tgtEl>
                                          <p:spTgt spid="278593"/>
                                        </p:tgtEl>
                                        <p:attrNameLst>
                                          <p:attrName>style.visibility</p:attrName>
                                        </p:attrNameLst>
                                      </p:cBhvr>
                                      <p:to>
                                        <p:strVal val="visible"/>
                                      </p:to>
                                    </p:set>
                                  </p:childTnLst>
                                </p:cTn>
                              </p:par>
                              <p:par>
                                <p:cTn id="222" presetID="35" presetClass="path" presetSubtype="0" fill="remove" grpId="0" nodeType="withEffect">
                                  <p:stCondLst>
                                    <p:cond delay="0"/>
                                  </p:stCondLst>
                                  <p:childTnLst>
                                    <p:animMotion origin="layout" path="M 4.16667E-6 2.59259E-6 L -0.46355 -0.10278 " pathEditMode="relative" rAng="0" ptsTypes="AA">
                                      <p:cBhvr>
                                        <p:cTn id="223" dur="500" spd="-100000" fill="hold"/>
                                        <p:tgtEl>
                                          <p:spTgt spid="278593"/>
                                        </p:tgtEl>
                                        <p:attrNameLst>
                                          <p:attrName>ppt_x</p:attrName>
                                          <p:attrName>ppt_y</p:attrName>
                                        </p:attrNameLst>
                                      </p:cBhvr>
                                      <p:rCtr x="-23177" y="-5139"/>
                                    </p:animMotion>
                                  </p:childTnLst>
                                </p:cTn>
                              </p:par>
                              <p:par>
                                <p:cTn id="224" presetID="22" presetClass="entr" presetSubtype="8" fill="hold" grpId="0" nodeType="withEffect">
                                  <p:stCondLst>
                                    <p:cond delay="0"/>
                                  </p:stCondLst>
                                  <p:childTnLst>
                                    <p:set>
                                      <p:cBhvr>
                                        <p:cTn id="225" dur="1" fill="hold">
                                          <p:stCondLst>
                                            <p:cond delay="0"/>
                                          </p:stCondLst>
                                        </p:cTn>
                                        <p:tgtEl>
                                          <p:spTgt spid="278599"/>
                                        </p:tgtEl>
                                        <p:attrNameLst>
                                          <p:attrName>style.visibility</p:attrName>
                                        </p:attrNameLst>
                                      </p:cBhvr>
                                      <p:to>
                                        <p:strVal val="visible"/>
                                      </p:to>
                                    </p:set>
                                    <p:animEffect transition="in" filter="wipe(left)">
                                      <p:cBhvr>
                                        <p:cTn id="226" dur="500"/>
                                        <p:tgtEl>
                                          <p:spTgt spid="278599"/>
                                        </p:tgtEl>
                                      </p:cBhvr>
                                    </p:animEffect>
                                  </p:childTnLst>
                                </p:cTn>
                              </p:par>
                            </p:childTnLst>
                          </p:cTn>
                        </p:par>
                        <p:par>
                          <p:cTn id="227" fill="hold" nodeType="afterGroup">
                            <p:stCondLst>
                              <p:cond delay="500"/>
                            </p:stCondLst>
                            <p:childTnLst>
                              <p:par>
                                <p:cTn id="228" presetID="1" presetClass="entr" presetSubtype="0" fill="hold" grpId="0" nodeType="afterEffect">
                                  <p:stCondLst>
                                    <p:cond delay="0"/>
                                  </p:stCondLst>
                                  <p:childTnLst>
                                    <p:set>
                                      <p:cBhvr>
                                        <p:cTn id="229" dur="1" fill="hold">
                                          <p:stCondLst>
                                            <p:cond delay="0"/>
                                          </p:stCondLst>
                                        </p:cTn>
                                        <p:tgtEl>
                                          <p:spTgt spid="278596"/>
                                        </p:tgtEl>
                                        <p:attrNameLst>
                                          <p:attrName>style.visibility</p:attrName>
                                        </p:attrNameLst>
                                      </p:cBhvr>
                                      <p:to>
                                        <p:strVal val="visible"/>
                                      </p:to>
                                    </p:set>
                                  </p:childTnLst>
                                </p:cTn>
                              </p:par>
                            </p:childTnLst>
                          </p:cTn>
                        </p:par>
                      </p:childTnLst>
                    </p:cTn>
                  </p:par>
                  <p:par>
                    <p:cTn id="230" fill="hold" nodeType="clickPar">
                      <p:stCondLst>
                        <p:cond delay="indefinite"/>
                      </p:stCondLst>
                      <p:childTnLst>
                        <p:par>
                          <p:cTn id="231" fill="hold" nodeType="withGroup">
                            <p:stCondLst>
                              <p:cond delay="0"/>
                            </p:stCondLst>
                            <p:childTnLst>
                              <p:par>
                                <p:cTn id="232" presetID="1" presetClass="exit" presetSubtype="0" fill="hold" grpId="1" nodeType="clickEffect">
                                  <p:stCondLst>
                                    <p:cond delay="0"/>
                                  </p:stCondLst>
                                  <p:childTnLst>
                                    <p:set>
                                      <p:cBhvr>
                                        <p:cTn id="233" dur="1" fill="hold">
                                          <p:stCondLst>
                                            <p:cond delay="0"/>
                                          </p:stCondLst>
                                        </p:cTn>
                                        <p:tgtEl>
                                          <p:spTgt spid="278598"/>
                                        </p:tgtEl>
                                        <p:attrNameLst>
                                          <p:attrName>style.visibility</p:attrName>
                                        </p:attrNameLst>
                                      </p:cBhvr>
                                      <p:to>
                                        <p:strVal val="hidden"/>
                                      </p:to>
                                    </p:set>
                                  </p:childTnLst>
                                </p:cTn>
                              </p:par>
                              <p:par>
                                <p:cTn id="234" presetID="1" presetClass="exit" presetSubtype="0" fill="hold" grpId="1" nodeType="withEffect">
                                  <p:stCondLst>
                                    <p:cond delay="0"/>
                                  </p:stCondLst>
                                  <p:childTnLst>
                                    <p:set>
                                      <p:cBhvr>
                                        <p:cTn id="235" dur="1" fill="hold">
                                          <p:stCondLst>
                                            <p:cond delay="0"/>
                                          </p:stCondLst>
                                        </p:cTn>
                                        <p:tgtEl>
                                          <p:spTgt spid="278599"/>
                                        </p:tgtEl>
                                        <p:attrNameLst>
                                          <p:attrName>style.visibility</p:attrName>
                                        </p:attrNameLst>
                                      </p:cBhvr>
                                      <p:to>
                                        <p:strVal val="hidden"/>
                                      </p:to>
                                    </p:set>
                                  </p:childTnLst>
                                </p:cTn>
                              </p:par>
                              <p:par>
                                <p:cTn id="236" presetID="1" presetClass="entr" presetSubtype="0" fill="hold" grpId="0" nodeType="withEffect">
                                  <p:stCondLst>
                                    <p:cond delay="0"/>
                                  </p:stCondLst>
                                  <p:childTnLst>
                                    <p:set>
                                      <p:cBhvr>
                                        <p:cTn id="237" dur="1" fill="hold">
                                          <p:stCondLst>
                                            <p:cond delay="0"/>
                                          </p:stCondLst>
                                        </p:cTn>
                                        <p:tgtEl>
                                          <p:spTgt spid="278558"/>
                                        </p:tgtEl>
                                        <p:attrNameLst>
                                          <p:attrName>style.visibility</p:attrName>
                                        </p:attrNameLst>
                                      </p:cBhvr>
                                      <p:to>
                                        <p:strVal val="visible"/>
                                      </p:to>
                                    </p:set>
                                  </p:childTnLst>
                                </p:cTn>
                              </p:par>
                              <p:par>
                                <p:cTn id="238" presetID="1" presetClass="entr" presetSubtype="0" fill="hold" grpId="0" nodeType="withEffect">
                                  <p:stCondLst>
                                    <p:cond delay="0"/>
                                  </p:stCondLst>
                                  <p:childTnLst>
                                    <p:set>
                                      <p:cBhvr>
                                        <p:cTn id="239" dur="1" fill="hold">
                                          <p:stCondLst>
                                            <p:cond delay="0"/>
                                          </p:stCondLst>
                                        </p:cTn>
                                        <p:tgtEl>
                                          <p:spTgt spid="278567"/>
                                        </p:tgtEl>
                                        <p:attrNameLst>
                                          <p:attrName>style.visibility</p:attrName>
                                        </p:attrNameLst>
                                      </p:cBhvr>
                                      <p:to>
                                        <p:strVal val="visible"/>
                                      </p:to>
                                    </p:set>
                                  </p:childTnLst>
                                </p:cTn>
                              </p:par>
                            </p:childTnLst>
                          </p:cTn>
                        </p:par>
                      </p:childTnLst>
                    </p:cTn>
                  </p:par>
                  <p:par>
                    <p:cTn id="240" fill="hold" nodeType="clickPar">
                      <p:stCondLst>
                        <p:cond delay="indefinite"/>
                      </p:stCondLst>
                      <p:childTnLst>
                        <p:par>
                          <p:cTn id="241" fill="hold" nodeType="withGroup">
                            <p:stCondLst>
                              <p:cond delay="0"/>
                            </p:stCondLst>
                            <p:childTnLst>
                              <p:par>
                                <p:cTn id="242" presetID="1" presetClass="entr" presetSubtype="0" fill="hold" grpId="0" nodeType="clickEffect">
                                  <p:stCondLst>
                                    <p:cond delay="0"/>
                                  </p:stCondLst>
                                  <p:childTnLst>
                                    <p:set>
                                      <p:cBhvr>
                                        <p:cTn id="243" dur="1" fill="hold">
                                          <p:stCondLst>
                                            <p:cond delay="0"/>
                                          </p:stCondLst>
                                        </p:cTn>
                                        <p:tgtEl>
                                          <p:spTgt spid="278603"/>
                                        </p:tgtEl>
                                        <p:attrNameLst>
                                          <p:attrName>style.visibility</p:attrName>
                                        </p:attrNameLst>
                                      </p:cBhvr>
                                      <p:to>
                                        <p:strVal val="visible"/>
                                      </p:to>
                                    </p:set>
                                  </p:childTnLst>
                                </p:cTn>
                              </p:par>
                              <p:par>
                                <p:cTn id="244" presetID="1" presetClass="entr" presetSubtype="0" fill="hold" grpId="0" nodeType="withEffect">
                                  <p:stCondLst>
                                    <p:cond delay="0"/>
                                  </p:stCondLst>
                                  <p:childTnLst>
                                    <p:set>
                                      <p:cBhvr>
                                        <p:cTn id="245" dur="1" fill="hold">
                                          <p:stCondLst>
                                            <p:cond delay="0"/>
                                          </p:stCondLst>
                                        </p:cTn>
                                        <p:tgtEl>
                                          <p:spTgt spid="278604"/>
                                        </p:tgtEl>
                                        <p:attrNameLst>
                                          <p:attrName>style.visibility</p:attrName>
                                        </p:attrNameLst>
                                      </p:cBhvr>
                                      <p:to>
                                        <p:strVal val="visible"/>
                                      </p:to>
                                    </p:set>
                                  </p:childTnLst>
                                </p:cTn>
                              </p:par>
                              <p:par>
                                <p:cTn id="246" presetID="1" presetClass="entr" presetSubtype="0" fill="hold" grpId="0" nodeType="withEffect">
                                  <p:stCondLst>
                                    <p:cond delay="0"/>
                                  </p:stCondLst>
                                  <p:childTnLst>
                                    <p:set>
                                      <p:cBhvr>
                                        <p:cTn id="247" dur="1" fill="hold">
                                          <p:stCondLst>
                                            <p:cond delay="0"/>
                                          </p:stCondLst>
                                        </p:cTn>
                                        <p:tgtEl>
                                          <p:spTgt spid="278605"/>
                                        </p:tgtEl>
                                        <p:attrNameLst>
                                          <p:attrName>style.visibility</p:attrName>
                                        </p:attrNameLst>
                                      </p:cBhvr>
                                      <p:to>
                                        <p:strVal val="visible"/>
                                      </p:to>
                                    </p:set>
                                  </p:childTnLst>
                                </p:cTn>
                              </p:par>
                            </p:childTnLst>
                          </p:cTn>
                        </p:par>
                      </p:childTnLst>
                    </p:cTn>
                  </p:par>
                  <p:par>
                    <p:cTn id="248" fill="hold" nodeType="clickPar">
                      <p:stCondLst>
                        <p:cond delay="indefinite"/>
                      </p:stCondLst>
                      <p:childTnLst>
                        <p:par>
                          <p:cTn id="249" fill="hold" nodeType="withGroup">
                            <p:stCondLst>
                              <p:cond delay="0"/>
                            </p:stCondLst>
                            <p:childTnLst>
                              <p:par>
                                <p:cTn id="250" presetID="1" presetClass="entr" presetSubtype="0" fill="hold" grpId="0" nodeType="clickEffect">
                                  <p:stCondLst>
                                    <p:cond delay="0"/>
                                  </p:stCondLst>
                                  <p:childTnLst>
                                    <p:set>
                                      <p:cBhvr>
                                        <p:cTn id="251" dur="1" fill="hold">
                                          <p:stCondLst>
                                            <p:cond delay="0"/>
                                          </p:stCondLst>
                                        </p:cTn>
                                        <p:tgtEl>
                                          <p:spTgt spid="278563"/>
                                        </p:tgtEl>
                                        <p:attrNameLst>
                                          <p:attrName>style.visibility</p:attrName>
                                        </p:attrNameLst>
                                      </p:cBhvr>
                                      <p:to>
                                        <p:strVal val="visible"/>
                                      </p:to>
                                    </p:set>
                                  </p:childTnLst>
                                </p:cTn>
                              </p:par>
                            </p:childTnLst>
                          </p:cTn>
                        </p:par>
                      </p:childTnLst>
                    </p:cTn>
                  </p:par>
                  <p:par>
                    <p:cTn id="252" fill="hold" nodeType="clickPar">
                      <p:stCondLst>
                        <p:cond delay="indefinite"/>
                      </p:stCondLst>
                      <p:childTnLst>
                        <p:par>
                          <p:cTn id="253" fill="hold" nodeType="withGroup">
                            <p:stCondLst>
                              <p:cond delay="0"/>
                            </p:stCondLst>
                            <p:childTnLst>
                              <p:par>
                                <p:cTn id="254" presetID="1" presetClass="exit" presetSubtype="0" fill="hold" grpId="1" nodeType="clickEffect">
                                  <p:stCondLst>
                                    <p:cond delay="0"/>
                                  </p:stCondLst>
                                  <p:childTnLst>
                                    <p:set>
                                      <p:cBhvr>
                                        <p:cTn id="255" dur="1" fill="hold">
                                          <p:stCondLst>
                                            <p:cond delay="0"/>
                                          </p:stCondLst>
                                        </p:cTn>
                                        <p:tgtEl>
                                          <p:spTgt spid="278603"/>
                                        </p:tgtEl>
                                        <p:attrNameLst>
                                          <p:attrName>style.visibility</p:attrName>
                                        </p:attrNameLst>
                                      </p:cBhvr>
                                      <p:to>
                                        <p:strVal val="hidden"/>
                                      </p:to>
                                    </p:set>
                                  </p:childTnLst>
                                </p:cTn>
                              </p:par>
                              <p:par>
                                <p:cTn id="256" presetID="1" presetClass="exit" presetSubtype="0" fill="hold" grpId="1" nodeType="withEffect">
                                  <p:stCondLst>
                                    <p:cond delay="0"/>
                                  </p:stCondLst>
                                  <p:childTnLst>
                                    <p:set>
                                      <p:cBhvr>
                                        <p:cTn id="257" dur="1" fill="hold">
                                          <p:stCondLst>
                                            <p:cond delay="0"/>
                                          </p:stCondLst>
                                        </p:cTn>
                                        <p:tgtEl>
                                          <p:spTgt spid="278604"/>
                                        </p:tgtEl>
                                        <p:attrNameLst>
                                          <p:attrName>style.visibility</p:attrName>
                                        </p:attrNameLst>
                                      </p:cBhvr>
                                      <p:to>
                                        <p:strVal val="hidden"/>
                                      </p:to>
                                    </p:set>
                                  </p:childTnLst>
                                </p:cTn>
                              </p:par>
                              <p:par>
                                <p:cTn id="258" presetID="1" presetClass="exit" presetSubtype="0" fill="hold" grpId="1" nodeType="withEffect">
                                  <p:stCondLst>
                                    <p:cond delay="0"/>
                                  </p:stCondLst>
                                  <p:childTnLst>
                                    <p:set>
                                      <p:cBhvr>
                                        <p:cTn id="259" dur="1" fill="hold">
                                          <p:stCondLst>
                                            <p:cond delay="0"/>
                                          </p:stCondLst>
                                        </p:cTn>
                                        <p:tgtEl>
                                          <p:spTgt spid="278605"/>
                                        </p:tgtEl>
                                        <p:attrNameLst>
                                          <p:attrName>style.visibility</p:attrName>
                                        </p:attrNameLst>
                                      </p:cBhvr>
                                      <p:to>
                                        <p:strVal val="hidden"/>
                                      </p:to>
                                    </p:set>
                                  </p:childTnLst>
                                </p:cTn>
                              </p:par>
                            </p:childTnLst>
                          </p:cTn>
                        </p:par>
                      </p:childTnLst>
                    </p:cTn>
                  </p:par>
                  <p:par>
                    <p:cTn id="260" fill="hold" nodeType="clickPar">
                      <p:stCondLst>
                        <p:cond delay="indefinite"/>
                      </p:stCondLst>
                      <p:childTnLst>
                        <p:par>
                          <p:cTn id="261" fill="hold" nodeType="withGroup">
                            <p:stCondLst>
                              <p:cond delay="0"/>
                            </p:stCondLst>
                            <p:childTnLst>
                              <p:par>
                                <p:cTn id="262" presetID="1" presetClass="entr" presetSubtype="0" fill="hold" grpId="0" nodeType="clickEffect">
                                  <p:stCondLst>
                                    <p:cond delay="0"/>
                                  </p:stCondLst>
                                  <p:childTnLst>
                                    <p:set>
                                      <p:cBhvr>
                                        <p:cTn id="263" dur="1" fill="hold">
                                          <p:stCondLst>
                                            <p:cond delay="0"/>
                                          </p:stCondLst>
                                        </p:cTn>
                                        <p:tgtEl>
                                          <p:spTgt spid="278606"/>
                                        </p:tgtEl>
                                        <p:attrNameLst>
                                          <p:attrName>style.visibility</p:attrName>
                                        </p:attrNameLst>
                                      </p:cBhvr>
                                      <p:to>
                                        <p:strVal val="visible"/>
                                      </p:to>
                                    </p:set>
                                  </p:childTnLst>
                                </p:cTn>
                              </p:par>
                              <p:par>
                                <p:cTn id="264" presetID="1" presetClass="entr" presetSubtype="0" fill="hold" grpId="0" nodeType="withEffect">
                                  <p:stCondLst>
                                    <p:cond delay="0"/>
                                  </p:stCondLst>
                                  <p:childTnLst>
                                    <p:set>
                                      <p:cBhvr>
                                        <p:cTn id="265" dur="1" fill="hold">
                                          <p:stCondLst>
                                            <p:cond delay="0"/>
                                          </p:stCondLst>
                                        </p:cTn>
                                        <p:tgtEl>
                                          <p:spTgt spid="278607"/>
                                        </p:tgtEl>
                                        <p:attrNameLst>
                                          <p:attrName>style.visibility</p:attrName>
                                        </p:attrNameLst>
                                      </p:cBhvr>
                                      <p:to>
                                        <p:strVal val="visible"/>
                                      </p:to>
                                    </p:set>
                                  </p:childTnLst>
                                </p:cTn>
                              </p:par>
                            </p:childTnLst>
                          </p:cTn>
                        </p:par>
                      </p:childTnLst>
                    </p:cTn>
                  </p:par>
                  <p:par>
                    <p:cTn id="266" fill="hold" nodeType="clickPar">
                      <p:stCondLst>
                        <p:cond delay="indefinite"/>
                      </p:stCondLst>
                      <p:childTnLst>
                        <p:par>
                          <p:cTn id="267" fill="hold" nodeType="withGroup">
                            <p:stCondLst>
                              <p:cond delay="0"/>
                            </p:stCondLst>
                            <p:childTnLst>
                              <p:par>
                                <p:cTn id="268" presetID="1" presetClass="entr" presetSubtype="0" fill="hold" grpId="0" nodeType="clickEffect">
                                  <p:stCondLst>
                                    <p:cond delay="0"/>
                                  </p:stCondLst>
                                  <p:childTnLst>
                                    <p:set>
                                      <p:cBhvr>
                                        <p:cTn id="269" dur="1" fill="hold">
                                          <p:stCondLst>
                                            <p:cond delay="0"/>
                                          </p:stCondLst>
                                        </p:cTn>
                                        <p:tgtEl>
                                          <p:spTgt spid="278559"/>
                                        </p:tgtEl>
                                        <p:attrNameLst>
                                          <p:attrName>style.visibility</p:attrName>
                                        </p:attrNameLst>
                                      </p:cBhvr>
                                      <p:to>
                                        <p:strVal val="visible"/>
                                      </p:to>
                                    </p:set>
                                  </p:childTnLst>
                                </p:cTn>
                              </p:par>
                              <p:par>
                                <p:cTn id="270" presetID="1" presetClass="entr" presetSubtype="0" fill="hold" grpId="0" nodeType="withEffect">
                                  <p:stCondLst>
                                    <p:cond delay="0"/>
                                  </p:stCondLst>
                                  <p:childTnLst>
                                    <p:set>
                                      <p:cBhvr>
                                        <p:cTn id="271" dur="1" fill="hold">
                                          <p:stCondLst>
                                            <p:cond delay="0"/>
                                          </p:stCondLst>
                                        </p:cTn>
                                        <p:tgtEl>
                                          <p:spTgt spid="278609"/>
                                        </p:tgtEl>
                                        <p:attrNameLst>
                                          <p:attrName>style.visibility</p:attrName>
                                        </p:attrNameLst>
                                      </p:cBhvr>
                                      <p:to>
                                        <p:strVal val="visible"/>
                                      </p:to>
                                    </p:set>
                                  </p:childTnLst>
                                </p:cTn>
                              </p:par>
                              <p:par>
                                <p:cTn id="272" presetID="64" presetClass="path" presetSubtype="0" fill="remove" grpId="1" nodeType="withEffect">
                                  <p:stCondLst>
                                    <p:cond delay="0"/>
                                  </p:stCondLst>
                                  <p:childTnLst>
                                    <p:animMotion origin="layout" path="M -5.55556E-7 -7.40741E-7 L 0.00885 -0.54907 " pathEditMode="relative" rAng="0" ptsTypes="AA">
                                      <p:cBhvr>
                                        <p:cTn id="273" dur="500" spd="-100000" fill="hold"/>
                                        <p:tgtEl>
                                          <p:spTgt spid="278559"/>
                                        </p:tgtEl>
                                        <p:attrNameLst>
                                          <p:attrName>ppt_x</p:attrName>
                                          <p:attrName>ppt_y</p:attrName>
                                        </p:attrNameLst>
                                      </p:cBhvr>
                                      <p:rCtr x="434" y="-27454"/>
                                    </p:animMotion>
                                  </p:childTnLst>
                                </p:cTn>
                              </p:par>
                              <p:par>
                                <p:cTn id="274" presetID="64" presetClass="path" presetSubtype="0" fill="remove" grpId="1" nodeType="withEffect">
                                  <p:stCondLst>
                                    <p:cond delay="0"/>
                                  </p:stCondLst>
                                  <p:childTnLst>
                                    <p:animMotion origin="layout" path="M 4.72222E-6 7.40741E-7 L 0.02638 -0.12755 " pathEditMode="relative" rAng="0" ptsTypes="AA">
                                      <p:cBhvr>
                                        <p:cTn id="275" dur="500" spd="-100000" fill="hold"/>
                                        <p:tgtEl>
                                          <p:spTgt spid="278609"/>
                                        </p:tgtEl>
                                        <p:attrNameLst>
                                          <p:attrName>ppt_x</p:attrName>
                                          <p:attrName>ppt_y</p:attrName>
                                        </p:attrNameLst>
                                      </p:cBhvr>
                                      <p:rCtr x="1319" y="-6389"/>
                                    </p:animMotion>
                                  </p:childTnLst>
                                  <p:subTnLst>
                                    <p:set>
                                      <p:cBhvr override="childStyle">
                                        <p:cTn dur="1" fill="hold" display="0" masterRel="sameClick" afterEffect="1">
                                          <p:stCondLst>
                                            <p:cond evt="end" delay="0">
                                              <p:tn val="274"/>
                                            </p:cond>
                                          </p:stCondLst>
                                        </p:cTn>
                                        <p:tgtEl>
                                          <p:spTgt spid="278609"/>
                                        </p:tgtEl>
                                        <p:attrNameLst>
                                          <p:attrName>style.visibility</p:attrName>
                                        </p:attrNameLst>
                                      </p:cBhvr>
                                      <p:to>
                                        <p:strVal val="hidden"/>
                                      </p:to>
                                    </p:set>
                                  </p:subTnLst>
                                </p:cTn>
                              </p:par>
                            </p:childTnLst>
                          </p:cTn>
                        </p:par>
                        <p:par>
                          <p:cTn id="276" fill="hold" nodeType="afterGroup">
                            <p:stCondLst>
                              <p:cond delay="500"/>
                            </p:stCondLst>
                            <p:childTnLst>
                              <p:par>
                                <p:cTn id="277" presetID="1" presetClass="entr" presetSubtype="0" fill="hold" grpId="0" nodeType="afterEffect">
                                  <p:stCondLst>
                                    <p:cond delay="0"/>
                                  </p:stCondLst>
                                  <p:childTnLst>
                                    <p:set>
                                      <p:cBhvr>
                                        <p:cTn id="278" dur="1" fill="hold">
                                          <p:stCondLst>
                                            <p:cond delay="0"/>
                                          </p:stCondLst>
                                        </p:cTn>
                                        <p:tgtEl>
                                          <p:spTgt spid="278608"/>
                                        </p:tgtEl>
                                        <p:attrNameLst>
                                          <p:attrName>style.visibility</p:attrName>
                                        </p:attrNameLst>
                                      </p:cBhvr>
                                      <p:to>
                                        <p:strVal val="visible"/>
                                      </p:to>
                                    </p:set>
                                  </p:childTnLst>
                                </p:cTn>
                              </p:par>
                              <p:par>
                                <p:cTn id="279" presetID="1" presetClass="entr" presetSubtype="0" fill="hold" grpId="0" nodeType="withEffect">
                                  <p:stCondLst>
                                    <p:cond delay="0"/>
                                  </p:stCondLst>
                                  <p:childTnLst>
                                    <p:set>
                                      <p:cBhvr>
                                        <p:cTn id="280" dur="1" fill="hold">
                                          <p:stCondLst>
                                            <p:cond delay="0"/>
                                          </p:stCondLst>
                                        </p:cTn>
                                        <p:tgtEl>
                                          <p:spTgt spid="278568"/>
                                        </p:tgtEl>
                                        <p:attrNameLst>
                                          <p:attrName>style.visibility</p:attrName>
                                        </p:attrNameLst>
                                      </p:cBhvr>
                                      <p:to>
                                        <p:strVal val="visible"/>
                                      </p:to>
                                    </p:set>
                                  </p:childTnLst>
                                </p:cTn>
                              </p:par>
                            </p:childTnLst>
                          </p:cTn>
                        </p:par>
                      </p:childTnLst>
                    </p:cTn>
                  </p:par>
                  <p:par>
                    <p:cTn id="281" fill="hold" nodeType="clickPar">
                      <p:stCondLst>
                        <p:cond delay="indefinite"/>
                      </p:stCondLst>
                      <p:childTnLst>
                        <p:par>
                          <p:cTn id="282" fill="hold" nodeType="withGroup">
                            <p:stCondLst>
                              <p:cond delay="0"/>
                            </p:stCondLst>
                            <p:childTnLst>
                              <p:par>
                                <p:cTn id="283" presetID="1" presetClass="entr" presetSubtype="0" fill="hold" nodeType="clickEffect">
                                  <p:stCondLst>
                                    <p:cond delay="0"/>
                                  </p:stCondLst>
                                  <p:childTnLst>
                                    <p:set>
                                      <p:cBhvr>
                                        <p:cTn id="284" dur="1" fill="hold">
                                          <p:stCondLst>
                                            <p:cond delay="0"/>
                                          </p:stCondLst>
                                        </p:cTn>
                                        <p:tgtEl>
                                          <p:spTgt spid="278569"/>
                                        </p:tgtEl>
                                        <p:attrNameLst>
                                          <p:attrName>style.visibility</p:attrName>
                                        </p:attrNameLst>
                                      </p:cBhvr>
                                      <p:to>
                                        <p:strVal val="visible"/>
                                      </p:to>
                                    </p:set>
                                  </p:childTnLst>
                                </p:cTn>
                              </p:par>
                            </p:childTnLst>
                          </p:cTn>
                        </p:par>
                      </p:childTnLst>
                    </p:cTn>
                  </p:par>
                  <p:par>
                    <p:cTn id="285" fill="hold" nodeType="clickPar">
                      <p:stCondLst>
                        <p:cond delay="indefinite"/>
                      </p:stCondLst>
                      <p:childTnLst>
                        <p:par>
                          <p:cTn id="286" fill="hold" nodeType="withGroup">
                            <p:stCondLst>
                              <p:cond delay="0"/>
                            </p:stCondLst>
                            <p:childTnLst>
                              <p:par>
                                <p:cTn id="287" presetID="1" presetClass="exit" presetSubtype="0" fill="hold" grpId="1" nodeType="clickEffect">
                                  <p:stCondLst>
                                    <p:cond delay="0"/>
                                  </p:stCondLst>
                                  <p:childTnLst>
                                    <p:set>
                                      <p:cBhvr>
                                        <p:cTn id="288" dur="1" fill="hold">
                                          <p:stCondLst>
                                            <p:cond delay="0"/>
                                          </p:stCondLst>
                                        </p:cTn>
                                        <p:tgtEl>
                                          <p:spTgt spid="278606"/>
                                        </p:tgtEl>
                                        <p:attrNameLst>
                                          <p:attrName>style.visibility</p:attrName>
                                        </p:attrNameLst>
                                      </p:cBhvr>
                                      <p:to>
                                        <p:strVal val="hidden"/>
                                      </p:to>
                                    </p:set>
                                  </p:childTnLst>
                                </p:cTn>
                              </p:par>
                              <p:par>
                                <p:cTn id="289" presetID="1" presetClass="exit" presetSubtype="0" fill="hold" grpId="1" nodeType="withEffect">
                                  <p:stCondLst>
                                    <p:cond delay="0"/>
                                  </p:stCondLst>
                                  <p:childTnLst>
                                    <p:set>
                                      <p:cBhvr>
                                        <p:cTn id="290" dur="1" fill="hold">
                                          <p:stCondLst>
                                            <p:cond delay="0"/>
                                          </p:stCondLst>
                                        </p:cTn>
                                        <p:tgtEl>
                                          <p:spTgt spid="278607"/>
                                        </p:tgtEl>
                                        <p:attrNameLst>
                                          <p:attrName>style.visibility</p:attrName>
                                        </p:attrNameLst>
                                      </p:cBhvr>
                                      <p:to>
                                        <p:strVal val="hidden"/>
                                      </p:to>
                                    </p:set>
                                  </p:childTnLst>
                                </p:cTn>
                              </p:par>
                              <p:par>
                                <p:cTn id="291" presetID="1" presetClass="entr" presetSubtype="0" fill="hold" grpId="0" nodeType="withEffect">
                                  <p:stCondLst>
                                    <p:cond delay="0"/>
                                  </p:stCondLst>
                                  <p:childTnLst>
                                    <p:set>
                                      <p:cBhvr>
                                        <p:cTn id="292" dur="1" fill="hold">
                                          <p:stCondLst>
                                            <p:cond delay="0"/>
                                          </p:stCondLst>
                                        </p:cTn>
                                        <p:tgtEl>
                                          <p:spTgt spid="2786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8547" grpId="0" animBg="1"/>
      <p:bldP spid="278575" grpId="0" animBg="1"/>
      <p:bldP spid="278575" grpId="1" animBg="1"/>
      <p:bldP spid="278575" grpId="2" animBg="1"/>
      <p:bldP spid="278533" grpId="0" animBg="1"/>
      <p:bldP spid="278530" grpId="0" animBg="1"/>
      <p:bldP spid="278537" grpId="0" animBg="1"/>
      <p:bldP spid="278537" grpId="1" animBg="1"/>
      <p:bldP spid="278540" grpId="0" animBg="1"/>
      <p:bldP spid="278540" grpId="1" animBg="1"/>
      <p:bldP spid="278541" grpId="0"/>
      <p:bldP spid="278545" grpId="0"/>
      <p:bldP spid="278546" grpId="0"/>
      <p:bldP spid="278549" grpId="0" animBg="1"/>
      <p:bldP spid="278550" grpId="0" animBg="1"/>
      <p:bldP spid="278551" grpId="0" animBg="1"/>
      <p:bldP spid="278551" grpId="1" animBg="1"/>
      <p:bldP spid="278552" grpId="0" animBg="1"/>
      <p:bldP spid="278553" grpId="0" animBg="1"/>
      <p:bldP spid="278553" grpId="1" animBg="1"/>
      <p:bldP spid="278554" grpId="0" animBg="1"/>
      <p:bldP spid="278554" grpId="1" animBg="1"/>
      <p:bldP spid="278555" grpId="0" animBg="1"/>
      <p:bldP spid="278555" grpId="1" animBg="1"/>
      <p:bldP spid="278556" grpId="0"/>
      <p:bldP spid="278557" grpId="0"/>
      <p:bldP spid="278558" grpId="0"/>
      <p:bldP spid="278559" grpId="0"/>
      <p:bldP spid="278559" grpId="1"/>
      <p:bldP spid="278562" grpId="0"/>
      <p:bldP spid="278563" grpId="0"/>
      <p:bldP spid="278564" grpId="0" animBg="1"/>
      <p:bldP spid="278565" grpId="0" animBg="1"/>
      <p:bldP spid="278566" grpId="0" animBg="1"/>
      <p:bldP spid="278567" grpId="0" animBg="1"/>
      <p:bldP spid="278568" grpId="0" animBg="1"/>
      <p:bldP spid="278570" grpId="0"/>
      <p:bldP spid="278571" grpId="0"/>
      <p:bldP spid="278572" grpId="0"/>
      <p:bldP spid="278572" grpId="1"/>
      <p:bldP spid="278573" grpId="0"/>
      <p:bldP spid="278573" grpId="1"/>
      <p:bldP spid="278576" grpId="0" animBg="1"/>
      <p:bldP spid="278576" grpId="1" animBg="1"/>
      <p:bldP spid="278576" grpId="2" animBg="1"/>
      <p:bldP spid="278577" grpId="0"/>
      <p:bldP spid="278577" grpId="1"/>
      <p:bldP spid="278578" grpId="0"/>
      <p:bldP spid="278578" grpId="1"/>
      <p:bldP spid="278579" grpId="0"/>
      <p:bldP spid="278580" grpId="0"/>
      <p:bldP spid="278580" grpId="1"/>
      <p:bldP spid="278581" grpId="0"/>
      <p:bldP spid="278581" grpId="1"/>
      <p:bldP spid="278582" grpId="0"/>
      <p:bldP spid="278582" grpId="1"/>
      <p:bldP spid="278584" grpId="0"/>
      <p:bldP spid="278584" grpId="1"/>
      <p:bldP spid="278585" grpId="0"/>
      <p:bldP spid="278585" grpId="1"/>
      <p:bldP spid="278586" grpId="0" animBg="1"/>
      <p:bldP spid="278586" grpId="1" animBg="1"/>
      <p:bldP spid="278587" grpId="0" animBg="1"/>
      <p:bldP spid="278587" grpId="1" animBg="1"/>
      <p:bldP spid="278588" grpId="0" animBg="1"/>
      <p:bldP spid="278588" grpId="1" animBg="1"/>
      <p:bldP spid="278588" grpId="2" animBg="1"/>
      <p:bldP spid="278589" grpId="0" animBg="1"/>
      <p:bldP spid="278589" grpId="1" animBg="1"/>
      <p:bldP spid="278589" grpId="2" animBg="1"/>
      <p:bldP spid="278590" grpId="0"/>
      <p:bldP spid="278590" grpId="1"/>
      <p:bldP spid="278591" grpId="0"/>
      <p:bldP spid="278591" grpId="1"/>
      <p:bldP spid="278592" grpId="0"/>
      <p:bldP spid="278592" grpId="1"/>
      <p:bldP spid="278593" grpId="0"/>
      <p:bldP spid="278593" grpId="1"/>
      <p:bldP spid="278594" grpId="0"/>
      <p:bldP spid="278595" grpId="0"/>
      <p:bldP spid="278596" grpId="0"/>
      <p:bldP spid="278597" grpId="0"/>
      <p:bldP spid="278597" grpId="1"/>
      <p:bldP spid="278598" grpId="0" animBg="1"/>
      <p:bldP spid="278598" grpId="1" animBg="1"/>
      <p:bldP spid="278599" grpId="0" animBg="1"/>
      <p:bldP spid="278599" grpId="1" animBg="1"/>
      <p:bldP spid="278600" grpId="0" animBg="1"/>
      <p:bldP spid="278600" grpId="1" animBg="1"/>
      <p:bldP spid="278601" grpId="0" animBg="1"/>
      <p:bldP spid="278601" grpId="1" animBg="1"/>
      <p:bldP spid="278602" grpId="0"/>
      <p:bldP spid="278602" grpId="1"/>
      <p:bldP spid="278603" grpId="0" animBg="1"/>
      <p:bldP spid="278603" grpId="1" animBg="1"/>
      <p:bldP spid="278604" grpId="0" animBg="1"/>
      <p:bldP spid="278604" grpId="1" animBg="1"/>
      <p:bldP spid="278605" grpId="0"/>
      <p:bldP spid="278605" grpId="1"/>
      <p:bldP spid="278606" grpId="0" animBg="1"/>
      <p:bldP spid="278606" grpId="1" animBg="1"/>
      <p:bldP spid="278607" grpId="0" animBg="1"/>
      <p:bldP spid="278607" grpId="1" animBg="1"/>
      <p:bldP spid="278608" grpId="0"/>
      <p:bldP spid="278609" grpId="0"/>
      <p:bldP spid="278609" grpId="1"/>
      <p:bldP spid="2786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title"/>
          </p:nvPr>
        </p:nvSpPr>
        <p:spPr>
          <a:xfrm>
            <a:off x="0" y="0"/>
            <a:ext cx="2084388" cy="476250"/>
          </a:xfrm>
        </p:spPr>
        <p:txBody>
          <a:bodyPr/>
          <a:lstStyle/>
          <a:p>
            <a:pPr algn="l" eaLnBrk="1" hangingPunct="1"/>
            <a:r>
              <a:rPr lang="ja-JP" altLang="en-US" sz="2800" dirty="0">
                <a:solidFill>
                  <a:srgbClr val="0000FF"/>
                </a:solidFill>
              </a:rPr>
              <a:t>仕事</a:t>
            </a:r>
          </a:p>
        </p:txBody>
      </p:sp>
      <p:sp>
        <p:nvSpPr>
          <p:cNvPr id="299013" name="Rectangle 5"/>
          <p:cNvSpPr>
            <a:spLocks noChangeArrowheads="1"/>
          </p:cNvSpPr>
          <p:nvPr/>
        </p:nvSpPr>
        <p:spPr bwMode="auto">
          <a:xfrm>
            <a:off x="0" y="1803400"/>
            <a:ext cx="13811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ja-JP" altLang="en-US">
                <a:solidFill>
                  <a:srgbClr val="000000"/>
                </a:solidFill>
              </a:rPr>
              <a:t>物体が</a:t>
            </a:r>
            <a:endParaRPr lang="ja-JP" altLang="en-US">
              <a:solidFill>
                <a:srgbClr val="000000"/>
              </a:solidFill>
            </a:endParaRPr>
          </a:p>
        </p:txBody>
      </p:sp>
      <p:sp>
        <p:nvSpPr>
          <p:cNvPr id="299014" name="Rectangle 6"/>
          <p:cNvSpPr>
            <a:spLocks noChangeArrowheads="1"/>
          </p:cNvSpPr>
          <p:nvPr/>
        </p:nvSpPr>
        <p:spPr bwMode="auto">
          <a:xfrm>
            <a:off x="4030663" y="2797175"/>
            <a:ext cx="9445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rgbClr val="000000"/>
                </a:solidFill>
                <a:latin typeface="Bookman Old Style" pitchFamily="18" charset="0"/>
              </a:rPr>
              <a:t>=</a:t>
            </a:r>
            <a:r>
              <a:rPr kumimoji="0" lang="en-US" altLang="ja-JP" b="1" i="1">
                <a:solidFill>
                  <a:srgbClr val="000000"/>
                </a:solidFill>
                <a:latin typeface="Bookman Old Style" pitchFamily="18" charset="0"/>
              </a:rPr>
              <a:t> Fs</a:t>
            </a:r>
          </a:p>
        </p:txBody>
      </p:sp>
      <p:sp>
        <p:nvSpPr>
          <p:cNvPr id="299015" name="Rectangle 7"/>
          <p:cNvSpPr>
            <a:spLocks noChangeArrowheads="1"/>
          </p:cNvSpPr>
          <p:nvPr/>
        </p:nvSpPr>
        <p:spPr bwMode="auto">
          <a:xfrm>
            <a:off x="250825" y="2797175"/>
            <a:ext cx="12366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000000"/>
                </a:solidFill>
              </a:rPr>
              <a:t>仕事</a:t>
            </a:r>
            <a:r>
              <a:rPr lang="en-US" altLang="ja-JP" i="1">
                <a:solidFill>
                  <a:srgbClr val="000000"/>
                </a:solidFill>
                <a:latin typeface="Bookman Old Style" pitchFamily="18" charset="0"/>
              </a:rPr>
              <a:t>W</a:t>
            </a:r>
            <a:endParaRPr lang="en-US" altLang="ja-JP">
              <a:solidFill>
                <a:srgbClr val="000000"/>
              </a:solidFill>
              <a:latin typeface="Bookman Old Style" pitchFamily="18" charset="0"/>
            </a:endParaRPr>
          </a:p>
        </p:txBody>
      </p:sp>
      <p:sp>
        <p:nvSpPr>
          <p:cNvPr id="299020" name="Freeform 12"/>
          <p:cNvSpPr>
            <a:spLocks/>
          </p:cNvSpPr>
          <p:nvPr/>
        </p:nvSpPr>
        <p:spPr bwMode="auto">
          <a:xfrm>
            <a:off x="1762125" y="88900"/>
            <a:ext cx="938213" cy="1111250"/>
          </a:xfrm>
          <a:custGeom>
            <a:avLst/>
            <a:gdLst>
              <a:gd name="T0" fmla="*/ 2147483647 w 591"/>
              <a:gd name="T1" fmla="*/ 2147483647 h 700"/>
              <a:gd name="T2" fmla="*/ 2147483647 w 591"/>
              <a:gd name="T3" fmla="*/ 2147483647 h 700"/>
              <a:gd name="T4" fmla="*/ 2147483647 w 591"/>
              <a:gd name="T5" fmla="*/ 2147483647 h 700"/>
              <a:gd name="T6" fmla="*/ 2147483647 w 591"/>
              <a:gd name="T7" fmla="*/ 2147483647 h 700"/>
              <a:gd name="T8" fmla="*/ 2147483647 w 591"/>
              <a:gd name="T9" fmla="*/ 2147483647 h 700"/>
              <a:gd name="T10" fmla="*/ 2147483647 w 591"/>
              <a:gd name="T11" fmla="*/ 2147483647 h 700"/>
              <a:gd name="T12" fmla="*/ 2147483647 w 591"/>
              <a:gd name="T13" fmla="*/ 2147483647 h 700"/>
              <a:gd name="T14" fmla="*/ 2147483647 w 591"/>
              <a:gd name="T15" fmla="*/ 2147483647 h 700"/>
              <a:gd name="T16" fmla="*/ 2147483647 w 591"/>
              <a:gd name="T17" fmla="*/ 2147483647 h 700"/>
              <a:gd name="T18" fmla="*/ 2147483647 w 591"/>
              <a:gd name="T19" fmla="*/ 2147483647 h 700"/>
              <a:gd name="T20" fmla="*/ 2147483647 w 591"/>
              <a:gd name="T21" fmla="*/ 2147483647 h 700"/>
              <a:gd name="T22" fmla="*/ 2147483647 w 591"/>
              <a:gd name="T23" fmla="*/ 2147483647 h 700"/>
              <a:gd name="T24" fmla="*/ 2147483647 w 591"/>
              <a:gd name="T25" fmla="*/ 2147483647 h 700"/>
              <a:gd name="T26" fmla="*/ 2147483647 w 591"/>
              <a:gd name="T27" fmla="*/ 2147483647 h 700"/>
              <a:gd name="T28" fmla="*/ 2147483647 w 591"/>
              <a:gd name="T29" fmla="*/ 2147483647 h 700"/>
              <a:gd name="T30" fmla="*/ 2147483647 w 591"/>
              <a:gd name="T31" fmla="*/ 2147483647 h 700"/>
              <a:gd name="T32" fmla="*/ 2147483647 w 591"/>
              <a:gd name="T33" fmla="*/ 2147483647 h 700"/>
              <a:gd name="T34" fmla="*/ 2147483647 w 591"/>
              <a:gd name="T35" fmla="*/ 2147483647 h 700"/>
              <a:gd name="T36" fmla="*/ 2147483647 w 591"/>
              <a:gd name="T37" fmla="*/ 2147483647 h 700"/>
              <a:gd name="T38" fmla="*/ 2147483647 w 591"/>
              <a:gd name="T39" fmla="*/ 2147483647 h 700"/>
              <a:gd name="T40" fmla="*/ 2147483647 w 591"/>
              <a:gd name="T41" fmla="*/ 2147483647 h 70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591"/>
              <a:gd name="T64" fmla="*/ 0 h 700"/>
              <a:gd name="T65" fmla="*/ 591 w 591"/>
              <a:gd name="T66" fmla="*/ 700 h 70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591" h="700">
                <a:moveTo>
                  <a:pt x="45" y="213"/>
                </a:moveTo>
                <a:cubicBezTo>
                  <a:pt x="39" y="195"/>
                  <a:pt x="0" y="141"/>
                  <a:pt x="8" y="108"/>
                </a:cubicBezTo>
                <a:cubicBezTo>
                  <a:pt x="16" y="74"/>
                  <a:pt x="56" y="23"/>
                  <a:pt x="92" y="11"/>
                </a:cubicBezTo>
                <a:cubicBezTo>
                  <a:pt x="128" y="0"/>
                  <a:pt x="197" y="14"/>
                  <a:pt x="222" y="38"/>
                </a:cubicBezTo>
                <a:cubicBezTo>
                  <a:pt x="247" y="61"/>
                  <a:pt x="254" y="118"/>
                  <a:pt x="244" y="151"/>
                </a:cubicBezTo>
                <a:cubicBezTo>
                  <a:pt x="233" y="184"/>
                  <a:pt x="166" y="214"/>
                  <a:pt x="154" y="235"/>
                </a:cubicBezTo>
                <a:cubicBezTo>
                  <a:pt x="144" y="257"/>
                  <a:pt x="160" y="252"/>
                  <a:pt x="176" y="278"/>
                </a:cubicBezTo>
                <a:cubicBezTo>
                  <a:pt x="193" y="303"/>
                  <a:pt x="223" y="345"/>
                  <a:pt x="253" y="386"/>
                </a:cubicBezTo>
                <a:cubicBezTo>
                  <a:pt x="283" y="427"/>
                  <a:pt x="346" y="491"/>
                  <a:pt x="357" y="518"/>
                </a:cubicBezTo>
                <a:cubicBezTo>
                  <a:pt x="369" y="545"/>
                  <a:pt x="344" y="566"/>
                  <a:pt x="319" y="551"/>
                </a:cubicBezTo>
                <a:cubicBezTo>
                  <a:pt x="294" y="536"/>
                  <a:pt x="228" y="432"/>
                  <a:pt x="208" y="432"/>
                </a:cubicBezTo>
                <a:cubicBezTo>
                  <a:pt x="188" y="432"/>
                  <a:pt x="179" y="531"/>
                  <a:pt x="204" y="552"/>
                </a:cubicBezTo>
                <a:cubicBezTo>
                  <a:pt x="229" y="574"/>
                  <a:pt x="301" y="548"/>
                  <a:pt x="357" y="559"/>
                </a:cubicBezTo>
                <a:cubicBezTo>
                  <a:pt x="414" y="570"/>
                  <a:pt x="509" y="609"/>
                  <a:pt x="547" y="618"/>
                </a:cubicBezTo>
                <a:cubicBezTo>
                  <a:pt x="585" y="627"/>
                  <a:pt x="588" y="606"/>
                  <a:pt x="588" y="616"/>
                </a:cubicBezTo>
                <a:cubicBezTo>
                  <a:pt x="588" y="626"/>
                  <a:pt x="591" y="673"/>
                  <a:pt x="547" y="677"/>
                </a:cubicBezTo>
                <a:cubicBezTo>
                  <a:pt x="503" y="681"/>
                  <a:pt x="408" y="643"/>
                  <a:pt x="326" y="643"/>
                </a:cubicBezTo>
                <a:cubicBezTo>
                  <a:pt x="245" y="643"/>
                  <a:pt x="110" y="700"/>
                  <a:pt x="61" y="677"/>
                </a:cubicBezTo>
                <a:cubicBezTo>
                  <a:pt x="11" y="655"/>
                  <a:pt x="39" y="560"/>
                  <a:pt x="32" y="508"/>
                </a:cubicBezTo>
                <a:cubicBezTo>
                  <a:pt x="25" y="456"/>
                  <a:pt x="10" y="416"/>
                  <a:pt x="14" y="366"/>
                </a:cubicBezTo>
                <a:cubicBezTo>
                  <a:pt x="19" y="316"/>
                  <a:pt x="50" y="239"/>
                  <a:pt x="60" y="205"/>
                </a:cubicBezTo>
              </a:path>
            </a:pathLst>
          </a:custGeom>
          <a:solidFill>
            <a:srgbClr val="FF99FF"/>
          </a:solidFill>
          <a:ln w="9525" cap="flat" cmpd="sng">
            <a:noFill/>
            <a:prstDash val="solid"/>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spAutoFit/>
          </a:bodyPr>
          <a:lstStyle/>
          <a:p>
            <a:endParaRPr lang="ja-JP" altLang="en-US" b="1">
              <a:solidFill>
                <a:srgbClr val="000000"/>
              </a:solidFill>
            </a:endParaRPr>
          </a:p>
        </p:txBody>
      </p:sp>
      <p:sp>
        <p:nvSpPr>
          <p:cNvPr id="299021" name="Freeform 13"/>
          <p:cNvSpPr>
            <a:spLocks/>
          </p:cNvSpPr>
          <p:nvPr/>
        </p:nvSpPr>
        <p:spPr bwMode="auto">
          <a:xfrm>
            <a:off x="1546225" y="1025525"/>
            <a:ext cx="1609725" cy="285750"/>
          </a:xfrm>
          <a:custGeom>
            <a:avLst/>
            <a:gdLst>
              <a:gd name="T0" fmla="*/ 2147483647 w 1014"/>
              <a:gd name="T1" fmla="*/ 0 h 180"/>
              <a:gd name="T2" fmla="*/ 2147483647 w 1014"/>
              <a:gd name="T3" fmla="*/ 2147483647 h 180"/>
              <a:gd name="T4" fmla="*/ 2147483647 w 1014"/>
              <a:gd name="T5" fmla="*/ 2147483647 h 180"/>
              <a:gd name="T6" fmla="*/ 2147483647 w 1014"/>
              <a:gd name="T7" fmla="*/ 2147483647 h 180"/>
              <a:gd name="T8" fmla="*/ 2147483647 w 1014"/>
              <a:gd name="T9" fmla="*/ 2147483647 h 180"/>
              <a:gd name="T10" fmla="*/ 2147483647 w 1014"/>
              <a:gd name="T11" fmla="*/ 2147483647 h 180"/>
              <a:gd name="T12" fmla="*/ 0 w 1014"/>
              <a:gd name="T13" fmla="*/ 2147483647 h 180"/>
              <a:gd name="T14" fmla="*/ 0 60000 65536"/>
              <a:gd name="T15" fmla="*/ 0 60000 65536"/>
              <a:gd name="T16" fmla="*/ 0 60000 65536"/>
              <a:gd name="T17" fmla="*/ 0 60000 65536"/>
              <a:gd name="T18" fmla="*/ 0 60000 65536"/>
              <a:gd name="T19" fmla="*/ 0 60000 65536"/>
              <a:gd name="T20" fmla="*/ 0 60000 65536"/>
              <a:gd name="T21" fmla="*/ 0 w 1014"/>
              <a:gd name="T22" fmla="*/ 0 h 180"/>
              <a:gd name="T23" fmla="*/ 1014 w 1014"/>
              <a:gd name="T24" fmla="*/ 180 h 18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4" h="180">
                <a:moveTo>
                  <a:pt x="1014" y="0"/>
                </a:moveTo>
                <a:cubicBezTo>
                  <a:pt x="992" y="17"/>
                  <a:pt x="920" y="74"/>
                  <a:pt x="881" y="100"/>
                </a:cubicBezTo>
                <a:cubicBezTo>
                  <a:pt x="842" y="126"/>
                  <a:pt x="811" y="147"/>
                  <a:pt x="778" y="159"/>
                </a:cubicBezTo>
                <a:cubicBezTo>
                  <a:pt x="744" y="172"/>
                  <a:pt x="785" y="174"/>
                  <a:pt x="681" y="176"/>
                </a:cubicBezTo>
                <a:cubicBezTo>
                  <a:pt x="577" y="178"/>
                  <a:pt x="259" y="180"/>
                  <a:pt x="153" y="173"/>
                </a:cubicBezTo>
                <a:cubicBezTo>
                  <a:pt x="47" y="166"/>
                  <a:pt x="70" y="156"/>
                  <a:pt x="45" y="134"/>
                </a:cubicBezTo>
                <a:cubicBezTo>
                  <a:pt x="20" y="112"/>
                  <a:pt x="9" y="61"/>
                  <a:pt x="0" y="42"/>
                </a:cubicBezTo>
              </a:path>
            </a:pathLst>
          </a:custGeom>
          <a:solidFill>
            <a:srgbClr val="CC66FF"/>
          </a:solidFill>
          <a:ln w="9525" cap="flat" cmpd="sng">
            <a:solidFill>
              <a:srgbClr val="CC99FF"/>
            </a:solidFill>
            <a:prstDash val="solid"/>
            <a:round/>
            <a:headEnd/>
            <a:tailEnd/>
          </a:ln>
          <a:effectLst>
            <a:innerShdw blurRad="63500" dist="50800" dir="5400000">
              <a:prstClr val="black">
                <a:alpha val="50000"/>
              </a:prstClr>
            </a:innerShdw>
          </a:effectLst>
        </p:spPr>
        <p:txBody>
          <a:bodyPr anchor="ctr">
            <a:spAutoFit/>
          </a:bodyPr>
          <a:lstStyle/>
          <a:p>
            <a:endParaRPr lang="ja-JP" altLang="en-US" b="1">
              <a:solidFill>
                <a:srgbClr val="000000"/>
              </a:solidFill>
            </a:endParaRPr>
          </a:p>
        </p:txBody>
      </p:sp>
      <p:sp>
        <p:nvSpPr>
          <p:cNvPr id="299022" name="Line 14"/>
          <p:cNvSpPr>
            <a:spLocks noChangeShapeType="1"/>
          </p:cNvSpPr>
          <p:nvPr/>
        </p:nvSpPr>
        <p:spPr bwMode="auto">
          <a:xfrm>
            <a:off x="2914650" y="1169988"/>
            <a:ext cx="158273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b="1">
              <a:solidFill>
                <a:srgbClr val="000000"/>
              </a:solidFill>
            </a:endParaRPr>
          </a:p>
        </p:txBody>
      </p:sp>
      <p:sp>
        <p:nvSpPr>
          <p:cNvPr id="299023" name="Line 15"/>
          <p:cNvSpPr>
            <a:spLocks noChangeShapeType="1"/>
          </p:cNvSpPr>
          <p:nvPr/>
        </p:nvSpPr>
        <p:spPr bwMode="auto">
          <a:xfrm flipV="1">
            <a:off x="2914650" y="306388"/>
            <a:ext cx="1654175" cy="8636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b="1">
              <a:solidFill>
                <a:srgbClr val="000000"/>
              </a:solidFill>
            </a:endParaRPr>
          </a:p>
        </p:txBody>
      </p:sp>
      <p:sp>
        <p:nvSpPr>
          <p:cNvPr id="299024" name="Line 16"/>
          <p:cNvSpPr>
            <a:spLocks noChangeShapeType="1"/>
          </p:cNvSpPr>
          <p:nvPr/>
        </p:nvSpPr>
        <p:spPr bwMode="auto">
          <a:xfrm>
            <a:off x="2914650" y="1169988"/>
            <a:ext cx="1152525" cy="0"/>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b="1">
              <a:solidFill>
                <a:srgbClr val="000000"/>
              </a:solidFill>
            </a:endParaRPr>
          </a:p>
        </p:txBody>
      </p:sp>
      <p:sp>
        <p:nvSpPr>
          <p:cNvPr id="299025" name="Line 17"/>
          <p:cNvSpPr>
            <a:spLocks noChangeShapeType="1"/>
          </p:cNvSpPr>
          <p:nvPr/>
        </p:nvSpPr>
        <p:spPr bwMode="auto">
          <a:xfrm flipV="1">
            <a:off x="2914650" y="522288"/>
            <a:ext cx="1223963" cy="647700"/>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b="1">
              <a:solidFill>
                <a:srgbClr val="000000"/>
              </a:solidFill>
            </a:endParaRPr>
          </a:p>
        </p:txBody>
      </p:sp>
      <p:sp>
        <p:nvSpPr>
          <p:cNvPr id="299026" name="Rectangle 18"/>
          <p:cNvSpPr>
            <a:spLocks noChangeArrowheads="1"/>
          </p:cNvSpPr>
          <p:nvPr/>
        </p:nvSpPr>
        <p:spPr bwMode="auto">
          <a:xfrm>
            <a:off x="3779838" y="665163"/>
            <a:ext cx="4191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b="1" i="1">
                <a:solidFill>
                  <a:srgbClr val="000000"/>
                </a:solidFill>
                <a:latin typeface="Bookman Old Style" pitchFamily="18" charset="0"/>
              </a:rPr>
              <a:t>F</a:t>
            </a:r>
          </a:p>
        </p:txBody>
      </p:sp>
      <p:sp>
        <p:nvSpPr>
          <p:cNvPr id="299027" name="Rectangle 19"/>
          <p:cNvSpPr>
            <a:spLocks noChangeArrowheads="1"/>
          </p:cNvSpPr>
          <p:nvPr/>
        </p:nvSpPr>
        <p:spPr bwMode="auto">
          <a:xfrm>
            <a:off x="2051050" y="1312863"/>
            <a:ext cx="3762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b="1" i="1">
                <a:solidFill>
                  <a:srgbClr val="000000"/>
                </a:solidFill>
                <a:latin typeface="Bookman Old Style" pitchFamily="18" charset="0"/>
              </a:rPr>
              <a:t>s</a:t>
            </a:r>
          </a:p>
        </p:txBody>
      </p:sp>
      <p:sp>
        <p:nvSpPr>
          <p:cNvPr id="299028" name="Line 20"/>
          <p:cNvSpPr>
            <a:spLocks noChangeShapeType="1"/>
          </p:cNvSpPr>
          <p:nvPr/>
        </p:nvSpPr>
        <p:spPr bwMode="auto">
          <a:xfrm>
            <a:off x="-1152525" y="1455738"/>
            <a:ext cx="3419475" cy="0"/>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b="1">
              <a:solidFill>
                <a:srgbClr val="000000"/>
              </a:solidFill>
            </a:endParaRPr>
          </a:p>
        </p:txBody>
      </p:sp>
      <p:sp>
        <p:nvSpPr>
          <p:cNvPr id="17423" name="Rectangle 21"/>
          <p:cNvSpPr>
            <a:spLocks noChangeArrowheads="1"/>
          </p:cNvSpPr>
          <p:nvPr/>
        </p:nvSpPr>
        <p:spPr bwMode="auto">
          <a:xfrm>
            <a:off x="-1152525" y="1312863"/>
            <a:ext cx="3419475" cy="2159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ja-JP" altLang="en-US" b="1">
              <a:solidFill>
                <a:srgbClr val="000000"/>
              </a:solidFill>
            </a:endParaRPr>
          </a:p>
        </p:txBody>
      </p:sp>
      <p:sp>
        <p:nvSpPr>
          <p:cNvPr id="299030" name="Line 22"/>
          <p:cNvSpPr>
            <a:spLocks noChangeShapeType="1"/>
          </p:cNvSpPr>
          <p:nvPr/>
        </p:nvSpPr>
        <p:spPr bwMode="auto">
          <a:xfrm>
            <a:off x="1041400" y="1314450"/>
            <a:ext cx="59055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ja-JP" altLang="en-US" b="1">
              <a:solidFill>
                <a:srgbClr val="000000"/>
              </a:solidFill>
            </a:endParaRPr>
          </a:p>
        </p:txBody>
      </p:sp>
      <p:sp>
        <p:nvSpPr>
          <p:cNvPr id="299031" name="Rectangle 23"/>
          <p:cNvSpPr>
            <a:spLocks noChangeArrowheads="1"/>
          </p:cNvSpPr>
          <p:nvPr/>
        </p:nvSpPr>
        <p:spPr bwMode="auto">
          <a:xfrm>
            <a:off x="3275013" y="376238"/>
            <a:ext cx="4191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b="1" i="1">
                <a:solidFill>
                  <a:srgbClr val="000000"/>
                </a:solidFill>
                <a:latin typeface="Bookman Old Style" pitchFamily="18" charset="0"/>
              </a:rPr>
              <a:t>F</a:t>
            </a:r>
          </a:p>
        </p:txBody>
      </p:sp>
      <p:sp>
        <p:nvSpPr>
          <p:cNvPr id="299032" name="Line 24"/>
          <p:cNvSpPr>
            <a:spLocks noChangeShapeType="1"/>
          </p:cNvSpPr>
          <p:nvPr/>
        </p:nvSpPr>
        <p:spPr bwMode="auto">
          <a:xfrm>
            <a:off x="2914650" y="1168400"/>
            <a:ext cx="1225550" cy="0"/>
          </a:xfrm>
          <a:prstGeom prst="line">
            <a:avLst/>
          </a:prstGeom>
          <a:noFill/>
          <a:ln w="57150">
            <a:solidFill>
              <a:srgbClr val="FF0000"/>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b="1">
              <a:solidFill>
                <a:srgbClr val="000000"/>
              </a:solidFill>
            </a:endParaRPr>
          </a:p>
        </p:txBody>
      </p:sp>
      <p:sp>
        <p:nvSpPr>
          <p:cNvPr id="299033" name="Rectangle 25"/>
          <p:cNvSpPr>
            <a:spLocks noChangeArrowheads="1"/>
          </p:cNvSpPr>
          <p:nvPr/>
        </p:nvSpPr>
        <p:spPr bwMode="auto">
          <a:xfrm>
            <a:off x="6015038" y="665163"/>
            <a:ext cx="36036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solidFill>
                  <a:srgbClr val="000000"/>
                </a:solidFill>
              </a:rPr>
              <a:t>θ</a:t>
            </a:r>
          </a:p>
        </p:txBody>
      </p:sp>
      <p:sp>
        <p:nvSpPr>
          <p:cNvPr id="299034" name="Rectangle 26"/>
          <p:cNvSpPr>
            <a:spLocks noChangeArrowheads="1"/>
          </p:cNvSpPr>
          <p:nvPr/>
        </p:nvSpPr>
        <p:spPr bwMode="auto">
          <a:xfrm>
            <a:off x="3132138" y="1239838"/>
            <a:ext cx="5349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solidFill>
                  <a:srgbClr val="FF00FF"/>
                </a:solidFill>
                <a:latin typeface="Bookman Old Style" pitchFamily="18" charset="0"/>
              </a:rPr>
              <a:t>F</a:t>
            </a:r>
            <a:r>
              <a:rPr lang="en-US" altLang="ja-JP" i="1" baseline="-25000">
                <a:solidFill>
                  <a:srgbClr val="FF00FF"/>
                </a:solidFill>
                <a:latin typeface="Bookman Old Style" pitchFamily="18" charset="0"/>
              </a:rPr>
              <a:t>s</a:t>
            </a:r>
            <a:endParaRPr kumimoji="0" lang="en-US" altLang="ja-JP">
              <a:solidFill>
                <a:srgbClr val="FF00FF"/>
              </a:solidFill>
            </a:endParaRPr>
          </a:p>
        </p:txBody>
      </p:sp>
      <p:sp>
        <p:nvSpPr>
          <p:cNvPr id="299035" name="Rectangle 27"/>
          <p:cNvSpPr>
            <a:spLocks noChangeArrowheads="1"/>
          </p:cNvSpPr>
          <p:nvPr/>
        </p:nvSpPr>
        <p:spPr bwMode="auto">
          <a:xfrm>
            <a:off x="0" y="2259013"/>
            <a:ext cx="59404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ja-JP" altLang="en-US">
                <a:solidFill>
                  <a:srgbClr val="000000"/>
                </a:solidFill>
              </a:rPr>
              <a:t>力 </a:t>
            </a:r>
            <a:r>
              <a:rPr kumimoji="0" lang="en-US" altLang="ja-JP" b="1" i="1">
                <a:solidFill>
                  <a:srgbClr val="000000"/>
                </a:solidFill>
                <a:latin typeface="Bookman Old Style" pitchFamily="18" charset="0"/>
              </a:rPr>
              <a:t>F </a:t>
            </a:r>
            <a:r>
              <a:rPr kumimoji="0" lang="ja-JP" altLang="en-US">
                <a:solidFill>
                  <a:srgbClr val="000000"/>
                </a:solidFill>
              </a:rPr>
              <a:t>がする仕事</a:t>
            </a:r>
            <a:r>
              <a:rPr kumimoji="0" lang="en-US" altLang="ja-JP">
                <a:solidFill>
                  <a:srgbClr val="000000"/>
                </a:solidFill>
              </a:rPr>
              <a:t>(</a:t>
            </a:r>
            <a:r>
              <a:rPr kumimoji="0" lang="ja-JP" altLang="en-US">
                <a:solidFill>
                  <a:srgbClr val="000000"/>
                </a:solidFill>
              </a:rPr>
              <a:t>物体が受取る仕事</a:t>
            </a:r>
            <a:r>
              <a:rPr kumimoji="0" lang="en-US" altLang="ja-JP">
                <a:solidFill>
                  <a:srgbClr val="000000"/>
                </a:solidFill>
              </a:rPr>
              <a:t>)</a:t>
            </a:r>
            <a:r>
              <a:rPr lang="ja-JP" altLang="en-US">
                <a:solidFill>
                  <a:srgbClr val="000000"/>
                </a:solidFill>
              </a:rPr>
              <a:t>　</a:t>
            </a:r>
          </a:p>
        </p:txBody>
      </p:sp>
      <p:sp>
        <p:nvSpPr>
          <p:cNvPr id="299038" name="Rectangle 30"/>
          <p:cNvSpPr>
            <a:spLocks noChangeArrowheads="1"/>
          </p:cNvSpPr>
          <p:nvPr/>
        </p:nvSpPr>
        <p:spPr bwMode="auto">
          <a:xfrm>
            <a:off x="250825" y="2797175"/>
            <a:ext cx="4932363" cy="576263"/>
          </a:xfrm>
          <a:prstGeom prst="rect">
            <a:avLst/>
          </a:prstGeom>
          <a:noFill/>
          <a:ln w="12700">
            <a:solidFill>
              <a:srgbClr val="FF3399"/>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b="1">
              <a:solidFill>
                <a:srgbClr val="000000"/>
              </a:solidFill>
            </a:endParaRPr>
          </a:p>
        </p:txBody>
      </p:sp>
      <p:sp>
        <p:nvSpPr>
          <p:cNvPr id="299039" name="Rectangle 31"/>
          <p:cNvSpPr>
            <a:spLocks noChangeArrowheads="1"/>
          </p:cNvSpPr>
          <p:nvPr/>
        </p:nvSpPr>
        <p:spPr bwMode="auto">
          <a:xfrm>
            <a:off x="3367088" y="1800225"/>
            <a:ext cx="26939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b="1" i="1">
                <a:solidFill>
                  <a:srgbClr val="000000"/>
                </a:solidFill>
                <a:latin typeface="Bookman Old Style" pitchFamily="18" charset="0"/>
              </a:rPr>
              <a:t>s </a:t>
            </a:r>
            <a:r>
              <a:rPr kumimoji="0" lang="ja-JP" altLang="en-US">
                <a:solidFill>
                  <a:srgbClr val="000000"/>
                </a:solidFill>
              </a:rPr>
              <a:t>変位するとき</a:t>
            </a:r>
            <a:r>
              <a:rPr lang="ja-JP" altLang="en-US">
                <a:solidFill>
                  <a:srgbClr val="000000"/>
                </a:solidFill>
              </a:rPr>
              <a:t>　</a:t>
            </a:r>
          </a:p>
        </p:txBody>
      </p:sp>
      <p:sp>
        <p:nvSpPr>
          <p:cNvPr id="299040" name="Rectangle 32"/>
          <p:cNvSpPr>
            <a:spLocks noChangeArrowheads="1"/>
          </p:cNvSpPr>
          <p:nvPr/>
        </p:nvSpPr>
        <p:spPr bwMode="auto">
          <a:xfrm>
            <a:off x="1169988" y="1825625"/>
            <a:ext cx="25479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ja-JP" altLang="en-US">
                <a:solidFill>
                  <a:srgbClr val="000000"/>
                </a:solidFill>
              </a:rPr>
              <a:t>力 </a:t>
            </a:r>
            <a:r>
              <a:rPr kumimoji="0" lang="en-US" altLang="ja-JP" b="1" i="1">
                <a:solidFill>
                  <a:srgbClr val="000000"/>
                </a:solidFill>
                <a:latin typeface="Bookman Old Style" pitchFamily="18" charset="0"/>
              </a:rPr>
              <a:t>F</a:t>
            </a:r>
            <a:r>
              <a:rPr kumimoji="0" lang="en-US" altLang="ja-JP">
                <a:solidFill>
                  <a:srgbClr val="000000"/>
                </a:solidFill>
              </a:rPr>
              <a:t> </a:t>
            </a:r>
            <a:r>
              <a:rPr kumimoji="0" lang="ja-JP" altLang="en-US">
                <a:solidFill>
                  <a:srgbClr val="000000"/>
                </a:solidFill>
              </a:rPr>
              <a:t>を受けて</a:t>
            </a:r>
            <a:endParaRPr lang="ja-JP" altLang="en-US">
              <a:solidFill>
                <a:srgbClr val="000000"/>
              </a:solidFill>
            </a:endParaRPr>
          </a:p>
        </p:txBody>
      </p:sp>
      <p:sp>
        <p:nvSpPr>
          <p:cNvPr id="299045" name="Rectangle 37"/>
          <p:cNvSpPr>
            <a:spLocks noChangeArrowheads="1"/>
          </p:cNvSpPr>
          <p:nvPr/>
        </p:nvSpPr>
        <p:spPr bwMode="auto">
          <a:xfrm>
            <a:off x="1454150" y="2798763"/>
            <a:ext cx="37941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a:solidFill>
                  <a:srgbClr val="000000"/>
                </a:solidFill>
                <a:latin typeface="Symbol" pitchFamily="18" charset="2"/>
              </a:rPr>
              <a:t>=</a:t>
            </a:r>
            <a:endParaRPr kumimoji="0" lang="en-US" altLang="ja-JP" i="1">
              <a:solidFill>
                <a:srgbClr val="000000"/>
              </a:solidFill>
              <a:latin typeface="Symbol" pitchFamily="18" charset="2"/>
            </a:endParaRPr>
          </a:p>
        </p:txBody>
      </p:sp>
      <p:sp>
        <p:nvSpPr>
          <p:cNvPr id="299046" name="Rectangle 38"/>
          <p:cNvSpPr>
            <a:spLocks noChangeArrowheads="1"/>
          </p:cNvSpPr>
          <p:nvPr/>
        </p:nvSpPr>
        <p:spPr bwMode="auto">
          <a:xfrm>
            <a:off x="1752600" y="2817813"/>
            <a:ext cx="40481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solidFill>
                  <a:srgbClr val="000000"/>
                </a:solidFill>
                <a:latin typeface="Bookman Old Style" pitchFamily="18" charset="0"/>
              </a:rPr>
              <a:t>F</a:t>
            </a:r>
          </a:p>
        </p:txBody>
      </p:sp>
      <p:sp>
        <p:nvSpPr>
          <p:cNvPr id="299047" name="Freeform 39"/>
          <p:cNvSpPr>
            <a:spLocks/>
          </p:cNvSpPr>
          <p:nvPr/>
        </p:nvSpPr>
        <p:spPr bwMode="auto">
          <a:xfrm>
            <a:off x="2163763" y="1119188"/>
            <a:ext cx="3948112" cy="1766887"/>
          </a:xfrm>
          <a:custGeom>
            <a:avLst/>
            <a:gdLst>
              <a:gd name="T0" fmla="*/ 2147483647 w 3146"/>
              <a:gd name="T1" fmla="*/ 0 h 1196"/>
              <a:gd name="T2" fmla="*/ 0 w 3146"/>
              <a:gd name="T3" fmla="*/ 2147483647 h 1196"/>
              <a:gd name="T4" fmla="*/ 0 60000 65536"/>
              <a:gd name="T5" fmla="*/ 0 60000 65536"/>
              <a:gd name="T6" fmla="*/ 0 w 3146"/>
              <a:gd name="T7" fmla="*/ 0 h 1196"/>
              <a:gd name="T8" fmla="*/ 3146 w 3146"/>
              <a:gd name="T9" fmla="*/ 1196 h 1196"/>
            </a:gdLst>
            <a:ahLst/>
            <a:cxnLst>
              <a:cxn ang="T4">
                <a:pos x="T0" y="T1"/>
              </a:cxn>
              <a:cxn ang="T5">
                <a:pos x="T2" y="T3"/>
              </a:cxn>
            </a:cxnLst>
            <a:rect l="T6" t="T7" r="T8" b="T9"/>
            <a:pathLst>
              <a:path w="3146" h="1196">
                <a:moveTo>
                  <a:pt x="3146" y="0"/>
                </a:moveTo>
                <a:lnTo>
                  <a:pt x="0" y="1196"/>
                </a:lnTo>
              </a:path>
            </a:pathLst>
          </a:custGeom>
          <a:noFill/>
          <a:ln w="57150">
            <a:solidFill>
              <a:srgbClr val="0099FF"/>
            </a:solidFill>
            <a:prstDash val="sysDot"/>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299048" name="AutoShape 40"/>
          <p:cNvSpPr>
            <a:spLocks noChangeArrowheads="1"/>
          </p:cNvSpPr>
          <p:nvPr/>
        </p:nvSpPr>
        <p:spPr bwMode="auto">
          <a:xfrm>
            <a:off x="6078538" y="711200"/>
            <a:ext cx="446087" cy="444500"/>
          </a:xfrm>
          <a:prstGeom prst="roundRect">
            <a:avLst>
              <a:gd name="adj" fmla="val 37153"/>
            </a:avLst>
          </a:prstGeom>
          <a:noFill/>
          <a:ln w="28575" algn="ctr">
            <a:solidFill>
              <a:srgbClr val="0099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b="1">
              <a:solidFill>
                <a:srgbClr val="000000"/>
              </a:solidFill>
            </a:endParaRPr>
          </a:p>
        </p:txBody>
      </p:sp>
      <p:sp>
        <p:nvSpPr>
          <p:cNvPr id="299049" name="AutoShape 41"/>
          <p:cNvSpPr>
            <a:spLocks noChangeArrowheads="1"/>
          </p:cNvSpPr>
          <p:nvPr/>
        </p:nvSpPr>
        <p:spPr bwMode="auto">
          <a:xfrm>
            <a:off x="4381500" y="1425575"/>
            <a:ext cx="312738" cy="365125"/>
          </a:xfrm>
          <a:prstGeom prst="roundRect">
            <a:avLst>
              <a:gd name="adj" fmla="val 37153"/>
            </a:avLst>
          </a:prstGeom>
          <a:noFill/>
          <a:ln w="28575" algn="ctr">
            <a:solidFill>
              <a:srgbClr val="0099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b="1">
              <a:solidFill>
                <a:srgbClr val="000000"/>
              </a:solidFill>
            </a:endParaRPr>
          </a:p>
        </p:txBody>
      </p:sp>
      <p:sp>
        <p:nvSpPr>
          <p:cNvPr id="299050" name="Line 42"/>
          <p:cNvSpPr>
            <a:spLocks noChangeShapeType="1"/>
          </p:cNvSpPr>
          <p:nvPr/>
        </p:nvSpPr>
        <p:spPr bwMode="auto">
          <a:xfrm flipH="1">
            <a:off x="2519363" y="1746250"/>
            <a:ext cx="1843087" cy="1182688"/>
          </a:xfrm>
          <a:prstGeom prst="line">
            <a:avLst/>
          </a:prstGeom>
          <a:noFill/>
          <a:ln w="57150">
            <a:solidFill>
              <a:srgbClr val="0099FF"/>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b="1">
              <a:solidFill>
                <a:srgbClr val="000000"/>
              </a:solidFill>
            </a:endParaRPr>
          </a:p>
        </p:txBody>
      </p:sp>
      <p:sp>
        <p:nvSpPr>
          <p:cNvPr id="299051" name="Rectangle 43"/>
          <p:cNvSpPr>
            <a:spLocks noChangeArrowheads="1"/>
          </p:cNvSpPr>
          <p:nvPr/>
        </p:nvSpPr>
        <p:spPr bwMode="auto">
          <a:xfrm>
            <a:off x="2124075" y="2817813"/>
            <a:ext cx="3762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solidFill>
                  <a:srgbClr val="000000"/>
                </a:solidFill>
                <a:latin typeface="Bookman Old Style" pitchFamily="18" charset="0"/>
              </a:rPr>
              <a:t>s</a:t>
            </a:r>
          </a:p>
        </p:txBody>
      </p:sp>
      <p:sp>
        <p:nvSpPr>
          <p:cNvPr id="299052" name="Rectangle 44"/>
          <p:cNvSpPr>
            <a:spLocks noChangeArrowheads="1"/>
          </p:cNvSpPr>
          <p:nvPr/>
        </p:nvSpPr>
        <p:spPr bwMode="auto">
          <a:xfrm>
            <a:off x="1806575" y="2846388"/>
            <a:ext cx="771525" cy="488950"/>
          </a:xfrm>
          <a:prstGeom prst="rect">
            <a:avLst/>
          </a:prstGeom>
          <a:noFill/>
          <a:ln w="6350">
            <a:solidFill>
              <a:srgbClr val="00CCFF"/>
            </a:solidFill>
            <a:prstDash val="dash"/>
            <a:miter lim="800000"/>
            <a:headEnd/>
            <a:tailEnd/>
          </a:ln>
          <a:extLst>
            <a:ext uri="{909E8E84-426E-40DD-AFC4-6F175D3DCCD1}">
              <a14:hiddenFill xmlns:a14="http://schemas.microsoft.com/office/drawing/2010/main">
                <a:solidFill>
                  <a:srgbClr val="FFFFFF"/>
                </a:solidFill>
              </a14:hiddenFill>
            </a:ext>
          </a:extLst>
        </p:spPr>
        <p:txBody>
          <a:bodyPr lIns="74295" tIns="8890" rIns="74295" bIns="8890"/>
          <a:lstStyle/>
          <a:p>
            <a:endParaRPr lang="ja-JP" altLang="en-US" b="1">
              <a:solidFill>
                <a:srgbClr val="000000"/>
              </a:solidFill>
            </a:endParaRPr>
          </a:p>
        </p:txBody>
      </p:sp>
      <p:sp>
        <p:nvSpPr>
          <p:cNvPr id="299053" name="AutoShape 45"/>
          <p:cNvSpPr>
            <a:spLocks noChangeArrowheads="1"/>
          </p:cNvSpPr>
          <p:nvPr/>
        </p:nvSpPr>
        <p:spPr bwMode="auto">
          <a:xfrm>
            <a:off x="7207250" y="0"/>
            <a:ext cx="1936750" cy="1530350"/>
          </a:xfrm>
          <a:prstGeom prst="wedgeRoundRectCallout">
            <a:avLst>
              <a:gd name="adj1" fmla="val -79426"/>
              <a:gd name="adj2" fmla="val 24273"/>
              <a:gd name="adj3" fmla="val 16667"/>
            </a:avLst>
          </a:prstGeom>
          <a:solidFill>
            <a:srgbClr val="FFF0DC"/>
          </a:solidFill>
          <a:ln w="9525" algn="ctr">
            <a:solidFill>
              <a:srgbClr val="FFCC99"/>
            </a:solidFill>
            <a:miter lim="800000"/>
            <a:headEnd/>
            <a:tailEnd/>
          </a:ln>
          <a:effectLst>
            <a:outerShdw blurRad="50800" dist="38100" dir="8100000" algn="tr" rotWithShape="0">
              <a:prstClr val="black">
                <a:alpha val="40000"/>
              </a:prstClr>
            </a:outerShdw>
          </a:effectLst>
        </p:spPr>
        <p:txBody>
          <a:bodyPr wrap="none" anchor="ctr" anchorCtr="1"/>
          <a:lstStyle/>
          <a:p>
            <a:pPr>
              <a:lnSpc>
                <a:spcPct val="85000"/>
              </a:lnSpc>
              <a:spcBef>
                <a:spcPct val="0"/>
              </a:spcBef>
            </a:pPr>
            <a:r>
              <a:rPr lang="ja-JP" altLang="en-US">
                <a:solidFill>
                  <a:srgbClr val="B45028"/>
                </a:solidFill>
                <a:latin typeface="Symbol" pitchFamily="18" charset="2"/>
                <a:cs typeface="Times New Roman" pitchFamily="18" charset="0"/>
              </a:rPr>
              <a:t>仕事には</a:t>
            </a:r>
          </a:p>
          <a:p>
            <a:pPr>
              <a:lnSpc>
                <a:spcPct val="85000"/>
              </a:lnSpc>
              <a:spcBef>
                <a:spcPct val="0"/>
              </a:spcBef>
            </a:pPr>
            <a:r>
              <a:rPr lang="ja-JP" altLang="en-US">
                <a:solidFill>
                  <a:srgbClr val="B45028"/>
                </a:solidFill>
                <a:latin typeface="Symbol" pitchFamily="18" charset="2"/>
                <a:cs typeface="Times New Roman" pitchFamily="18" charset="0"/>
              </a:rPr>
              <a:t>平行成分</a:t>
            </a:r>
          </a:p>
          <a:p>
            <a:pPr>
              <a:lnSpc>
                <a:spcPct val="85000"/>
              </a:lnSpc>
              <a:spcBef>
                <a:spcPct val="0"/>
              </a:spcBef>
            </a:pPr>
            <a:r>
              <a:rPr lang="ja-JP" altLang="en-US">
                <a:solidFill>
                  <a:srgbClr val="B45028"/>
                </a:solidFill>
                <a:latin typeface="Symbol" pitchFamily="18" charset="2"/>
                <a:cs typeface="Times New Roman" pitchFamily="18" charset="0"/>
              </a:rPr>
              <a:t>のみ寄与</a:t>
            </a:r>
          </a:p>
        </p:txBody>
      </p:sp>
      <p:sp>
        <p:nvSpPr>
          <p:cNvPr id="299054" name="AutoShape 46"/>
          <p:cNvSpPr>
            <a:spLocks noChangeArrowheads="1"/>
          </p:cNvSpPr>
          <p:nvPr/>
        </p:nvSpPr>
        <p:spPr bwMode="auto">
          <a:xfrm>
            <a:off x="6438900" y="1595438"/>
            <a:ext cx="1962150" cy="590550"/>
          </a:xfrm>
          <a:prstGeom prst="wedgeRoundRectCallout">
            <a:avLst>
              <a:gd name="adj1" fmla="val -40532"/>
              <a:gd name="adj2" fmla="val -85213"/>
              <a:gd name="adj3" fmla="val 16667"/>
            </a:avLst>
          </a:prstGeom>
          <a:solidFill>
            <a:srgbClr val="FFF0DC"/>
          </a:solidFill>
          <a:ln w="9525" algn="ctr">
            <a:solidFill>
              <a:srgbClr val="FFCC99"/>
            </a:solidFill>
            <a:miter lim="800000"/>
            <a:headEnd/>
            <a:tailEnd/>
          </a:ln>
          <a:effectLst>
            <a:outerShdw blurRad="50800" dist="38100" dir="8100000" algn="tr" rotWithShape="0">
              <a:prstClr val="black">
                <a:alpha val="40000"/>
              </a:prstClr>
            </a:outerShdw>
          </a:effectLst>
        </p:spPr>
        <p:txBody>
          <a:bodyPr wrap="none" anchor="ctr" anchorCtr="1"/>
          <a:lstStyle/>
          <a:p>
            <a:pPr>
              <a:spcBef>
                <a:spcPct val="0"/>
              </a:spcBef>
            </a:pPr>
            <a:r>
              <a:rPr lang="en-US" altLang="ja-JP" b="1" i="1">
                <a:solidFill>
                  <a:srgbClr val="B45028"/>
                </a:solidFill>
                <a:latin typeface="Bookman Old Style" pitchFamily="18" charset="0"/>
                <a:cs typeface="Times New Roman" pitchFamily="18" charset="0"/>
              </a:rPr>
              <a:t>F</a:t>
            </a:r>
            <a:r>
              <a:rPr lang="en-US" altLang="ja-JP">
                <a:solidFill>
                  <a:srgbClr val="B45028"/>
                </a:solidFill>
                <a:cs typeface="Times New Roman" pitchFamily="18" charset="0"/>
              </a:rPr>
              <a:t>//</a:t>
            </a:r>
            <a:r>
              <a:rPr lang="en-US" altLang="ja-JP" b="1" i="1">
                <a:solidFill>
                  <a:srgbClr val="B45028"/>
                </a:solidFill>
                <a:latin typeface="Bookman Old Style" pitchFamily="18" charset="0"/>
                <a:cs typeface="Times New Roman" pitchFamily="18" charset="0"/>
              </a:rPr>
              <a:t>s</a:t>
            </a:r>
            <a:r>
              <a:rPr lang="ja-JP" altLang="en-US">
                <a:solidFill>
                  <a:srgbClr val="B45028"/>
                </a:solidFill>
                <a:latin typeface="Bookman Old Style" pitchFamily="18" charset="0"/>
                <a:cs typeface="Times New Roman" pitchFamily="18" charset="0"/>
              </a:rPr>
              <a:t>なら</a:t>
            </a:r>
          </a:p>
        </p:txBody>
      </p:sp>
      <p:sp>
        <p:nvSpPr>
          <p:cNvPr id="299018" name="Rectangle 10"/>
          <p:cNvSpPr>
            <a:spLocks noChangeArrowheads="1"/>
          </p:cNvSpPr>
          <p:nvPr/>
        </p:nvSpPr>
        <p:spPr bwMode="auto">
          <a:xfrm>
            <a:off x="6167438" y="2825750"/>
            <a:ext cx="264318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solidFill>
                  <a:srgbClr val="000000"/>
                </a:solidFill>
              </a:rPr>
              <a:t>θ</a:t>
            </a:r>
            <a:r>
              <a:rPr kumimoji="0" lang="en-US" altLang="ja-JP">
                <a:solidFill>
                  <a:srgbClr val="000000"/>
                </a:solidFill>
              </a:rPr>
              <a:t>: </a:t>
            </a:r>
            <a:r>
              <a:rPr kumimoji="0" lang="en-US" altLang="ja-JP" b="1" i="1">
                <a:solidFill>
                  <a:srgbClr val="000000"/>
                </a:solidFill>
                <a:latin typeface="Bookman Old Style" pitchFamily="18" charset="0"/>
              </a:rPr>
              <a:t>F</a:t>
            </a:r>
            <a:r>
              <a:rPr kumimoji="0" lang="ja-JP" altLang="en-US">
                <a:solidFill>
                  <a:srgbClr val="000000"/>
                </a:solidFill>
              </a:rPr>
              <a:t>と</a:t>
            </a:r>
            <a:r>
              <a:rPr kumimoji="0" lang="en-US" altLang="ja-JP" b="1" i="1">
                <a:solidFill>
                  <a:srgbClr val="000000"/>
                </a:solidFill>
                <a:latin typeface="Bookman Old Style" pitchFamily="18" charset="0"/>
              </a:rPr>
              <a:t>s</a:t>
            </a:r>
            <a:r>
              <a:rPr kumimoji="0" lang="ja-JP" altLang="en-US">
                <a:solidFill>
                  <a:srgbClr val="000000"/>
                </a:solidFill>
              </a:rPr>
              <a:t>のなす角</a:t>
            </a:r>
          </a:p>
        </p:txBody>
      </p:sp>
      <p:sp>
        <p:nvSpPr>
          <p:cNvPr id="299019" name="Rectangle 11"/>
          <p:cNvSpPr>
            <a:spLocks noChangeArrowheads="1"/>
          </p:cNvSpPr>
          <p:nvPr/>
        </p:nvSpPr>
        <p:spPr bwMode="auto">
          <a:xfrm>
            <a:off x="6138863" y="2368550"/>
            <a:ext cx="30051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solidFill>
                  <a:srgbClr val="000000"/>
                </a:solidFill>
                <a:latin typeface="Bookman Old Style" pitchFamily="18" charset="0"/>
              </a:rPr>
              <a:t>F</a:t>
            </a:r>
            <a:r>
              <a:rPr lang="en-US" altLang="ja-JP" i="1" baseline="-25000">
                <a:solidFill>
                  <a:srgbClr val="000000"/>
                </a:solidFill>
                <a:latin typeface="Bookman Old Style" pitchFamily="18" charset="0"/>
              </a:rPr>
              <a:t>s</a:t>
            </a:r>
            <a:r>
              <a:rPr lang="en-US" altLang="ja-JP" baseline="-25000">
                <a:solidFill>
                  <a:srgbClr val="000000"/>
                </a:solidFill>
                <a:latin typeface="Bookman Old Style" pitchFamily="18" charset="0"/>
              </a:rPr>
              <a:t> </a:t>
            </a:r>
            <a:r>
              <a:rPr kumimoji="0" lang="en-US" altLang="ja-JP">
                <a:solidFill>
                  <a:srgbClr val="000000"/>
                </a:solidFill>
              </a:rPr>
              <a:t>: </a:t>
            </a:r>
            <a:r>
              <a:rPr kumimoji="0" lang="en-US" altLang="ja-JP" b="1" i="1">
                <a:solidFill>
                  <a:srgbClr val="000000"/>
                </a:solidFill>
                <a:latin typeface="Bookman Old Style" pitchFamily="18" charset="0"/>
              </a:rPr>
              <a:t>F</a:t>
            </a:r>
            <a:r>
              <a:rPr kumimoji="0" lang="ja-JP" altLang="en-US">
                <a:solidFill>
                  <a:srgbClr val="000000"/>
                </a:solidFill>
              </a:rPr>
              <a:t>の</a:t>
            </a:r>
            <a:r>
              <a:rPr kumimoji="0" lang="en-US" altLang="ja-JP" b="1" i="1">
                <a:solidFill>
                  <a:srgbClr val="000000"/>
                </a:solidFill>
                <a:latin typeface="Bookman Old Style" pitchFamily="18" charset="0"/>
              </a:rPr>
              <a:t>s</a:t>
            </a:r>
            <a:r>
              <a:rPr kumimoji="0" lang="ja-JP" altLang="en-US">
                <a:solidFill>
                  <a:srgbClr val="000000"/>
                </a:solidFill>
              </a:rPr>
              <a:t>方向成分</a:t>
            </a:r>
          </a:p>
        </p:txBody>
      </p:sp>
      <p:sp>
        <p:nvSpPr>
          <p:cNvPr id="299036" name="AutoShape 28"/>
          <p:cNvSpPr>
            <a:spLocks/>
          </p:cNvSpPr>
          <p:nvPr/>
        </p:nvSpPr>
        <p:spPr bwMode="auto">
          <a:xfrm>
            <a:off x="6138863" y="2419350"/>
            <a:ext cx="144462" cy="895350"/>
          </a:xfrm>
          <a:prstGeom prst="leftBracket">
            <a:avLst>
              <a:gd name="adj" fmla="val 51649"/>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b="1">
              <a:solidFill>
                <a:srgbClr val="000000"/>
              </a:solidFill>
            </a:endParaRPr>
          </a:p>
        </p:txBody>
      </p:sp>
      <p:sp>
        <p:nvSpPr>
          <p:cNvPr id="299055" name="AutoShape 47"/>
          <p:cNvSpPr>
            <a:spLocks noChangeArrowheads="1"/>
          </p:cNvSpPr>
          <p:nvPr/>
        </p:nvSpPr>
        <p:spPr bwMode="auto">
          <a:xfrm>
            <a:off x="9328150" y="1766888"/>
            <a:ext cx="2692400" cy="576262"/>
          </a:xfrm>
          <a:prstGeom prst="wedgeRoundRectCallout">
            <a:avLst>
              <a:gd name="adj1" fmla="val 11556"/>
              <a:gd name="adj2" fmla="val -49449"/>
              <a:gd name="adj3" fmla="val 16667"/>
            </a:avLst>
          </a:prstGeom>
          <a:solidFill>
            <a:srgbClr val="FFF0DC"/>
          </a:solidFill>
          <a:ln w="9525" algn="ctr">
            <a:solidFill>
              <a:srgbClr val="FFCC99"/>
            </a:solidFill>
            <a:miter lim="800000"/>
            <a:headEnd/>
            <a:tailEnd/>
          </a:ln>
          <a:effectLst>
            <a:outerShdw blurRad="50800" dist="38100" dir="8100000" algn="tr" rotWithShape="0">
              <a:prstClr val="black">
                <a:alpha val="40000"/>
              </a:prstClr>
            </a:outerShdw>
          </a:effectLst>
        </p:spPr>
        <p:txBody>
          <a:bodyPr wrap="none" anchor="ctr" anchorCtr="1"/>
          <a:lstStyle/>
          <a:p>
            <a:pPr>
              <a:spcBef>
                <a:spcPct val="0"/>
              </a:spcBef>
            </a:pPr>
            <a:r>
              <a:rPr lang="ja-JP" altLang="en-US">
                <a:solidFill>
                  <a:srgbClr val="B45028"/>
                </a:solidFill>
                <a:latin typeface="Symbol" pitchFamily="18" charset="2"/>
                <a:cs typeface="Times New Roman" pitchFamily="18" charset="0"/>
              </a:rPr>
              <a:t>一般の</a:t>
            </a:r>
            <a:r>
              <a:rPr lang="en-US" altLang="ja-JP" b="1" i="1">
                <a:solidFill>
                  <a:srgbClr val="B45028"/>
                </a:solidFill>
                <a:latin typeface="Bookman Old Style" pitchFamily="18" charset="0"/>
                <a:cs typeface="Times New Roman" pitchFamily="18" charset="0"/>
              </a:rPr>
              <a:t>F</a:t>
            </a:r>
            <a:r>
              <a:rPr lang="en-US" altLang="ja-JP" i="1">
                <a:solidFill>
                  <a:srgbClr val="B45028"/>
                </a:solidFill>
                <a:latin typeface="Bookman Old Style" pitchFamily="18" charset="0"/>
                <a:cs typeface="Times New Roman" pitchFamily="18" charset="0"/>
              </a:rPr>
              <a:t>,</a:t>
            </a:r>
            <a:r>
              <a:rPr lang="en-US" altLang="ja-JP" b="1" i="1">
                <a:solidFill>
                  <a:srgbClr val="B45028"/>
                </a:solidFill>
                <a:latin typeface="Bookman Old Style" pitchFamily="18" charset="0"/>
                <a:cs typeface="Times New Roman" pitchFamily="18" charset="0"/>
              </a:rPr>
              <a:t>s</a:t>
            </a:r>
            <a:r>
              <a:rPr lang="ja-JP" altLang="en-US">
                <a:solidFill>
                  <a:srgbClr val="B45028"/>
                </a:solidFill>
                <a:latin typeface="Symbol" pitchFamily="18" charset="2"/>
                <a:cs typeface="Times New Roman" pitchFamily="18" charset="0"/>
              </a:rPr>
              <a:t>では</a:t>
            </a:r>
          </a:p>
        </p:txBody>
      </p:sp>
      <p:sp>
        <p:nvSpPr>
          <p:cNvPr id="299059" name="AutoShape 51"/>
          <p:cNvSpPr>
            <a:spLocks noChangeArrowheads="1"/>
          </p:cNvSpPr>
          <p:nvPr/>
        </p:nvSpPr>
        <p:spPr bwMode="auto">
          <a:xfrm>
            <a:off x="5387975" y="1306513"/>
            <a:ext cx="577850" cy="431800"/>
          </a:xfrm>
          <a:prstGeom prst="roundRect">
            <a:avLst>
              <a:gd name="adj" fmla="val 37153"/>
            </a:avLst>
          </a:prstGeom>
          <a:noFill/>
          <a:ln w="28575" algn="ctr">
            <a:solidFill>
              <a:srgbClr val="0099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b="1">
              <a:solidFill>
                <a:srgbClr val="000000"/>
              </a:solidFill>
            </a:endParaRPr>
          </a:p>
        </p:txBody>
      </p:sp>
      <p:sp>
        <p:nvSpPr>
          <p:cNvPr id="299060" name="Line 52"/>
          <p:cNvSpPr>
            <a:spLocks noChangeShapeType="1"/>
          </p:cNvSpPr>
          <p:nvPr/>
        </p:nvSpPr>
        <p:spPr bwMode="auto">
          <a:xfrm flipH="1">
            <a:off x="2478088" y="1652588"/>
            <a:ext cx="3009900" cy="1182687"/>
          </a:xfrm>
          <a:prstGeom prst="line">
            <a:avLst/>
          </a:prstGeom>
          <a:noFill/>
          <a:ln w="57150">
            <a:solidFill>
              <a:srgbClr val="0099FF"/>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b="1">
              <a:solidFill>
                <a:srgbClr val="000000"/>
              </a:solidFill>
            </a:endParaRPr>
          </a:p>
        </p:txBody>
      </p:sp>
      <p:sp>
        <p:nvSpPr>
          <p:cNvPr id="299061" name="Rectangle 53"/>
          <p:cNvSpPr>
            <a:spLocks noChangeArrowheads="1"/>
          </p:cNvSpPr>
          <p:nvPr/>
        </p:nvSpPr>
        <p:spPr bwMode="auto">
          <a:xfrm>
            <a:off x="1754188" y="2816225"/>
            <a:ext cx="5349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solidFill>
                  <a:srgbClr val="FF00FF"/>
                </a:solidFill>
                <a:latin typeface="Bookman Old Style" pitchFamily="18" charset="0"/>
              </a:rPr>
              <a:t>F</a:t>
            </a:r>
            <a:r>
              <a:rPr lang="en-US" altLang="ja-JP" i="1" baseline="-25000">
                <a:solidFill>
                  <a:srgbClr val="FF00FF"/>
                </a:solidFill>
                <a:latin typeface="Bookman Old Style" pitchFamily="18" charset="0"/>
              </a:rPr>
              <a:t>s</a:t>
            </a:r>
            <a:endParaRPr kumimoji="0" lang="en-US" altLang="ja-JP" i="1">
              <a:solidFill>
                <a:srgbClr val="FF00FF"/>
              </a:solidFill>
              <a:latin typeface="Bookman Old Style" pitchFamily="18" charset="0"/>
            </a:endParaRPr>
          </a:p>
        </p:txBody>
      </p:sp>
      <p:sp>
        <p:nvSpPr>
          <p:cNvPr id="299062" name="AutoShape 54"/>
          <p:cNvSpPr>
            <a:spLocks noChangeArrowheads="1"/>
          </p:cNvSpPr>
          <p:nvPr/>
        </p:nvSpPr>
        <p:spPr bwMode="auto">
          <a:xfrm>
            <a:off x="6088063" y="1311275"/>
            <a:ext cx="1101725" cy="431800"/>
          </a:xfrm>
          <a:prstGeom prst="roundRect">
            <a:avLst>
              <a:gd name="adj" fmla="val 37153"/>
            </a:avLst>
          </a:prstGeom>
          <a:noFill/>
          <a:ln w="28575" algn="ctr">
            <a:solidFill>
              <a:srgbClr val="0099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b="1">
              <a:solidFill>
                <a:srgbClr val="000000"/>
              </a:solidFill>
            </a:endParaRPr>
          </a:p>
        </p:txBody>
      </p:sp>
      <p:sp>
        <p:nvSpPr>
          <p:cNvPr id="299063" name="Line 55"/>
          <p:cNvSpPr>
            <a:spLocks noChangeShapeType="1"/>
          </p:cNvSpPr>
          <p:nvPr/>
        </p:nvSpPr>
        <p:spPr bwMode="auto">
          <a:xfrm flipH="1">
            <a:off x="3621088" y="1728788"/>
            <a:ext cx="2619375" cy="1211262"/>
          </a:xfrm>
          <a:prstGeom prst="line">
            <a:avLst/>
          </a:prstGeom>
          <a:noFill/>
          <a:ln w="57150">
            <a:solidFill>
              <a:srgbClr val="0099FF"/>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b="1">
              <a:solidFill>
                <a:srgbClr val="000000"/>
              </a:solidFill>
            </a:endParaRPr>
          </a:p>
        </p:txBody>
      </p:sp>
      <p:sp>
        <p:nvSpPr>
          <p:cNvPr id="299064" name="Rectangle 56"/>
          <p:cNvSpPr>
            <a:spLocks noChangeArrowheads="1"/>
          </p:cNvSpPr>
          <p:nvPr/>
        </p:nvSpPr>
        <p:spPr bwMode="auto">
          <a:xfrm>
            <a:off x="2716213" y="2830513"/>
            <a:ext cx="40481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solidFill>
                  <a:srgbClr val="FF00FF"/>
                </a:solidFill>
                <a:latin typeface="Bookman Old Style" pitchFamily="18" charset="0"/>
              </a:rPr>
              <a:t>F</a:t>
            </a:r>
          </a:p>
        </p:txBody>
      </p:sp>
      <p:sp>
        <p:nvSpPr>
          <p:cNvPr id="299065" name="Rectangle 57"/>
          <p:cNvSpPr>
            <a:spLocks noChangeArrowheads="1"/>
          </p:cNvSpPr>
          <p:nvPr/>
        </p:nvSpPr>
        <p:spPr bwMode="auto">
          <a:xfrm>
            <a:off x="2497138" y="2803525"/>
            <a:ext cx="3794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a:solidFill>
                  <a:srgbClr val="000000"/>
                </a:solidFill>
                <a:latin typeface="Symbol" pitchFamily="18" charset="2"/>
              </a:rPr>
              <a:t>=</a:t>
            </a:r>
            <a:endParaRPr kumimoji="0" lang="en-US" altLang="ja-JP" i="1">
              <a:solidFill>
                <a:srgbClr val="000000"/>
              </a:solidFill>
              <a:latin typeface="Symbol" pitchFamily="18" charset="2"/>
            </a:endParaRPr>
          </a:p>
        </p:txBody>
      </p:sp>
      <p:sp>
        <p:nvSpPr>
          <p:cNvPr id="299066" name="Rectangle 58"/>
          <p:cNvSpPr>
            <a:spLocks noChangeArrowheads="1"/>
          </p:cNvSpPr>
          <p:nvPr/>
        </p:nvSpPr>
        <p:spPr bwMode="auto">
          <a:xfrm>
            <a:off x="2787650" y="2855913"/>
            <a:ext cx="1285875" cy="488950"/>
          </a:xfrm>
          <a:prstGeom prst="rect">
            <a:avLst/>
          </a:prstGeom>
          <a:noFill/>
          <a:ln w="6350">
            <a:solidFill>
              <a:srgbClr val="00CCFF"/>
            </a:solidFill>
            <a:prstDash val="dash"/>
            <a:miter lim="800000"/>
            <a:headEnd/>
            <a:tailEnd/>
          </a:ln>
          <a:extLst>
            <a:ext uri="{909E8E84-426E-40DD-AFC4-6F175D3DCCD1}">
              <a14:hiddenFill xmlns:a14="http://schemas.microsoft.com/office/drawing/2010/main">
                <a:solidFill>
                  <a:srgbClr val="FFFFFF"/>
                </a:solidFill>
              </a14:hiddenFill>
            </a:ext>
          </a:extLst>
        </p:spPr>
        <p:txBody>
          <a:bodyPr lIns="74295" tIns="8890" rIns="74295" bIns="8890"/>
          <a:lstStyle/>
          <a:p>
            <a:endParaRPr lang="ja-JP" altLang="en-US" b="1">
              <a:solidFill>
                <a:srgbClr val="000000"/>
              </a:solidFill>
            </a:endParaRPr>
          </a:p>
        </p:txBody>
      </p:sp>
      <p:sp>
        <p:nvSpPr>
          <p:cNvPr id="299067" name="Rectangle 59"/>
          <p:cNvSpPr>
            <a:spLocks noChangeArrowheads="1"/>
          </p:cNvSpPr>
          <p:nvPr/>
        </p:nvSpPr>
        <p:spPr bwMode="auto">
          <a:xfrm>
            <a:off x="3021013" y="2825750"/>
            <a:ext cx="3762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solidFill>
                  <a:srgbClr val="000000"/>
                </a:solidFill>
                <a:latin typeface="Bookman Old Style" pitchFamily="18" charset="0"/>
              </a:rPr>
              <a:t>s</a:t>
            </a:r>
          </a:p>
        </p:txBody>
      </p:sp>
      <p:sp>
        <p:nvSpPr>
          <p:cNvPr id="299068" name="Rectangle 60"/>
          <p:cNvSpPr>
            <a:spLocks noChangeArrowheads="1"/>
          </p:cNvSpPr>
          <p:nvPr/>
        </p:nvSpPr>
        <p:spPr bwMode="auto">
          <a:xfrm>
            <a:off x="3268663" y="2817813"/>
            <a:ext cx="8429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a:solidFill>
                  <a:srgbClr val="FF00FF"/>
                </a:solidFill>
              </a:rPr>
              <a:t>cos</a:t>
            </a:r>
            <a:r>
              <a:rPr kumimoji="0" lang="en-US" altLang="ja-JP" i="1">
                <a:solidFill>
                  <a:srgbClr val="FF00FF"/>
                </a:solidFill>
                <a:latin typeface="Symbol" pitchFamily="18" charset="2"/>
              </a:rPr>
              <a:t>q</a:t>
            </a:r>
            <a:endParaRPr lang="en-US" altLang="ja-JP" i="1" baseline="-25000">
              <a:solidFill>
                <a:srgbClr val="FF00FF"/>
              </a:solidFill>
              <a:latin typeface="Bookman Old Style" pitchFamily="18" charset="0"/>
            </a:endParaRPr>
          </a:p>
        </p:txBody>
      </p:sp>
      <p:sp>
        <p:nvSpPr>
          <p:cNvPr id="299069" name="Rectangle 61"/>
          <p:cNvSpPr>
            <a:spLocks noChangeArrowheads="1"/>
          </p:cNvSpPr>
          <p:nvPr/>
        </p:nvSpPr>
        <p:spPr bwMode="auto">
          <a:xfrm>
            <a:off x="5389563" y="1249363"/>
            <a:ext cx="5349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solidFill>
                  <a:srgbClr val="FF00FF"/>
                </a:solidFill>
                <a:latin typeface="Bookman Old Style" pitchFamily="18" charset="0"/>
              </a:rPr>
              <a:t>F</a:t>
            </a:r>
            <a:r>
              <a:rPr lang="en-US" altLang="ja-JP" i="1" baseline="-25000">
                <a:solidFill>
                  <a:srgbClr val="FF00FF"/>
                </a:solidFill>
                <a:latin typeface="Bookman Old Style" pitchFamily="18" charset="0"/>
              </a:rPr>
              <a:t>s</a:t>
            </a:r>
            <a:endParaRPr kumimoji="0" lang="en-US" altLang="ja-JP">
              <a:solidFill>
                <a:srgbClr val="FF00FF"/>
              </a:solidFill>
            </a:endParaRPr>
          </a:p>
        </p:txBody>
      </p:sp>
      <p:sp>
        <p:nvSpPr>
          <p:cNvPr id="299070" name="Rectangle 62"/>
          <p:cNvSpPr>
            <a:spLocks noChangeArrowheads="1"/>
          </p:cNvSpPr>
          <p:nvPr/>
        </p:nvSpPr>
        <p:spPr bwMode="auto">
          <a:xfrm>
            <a:off x="5808663" y="1249363"/>
            <a:ext cx="12763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a:solidFill>
                  <a:srgbClr val="FF00FF"/>
                </a:solidFill>
                <a:latin typeface="Bookman Old Style" pitchFamily="18" charset="0"/>
              </a:rPr>
              <a:t>=</a:t>
            </a:r>
            <a:r>
              <a:rPr kumimoji="0" lang="en-US" altLang="ja-JP" i="1">
                <a:solidFill>
                  <a:srgbClr val="FF00FF"/>
                </a:solidFill>
                <a:latin typeface="Bookman Old Style" pitchFamily="18" charset="0"/>
              </a:rPr>
              <a:t>F</a:t>
            </a:r>
            <a:r>
              <a:rPr kumimoji="0" lang="en-US" altLang="ja-JP">
                <a:solidFill>
                  <a:srgbClr val="FF00FF"/>
                </a:solidFill>
              </a:rPr>
              <a:t>cos</a:t>
            </a:r>
            <a:r>
              <a:rPr kumimoji="0" lang="en-US" altLang="ja-JP" i="1">
                <a:solidFill>
                  <a:srgbClr val="FF00FF"/>
                </a:solidFill>
              </a:rPr>
              <a:t>θ</a:t>
            </a:r>
          </a:p>
        </p:txBody>
      </p:sp>
    </p:spTree>
    <p:extLst>
      <p:ext uri="{BB962C8B-B14F-4D97-AF65-F5344CB8AC3E}">
        <p14:creationId xmlns:p14="http://schemas.microsoft.com/office/powerpoint/2010/main" val="15309659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901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902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9902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9903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99022"/>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99040"/>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1" nodeType="clickEffect">
                                  <p:stCondLst>
                                    <p:cond delay="0"/>
                                  </p:stCondLst>
                                  <p:childTnLst>
                                    <p:set>
                                      <p:cBhvr>
                                        <p:cTn id="24" dur="1" fill="hold">
                                          <p:stCondLst>
                                            <p:cond delay="0"/>
                                          </p:stCondLst>
                                        </p:cTn>
                                        <p:tgtEl>
                                          <p:spTgt spid="299026"/>
                                        </p:tgtEl>
                                        <p:attrNameLst>
                                          <p:attrName>style.visibility</p:attrName>
                                        </p:attrNameLst>
                                      </p:cBhvr>
                                      <p:to>
                                        <p:strVal val="visible"/>
                                      </p:to>
                                    </p:set>
                                  </p:childTnLst>
                                </p:cTn>
                              </p:par>
                              <p:par>
                                <p:cTn id="25" presetID="64" presetClass="path" presetSubtype="0" fill="remove" grpId="3" nodeType="withEffect">
                                  <p:stCondLst>
                                    <p:cond delay="0"/>
                                  </p:stCondLst>
                                  <p:childTnLst>
                                    <p:animMotion origin="layout" path="M -0.35643 0.16883 L 3.61111E-6 -4.10731E-6 " pathEditMode="relative" rAng="0" ptsTypes="AA">
                                      <p:cBhvr>
                                        <p:cTn id="26" dur="500" fill="hold"/>
                                        <p:tgtEl>
                                          <p:spTgt spid="299026"/>
                                        </p:tgtEl>
                                        <p:attrNameLst>
                                          <p:attrName>ppt_x</p:attrName>
                                          <p:attrName>ppt_y</p:attrName>
                                        </p:attrNameLst>
                                      </p:cBhvr>
                                      <p:rCtr x="17812" y="-8441"/>
                                    </p:animMotion>
                                  </p:childTnLst>
                                </p:cTn>
                              </p:par>
                            </p:childTnLst>
                          </p:cTn>
                        </p:par>
                        <p:par>
                          <p:cTn id="27" fill="hold" nodeType="afterGroup">
                            <p:stCondLst>
                              <p:cond delay="500"/>
                            </p:stCondLst>
                            <p:childTnLst>
                              <p:par>
                                <p:cTn id="28" presetID="1" presetClass="entr" presetSubtype="0" fill="hold" grpId="0" nodeType="afterEffect">
                                  <p:stCondLst>
                                    <p:cond delay="0"/>
                                  </p:stCondLst>
                                  <p:childTnLst>
                                    <p:set>
                                      <p:cBhvr>
                                        <p:cTn id="29" dur="1" fill="hold">
                                          <p:stCondLst>
                                            <p:cond delay="0"/>
                                          </p:stCondLst>
                                        </p:cTn>
                                        <p:tgtEl>
                                          <p:spTgt spid="299024"/>
                                        </p:tgtEl>
                                        <p:attrNameLst>
                                          <p:attrName>style.visibility</p:attrName>
                                        </p:attrNameLst>
                                      </p:cBhvr>
                                      <p:to>
                                        <p:strVal val="visible"/>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99039"/>
                                        </p:tgtEl>
                                        <p:attrNameLst>
                                          <p:attrName>style.visibility</p:attrName>
                                        </p:attrNameLst>
                                      </p:cBhvr>
                                      <p:to>
                                        <p:strVal val="visible"/>
                                      </p:to>
                                    </p:set>
                                  </p:childTnLst>
                                </p:cTn>
                              </p:par>
                            </p:childTnLst>
                          </p:cTn>
                        </p:par>
                      </p:childTnLst>
                    </p:cTn>
                  </p:par>
                  <p:par>
                    <p:cTn id="34" fill="hold" nodeType="clickPar">
                      <p:stCondLst>
                        <p:cond delay="indefinite"/>
                      </p:stCondLst>
                      <p:childTnLst>
                        <p:par>
                          <p:cTn id="35" fill="hold" nodeType="withGroup">
                            <p:stCondLst>
                              <p:cond delay="0"/>
                            </p:stCondLst>
                            <p:childTnLst>
                              <p:par>
                                <p:cTn id="36" presetID="1" presetClass="entr" presetSubtype="0" fill="hold" grpId="2" nodeType="clickEffect">
                                  <p:stCondLst>
                                    <p:cond delay="0"/>
                                  </p:stCondLst>
                                  <p:childTnLst>
                                    <p:set>
                                      <p:cBhvr>
                                        <p:cTn id="37" dur="1" fill="hold">
                                          <p:stCondLst>
                                            <p:cond delay="0"/>
                                          </p:stCondLst>
                                        </p:cTn>
                                        <p:tgtEl>
                                          <p:spTgt spid="299027"/>
                                        </p:tgtEl>
                                        <p:attrNameLst>
                                          <p:attrName>style.visibility</p:attrName>
                                        </p:attrNameLst>
                                      </p:cBhvr>
                                      <p:to>
                                        <p:strVal val="visible"/>
                                      </p:to>
                                    </p:set>
                                  </p:childTnLst>
                                </p:cTn>
                              </p:par>
                              <p:par>
                                <p:cTn id="38" presetID="64" presetClass="path" presetSubtype="0" fill="remove" grpId="4" nodeType="withEffect">
                                  <p:stCondLst>
                                    <p:cond delay="0"/>
                                  </p:stCondLst>
                                  <p:childTnLst>
                                    <p:animMotion origin="layout" path="M 0.02188 0.07424 L -3.33333E-6 -4.6716E-6 " pathEditMode="relative" rAng="0" ptsTypes="AA">
                                      <p:cBhvr>
                                        <p:cTn id="39" dur="200" fill="hold"/>
                                        <p:tgtEl>
                                          <p:spTgt spid="299027"/>
                                        </p:tgtEl>
                                        <p:attrNameLst>
                                          <p:attrName>ppt_x</p:attrName>
                                          <p:attrName>ppt_y</p:attrName>
                                        </p:attrNameLst>
                                      </p:cBhvr>
                                      <p:rCtr x="-1094" y="-3723"/>
                                    </p:animMotion>
                                  </p:childTnLst>
                                </p:cTn>
                              </p:par>
                              <p:par>
                                <p:cTn id="40" presetID="1" presetClass="entr" presetSubtype="0" fill="hold" grpId="0" nodeType="withEffect">
                                  <p:stCondLst>
                                    <p:cond delay="0"/>
                                  </p:stCondLst>
                                  <p:childTnLst>
                                    <p:set>
                                      <p:cBhvr>
                                        <p:cTn id="41" dur="1" fill="hold">
                                          <p:stCondLst>
                                            <p:cond delay="0"/>
                                          </p:stCondLst>
                                        </p:cTn>
                                        <p:tgtEl>
                                          <p:spTgt spid="299028"/>
                                        </p:tgtEl>
                                        <p:attrNameLst>
                                          <p:attrName>style.visibility</p:attrName>
                                        </p:attrNameLst>
                                      </p:cBhvr>
                                      <p:to>
                                        <p:strVal val="visible"/>
                                      </p:to>
                                    </p:set>
                                  </p:childTnLst>
                                </p:cTn>
                              </p:par>
                            </p:childTnLst>
                          </p:cTn>
                        </p:par>
                      </p:childTnLst>
                    </p:cTn>
                  </p:par>
                  <p:par>
                    <p:cTn id="42" fill="hold" nodeType="clickPar">
                      <p:stCondLst>
                        <p:cond delay="indefinite"/>
                      </p:stCondLst>
                      <p:childTnLst>
                        <p:par>
                          <p:cTn id="43" fill="hold" nodeType="withGroup">
                            <p:stCondLst>
                              <p:cond delay="0"/>
                            </p:stCondLst>
                            <p:childTnLst>
                              <p:par>
                                <p:cTn id="44" presetID="63" presetClass="path" presetSubtype="0" fill="hold" grpId="1" nodeType="clickEffect">
                                  <p:stCondLst>
                                    <p:cond delay="0"/>
                                  </p:stCondLst>
                                  <p:childTnLst>
                                    <p:animMotion origin="layout" path="M 0.0 0.0  L 0.25 0.0  E" pathEditMode="relative" ptsTypes="">
                                      <p:cBhvr>
                                        <p:cTn id="45" dur="2000" fill="hold"/>
                                        <p:tgtEl>
                                          <p:spTgt spid="299020"/>
                                        </p:tgtEl>
                                        <p:attrNameLst>
                                          <p:attrName>ppt_x</p:attrName>
                                          <p:attrName>ppt_y</p:attrName>
                                        </p:attrNameLst>
                                      </p:cBhvr>
                                    </p:animMotion>
                                  </p:childTnLst>
                                </p:cTn>
                              </p:par>
                              <p:par>
                                <p:cTn id="46" presetID="63" presetClass="path" presetSubtype="0" fill="hold" grpId="1" nodeType="withEffect">
                                  <p:stCondLst>
                                    <p:cond delay="0"/>
                                  </p:stCondLst>
                                  <p:childTnLst>
                                    <p:animMotion origin="layout" path="M 0.0 0.0  L 0.25 0.0  E" pathEditMode="relative" ptsTypes="">
                                      <p:cBhvr>
                                        <p:cTn id="47" dur="2000" fill="hold"/>
                                        <p:tgtEl>
                                          <p:spTgt spid="299021"/>
                                        </p:tgtEl>
                                        <p:attrNameLst>
                                          <p:attrName>ppt_x</p:attrName>
                                          <p:attrName>ppt_y</p:attrName>
                                        </p:attrNameLst>
                                      </p:cBhvr>
                                    </p:animMotion>
                                  </p:childTnLst>
                                </p:cTn>
                              </p:par>
                              <p:par>
                                <p:cTn id="48" presetID="63" presetClass="path" presetSubtype="0" fill="hold" grpId="1" nodeType="withEffect">
                                  <p:stCondLst>
                                    <p:cond delay="0"/>
                                  </p:stCondLst>
                                  <p:childTnLst>
                                    <p:animMotion origin="layout" path="M 0.0 0.0  L 0.25 0.0  E" pathEditMode="relative" ptsTypes="">
                                      <p:cBhvr>
                                        <p:cTn id="49" dur="2000" fill="hold"/>
                                        <p:tgtEl>
                                          <p:spTgt spid="299022"/>
                                        </p:tgtEl>
                                        <p:attrNameLst>
                                          <p:attrName>ppt_x</p:attrName>
                                          <p:attrName>ppt_y</p:attrName>
                                        </p:attrNameLst>
                                      </p:cBhvr>
                                    </p:animMotion>
                                  </p:childTnLst>
                                </p:cTn>
                              </p:par>
                              <p:par>
                                <p:cTn id="50" presetID="63" presetClass="path" presetSubtype="0" fill="hold" grpId="1" nodeType="withEffect">
                                  <p:stCondLst>
                                    <p:cond delay="0"/>
                                  </p:stCondLst>
                                  <p:childTnLst>
                                    <p:animMotion origin="layout" path="M 0.0 0.0  L 0.25 0.0  E" pathEditMode="relative" rAng="0" ptsTypes="">
                                      <p:cBhvr>
                                        <p:cTn id="51" dur="2000" fill="hold"/>
                                        <p:tgtEl>
                                          <p:spTgt spid="299024"/>
                                        </p:tgtEl>
                                        <p:attrNameLst>
                                          <p:attrName>ppt_x</p:attrName>
                                          <p:attrName>ppt_y</p:attrName>
                                        </p:attrNameLst>
                                      </p:cBhvr>
                                      <p:rCtr x="0" y="0"/>
                                    </p:animMotion>
                                  </p:childTnLst>
                                </p:cTn>
                              </p:par>
                              <p:par>
                                <p:cTn id="52" presetID="63" presetClass="path" presetSubtype="0" fill="hold" grpId="1" nodeType="withEffect">
                                  <p:stCondLst>
                                    <p:cond delay="0"/>
                                  </p:stCondLst>
                                  <p:childTnLst>
                                    <p:animMotion origin="layout" path="M 0.0 0.0  L 0.25 0.0  E" pathEditMode="relative" ptsTypes="">
                                      <p:cBhvr>
                                        <p:cTn id="53" dur="2000" fill="hold"/>
                                        <p:tgtEl>
                                          <p:spTgt spid="299028"/>
                                        </p:tgtEl>
                                        <p:attrNameLst>
                                          <p:attrName>ppt_x</p:attrName>
                                          <p:attrName>ppt_y</p:attrName>
                                        </p:attrNameLst>
                                      </p:cBhvr>
                                    </p:animMotion>
                                  </p:childTnLst>
                                </p:cTn>
                              </p:par>
                              <p:par>
                                <p:cTn id="54" presetID="63" presetClass="path" presetSubtype="0" fill="hold" grpId="0" nodeType="withEffect">
                                  <p:stCondLst>
                                    <p:cond delay="0"/>
                                  </p:stCondLst>
                                  <p:childTnLst>
                                    <p:animMotion origin="layout" path="M 0.0 0.0  L 0.25 0.0  E" pathEditMode="relative" rAng="0" ptsTypes="">
                                      <p:cBhvr>
                                        <p:cTn id="55" dur="2000" fill="hold"/>
                                        <p:tgtEl>
                                          <p:spTgt spid="299026"/>
                                        </p:tgtEl>
                                        <p:attrNameLst>
                                          <p:attrName>ppt_x</p:attrName>
                                          <p:attrName>ppt_y</p:attrName>
                                        </p:attrNameLst>
                                      </p:cBhvr>
                                      <p:rCtr x="0" y="0"/>
                                    </p:animMotion>
                                  </p:childTnLst>
                                </p:cTn>
                              </p:par>
                              <p:par>
                                <p:cTn id="56" presetID="63" presetClass="path" presetSubtype="0" fill="hold" grpId="1" nodeType="withEffect">
                                  <p:stCondLst>
                                    <p:cond delay="0"/>
                                  </p:stCondLst>
                                  <p:childTnLst>
                                    <p:animMotion origin="layout" path="M 0.0 0.0  L 0.25 0.0  E" pathEditMode="relative" ptsTypes="">
                                      <p:cBhvr>
                                        <p:cTn id="57" dur="2000" fill="hold"/>
                                        <p:tgtEl>
                                          <p:spTgt spid="299027"/>
                                        </p:tgtEl>
                                        <p:attrNameLst>
                                          <p:attrName>ppt_x</p:attrName>
                                          <p:attrName>ppt_y</p:attrName>
                                        </p:attrNameLst>
                                      </p:cBhvr>
                                    </p:animMotion>
                                  </p:childTnLst>
                                </p:cTn>
                              </p:par>
                            </p:childTnLst>
                          </p:cTn>
                        </p:par>
                      </p:childTnLst>
                    </p:cTn>
                  </p:par>
                  <p:par>
                    <p:cTn id="58" fill="hold" nodeType="clickPar">
                      <p:stCondLst>
                        <p:cond delay="indefinite"/>
                      </p:stCondLst>
                      <p:childTnLst>
                        <p:par>
                          <p:cTn id="59" fill="hold" nodeType="withGroup">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299035"/>
                                        </p:tgtEl>
                                        <p:attrNameLst>
                                          <p:attrName>style.visibility</p:attrName>
                                        </p:attrNameLst>
                                      </p:cBhvr>
                                      <p:to>
                                        <p:strVal val="visible"/>
                                      </p:to>
                                    </p:set>
                                  </p:childTnLst>
                                </p:cTn>
                              </p:par>
                            </p:childTnLst>
                          </p:cTn>
                        </p:par>
                      </p:childTnLst>
                    </p:cTn>
                  </p:par>
                  <p:par>
                    <p:cTn id="62" fill="hold" nodeType="clickPar">
                      <p:stCondLst>
                        <p:cond delay="indefinite"/>
                      </p:stCondLst>
                      <p:childTnLst>
                        <p:par>
                          <p:cTn id="63" fill="hold" nodeType="withGroup">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299015"/>
                                        </p:tgtEl>
                                        <p:attrNameLst>
                                          <p:attrName>style.visibility</p:attrName>
                                        </p:attrNameLst>
                                      </p:cBhvr>
                                      <p:to>
                                        <p:strVal val="visible"/>
                                      </p:to>
                                    </p:set>
                                  </p:childTnLst>
                                </p:cTn>
                              </p:par>
                            </p:childTnLst>
                          </p:cTn>
                        </p:par>
                      </p:childTnLst>
                    </p:cTn>
                  </p:par>
                  <p:par>
                    <p:cTn id="66" fill="hold" nodeType="clickPar">
                      <p:stCondLst>
                        <p:cond delay="indefinite"/>
                      </p:stCondLst>
                      <p:childTnLst>
                        <p:par>
                          <p:cTn id="67" fill="hold" nodeType="withGroup">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299045"/>
                                        </p:tgtEl>
                                        <p:attrNameLst>
                                          <p:attrName>style.visibility</p:attrName>
                                        </p:attrNameLst>
                                      </p:cBhvr>
                                      <p:to>
                                        <p:strVal val="visible"/>
                                      </p:to>
                                    </p:set>
                                  </p:childTnLst>
                                </p:cTn>
                              </p:par>
                              <p:par>
                                <p:cTn id="70" presetID="1" presetClass="entr" presetSubtype="0" fill="hold" grpId="0" nodeType="withEffect">
                                  <p:stCondLst>
                                    <p:cond delay="0"/>
                                  </p:stCondLst>
                                  <p:childTnLst>
                                    <p:set>
                                      <p:cBhvr>
                                        <p:cTn id="71" dur="1" fill="hold">
                                          <p:stCondLst>
                                            <p:cond delay="0"/>
                                          </p:stCondLst>
                                        </p:cTn>
                                        <p:tgtEl>
                                          <p:spTgt spid="299052"/>
                                        </p:tgtEl>
                                        <p:attrNameLst>
                                          <p:attrName>style.visibility</p:attrName>
                                        </p:attrNameLst>
                                      </p:cBhvr>
                                      <p:to>
                                        <p:strVal val="visible"/>
                                      </p:to>
                                    </p:set>
                                  </p:childTnLst>
                                </p:cTn>
                              </p:par>
                            </p:childTnLst>
                          </p:cTn>
                        </p:par>
                      </p:childTnLst>
                    </p:cTn>
                  </p:par>
                  <p:par>
                    <p:cTn id="72" fill="hold" nodeType="clickPar">
                      <p:stCondLst>
                        <p:cond delay="indefinite"/>
                      </p:stCondLst>
                      <p:childTnLst>
                        <p:par>
                          <p:cTn id="73" fill="hold" nodeType="withGroup">
                            <p:stCondLst>
                              <p:cond delay="0"/>
                            </p:stCondLst>
                            <p:childTnLst>
                              <p:par>
                                <p:cTn id="74" presetID="35" presetClass="emph" presetSubtype="0" repeatCount="10000" fill="hold" grpId="2" nodeType="clickEffect">
                                  <p:stCondLst>
                                    <p:cond delay="0"/>
                                  </p:stCondLst>
                                  <p:childTnLst>
                                    <p:anim calcmode="discrete" valueType="str">
                                      <p:cBhvr>
                                        <p:cTn id="75" dur="500" fill="hold"/>
                                        <p:tgtEl>
                                          <p:spTgt spid="299028"/>
                                        </p:tgtEl>
                                        <p:attrNameLst>
                                          <p:attrName>style.visibility</p:attrName>
                                        </p:attrNameLst>
                                      </p:cBhvr>
                                      <p:tavLst>
                                        <p:tav tm="0">
                                          <p:val>
                                            <p:strVal val="hidden"/>
                                          </p:val>
                                        </p:tav>
                                        <p:tav tm="50000">
                                          <p:val>
                                            <p:strVal val="visible"/>
                                          </p:val>
                                        </p:tav>
                                      </p:tavLst>
                                    </p:anim>
                                  </p:childTnLst>
                                </p:cTn>
                              </p:par>
                              <p:par>
                                <p:cTn id="76" presetID="35" presetClass="emph" presetSubtype="0" repeatCount="10000" fill="hold" grpId="2" nodeType="withEffect">
                                  <p:stCondLst>
                                    <p:cond delay="0"/>
                                  </p:stCondLst>
                                  <p:childTnLst>
                                    <p:anim calcmode="discrete" valueType="str">
                                      <p:cBhvr>
                                        <p:cTn id="77" dur="500" fill="hold"/>
                                        <p:tgtEl>
                                          <p:spTgt spid="299024"/>
                                        </p:tgtEl>
                                        <p:attrNameLst>
                                          <p:attrName>style.visibility</p:attrName>
                                        </p:attrNameLst>
                                      </p:cBhvr>
                                      <p:tavLst>
                                        <p:tav tm="0">
                                          <p:val>
                                            <p:strVal val="hidden"/>
                                          </p:val>
                                        </p:tav>
                                        <p:tav tm="50000">
                                          <p:val>
                                            <p:strVal val="visible"/>
                                          </p:val>
                                        </p:tav>
                                      </p:tavLst>
                                    </p:anim>
                                  </p:childTnLst>
                                </p:cTn>
                              </p:par>
                              <p:par>
                                <p:cTn id="78" presetID="1" presetClass="entr" presetSubtype="0" fill="hold" grpId="0" nodeType="withEffect">
                                  <p:stCondLst>
                                    <p:cond delay="0"/>
                                  </p:stCondLst>
                                  <p:childTnLst>
                                    <p:set>
                                      <p:cBhvr>
                                        <p:cTn id="79" dur="1" fill="hold">
                                          <p:stCondLst>
                                            <p:cond delay="0"/>
                                          </p:stCondLst>
                                        </p:cTn>
                                        <p:tgtEl>
                                          <p:spTgt spid="299054"/>
                                        </p:tgtEl>
                                        <p:attrNameLst>
                                          <p:attrName>style.visibility</p:attrName>
                                        </p:attrNameLst>
                                      </p:cBhvr>
                                      <p:to>
                                        <p:strVal val="visible"/>
                                      </p:to>
                                    </p:set>
                                  </p:childTnLst>
                                </p:cTn>
                              </p:par>
                            </p:childTnLst>
                          </p:cTn>
                        </p:par>
                      </p:childTnLst>
                    </p:cTn>
                  </p:par>
                  <p:par>
                    <p:cTn id="80" fill="hold" nodeType="clickPar">
                      <p:stCondLst>
                        <p:cond delay="indefinite"/>
                      </p:stCondLst>
                      <p:childTnLst>
                        <p:par>
                          <p:cTn id="81" fill="hold" nodeType="withGroup">
                            <p:stCondLst>
                              <p:cond delay="0"/>
                            </p:stCondLst>
                            <p:childTnLst>
                              <p:par>
                                <p:cTn id="82" presetID="1" presetClass="entr" presetSubtype="0" fill="hold" grpId="0" nodeType="clickEffect">
                                  <p:stCondLst>
                                    <p:cond delay="0"/>
                                  </p:stCondLst>
                                  <p:childTnLst>
                                    <p:set>
                                      <p:cBhvr>
                                        <p:cTn id="83" dur="1" fill="hold">
                                          <p:stCondLst>
                                            <p:cond delay="0"/>
                                          </p:stCondLst>
                                        </p:cTn>
                                        <p:tgtEl>
                                          <p:spTgt spid="299048"/>
                                        </p:tgtEl>
                                        <p:attrNameLst>
                                          <p:attrName>style.visibility</p:attrName>
                                        </p:attrNameLst>
                                      </p:cBhvr>
                                      <p:to>
                                        <p:strVal val="visible"/>
                                      </p:to>
                                    </p:set>
                                  </p:childTnLst>
                                </p:cTn>
                              </p:par>
                              <p:par>
                                <p:cTn id="84" presetID="35" presetClass="emph" presetSubtype="0" repeatCount="10000" fill="hold" grpId="1" nodeType="withEffect">
                                  <p:stCondLst>
                                    <p:cond delay="0"/>
                                  </p:stCondLst>
                                  <p:childTnLst>
                                    <p:anim calcmode="discrete" valueType="str">
                                      <p:cBhvr>
                                        <p:cTn id="85" dur="500" fill="hold"/>
                                        <p:tgtEl>
                                          <p:spTgt spid="299048"/>
                                        </p:tgtEl>
                                        <p:attrNameLst>
                                          <p:attrName>style.visibility</p:attrName>
                                        </p:attrNameLst>
                                      </p:cBhvr>
                                      <p:tavLst>
                                        <p:tav tm="0">
                                          <p:val>
                                            <p:strVal val="hidden"/>
                                          </p:val>
                                        </p:tav>
                                        <p:tav tm="50000">
                                          <p:val>
                                            <p:strVal val="visible"/>
                                          </p:val>
                                        </p:tav>
                                      </p:tavLst>
                                    </p:anim>
                                  </p:childTnLst>
                                </p:cTn>
                              </p:par>
                              <p:par>
                                <p:cTn id="86" presetID="1" presetClass="entr" presetSubtype="0" fill="hold" grpId="0" nodeType="withEffect">
                                  <p:stCondLst>
                                    <p:cond delay="0"/>
                                  </p:stCondLst>
                                  <p:childTnLst>
                                    <p:set>
                                      <p:cBhvr>
                                        <p:cTn id="87" dur="1" fill="hold">
                                          <p:stCondLst>
                                            <p:cond delay="0"/>
                                          </p:stCondLst>
                                        </p:cTn>
                                        <p:tgtEl>
                                          <p:spTgt spid="299049"/>
                                        </p:tgtEl>
                                        <p:attrNameLst>
                                          <p:attrName>style.visibility</p:attrName>
                                        </p:attrNameLst>
                                      </p:cBhvr>
                                      <p:to>
                                        <p:strVal val="visible"/>
                                      </p:to>
                                    </p:set>
                                  </p:childTnLst>
                                </p:cTn>
                              </p:par>
                              <p:par>
                                <p:cTn id="88" presetID="35" presetClass="emph" presetSubtype="0" repeatCount="10000" fill="hold" grpId="1" nodeType="withEffect">
                                  <p:stCondLst>
                                    <p:cond delay="0"/>
                                  </p:stCondLst>
                                  <p:childTnLst>
                                    <p:anim calcmode="discrete" valueType="str">
                                      <p:cBhvr>
                                        <p:cTn id="89" dur="500" fill="hold"/>
                                        <p:tgtEl>
                                          <p:spTgt spid="299049"/>
                                        </p:tgtEl>
                                        <p:attrNameLst>
                                          <p:attrName>style.visibility</p:attrName>
                                        </p:attrNameLst>
                                      </p:cBhvr>
                                      <p:tavLst>
                                        <p:tav tm="0">
                                          <p:val>
                                            <p:strVal val="hidden"/>
                                          </p:val>
                                        </p:tav>
                                        <p:tav tm="50000">
                                          <p:val>
                                            <p:strVal val="visible"/>
                                          </p:val>
                                        </p:tav>
                                      </p:tavLst>
                                    </p:anim>
                                  </p:childTnLst>
                                </p:cTn>
                              </p:par>
                            </p:childTnLst>
                          </p:cTn>
                        </p:par>
                      </p:childTnLst>
                    </p:cTn>
                  </p:par>
                  <p:par>
                    <p:cTn id="90" fill="hold" nodeType="clickPar">
                      <p:stCondLst>
                        <p:cond delay="indefinite"/>
                      </p:stCondLst>
                      <p:childTnLst>
                        <p:par>
                          <p:cTn id="91" fill="hold" nodeType="withGroup">
                            <p:stCondLst>
                              <p:cond delay="0"/>
                            </p:stCondLst>
                            <p:childTnLst>
                              <p:par>
                                <p:cTn id="92" presetID="22" presetClass="entr" presetSubtype="2" fill="hold" grpId="0" nodeType="clickEffect">
                                  <p:stCondLst>
                                    <p:cond delay="0"/>
                                  </p:stCondLst>
                                  <p:childTnLst>
                                    <p:set>
                                      <p:cBhvr>
                                        <p:cTn id="93" dur="1" fill="hold">
                                          <p:stCondLst>
                                            <p:cond delay="0"/>
                                          </p:stCondLst>
                                        </p:cTn>
                                        <p:tgtEl>
                                          <p:spTgt spid="299047"/>
                                        </p:tgtEl>
                                        <p:attrNameLst>
                                          <p:attrName>style.visibility</p:attrName>
                                        </p:attrNameLst>
                                      </p:cBhvr>
                                      <p:to>
                                        <p:strVal val="visible"/>
                                      </p:to>
                                    </p:set>
                                    <p:animEffect transition="in" filter="wipe(right)">
                                      <p:cBhvr>
                                        <p:cTn id="94" dur="500"/>
                                        <p:tgtEl>
                                          <p:spTgt spid="299047"/>
                                        </p:tgtEl>
                                      </p:cBhvr>
                                    </p:animEffect>
                                  </p:childTnLst>
                                </p:cTn>
                              </p:par>
                              <p:par>
                                <p:cTn id="95" presetID="1" presetClass="entr" presetSubtype="0" fill="hold" grpId="0" nodeType="withEffect">
                                  <p:stCondLst>
                                    <p:cond delay="0"/>
                                  </p:stCondLst>
                                  <p:childTnLst>
                                    <p:set>
                                      <p:cBhvr>
                                        <p:cTn id="96" dur="1" fill="hold">
                                          <p:stCondLst>
                                            <p:cond delay="0"/>
                                          </p:stCondLst>
                                        </p:cTn>
                                        <p:tgtEl>
                                          <p:spTgt spid="299046"/>
                                        </p:tgtEl>
                                        <p:attrNameLst>
                                          <p:attrName>style.visibility</p:attrName>
                                        </p:attrNameLst>
                                      </p:cBhvr>
                                      <p:to>
                                        <p:strVal val="visible"/>
                                      </p:to>
                                    </p:set>
                                  </p:childTnLst>
                                </p:cTn>
                              </p:par>
                              <p:par>
                                <p:cTn id="97" presetID="64" presetClass="path" presetSubtype="0" fill="remove" grpId="1" nodeType="withEffect">
                                  <p:stCondLst>
                                    <p:cond delay="0"/>
                                  </p:stCondLst>
                                  <p:childTnLst>
                                    <p:animMotion origin="layout" path="M 0.47257 -0.3136 L 0.00573 0.01388 " pathEditMode="relative" rAng="0" ptsTypes="AA">
                                      <p:cBhvr>
                                        <p:cTn id="98" dur="500" fill="hold"/>
                                        <p:tgtEl>
                                          <p:spTgt spid="299046"/>
                                        </p:tgtEl>
                                        <p:attrNameLst>
                                          <p:attrName>ppt_x</p:attrName>
                                          <p:attrName>ppt_y</p:attrName>
                                        </p:attrNameLst>
                                      </p:cBhvr>
                                      <p:rCtr x="-23351" y="16374"/>
                                    </p:animMotion>
                                  </p:childTnLst>
                                </p:cTn>
                              </p:par>
                            </p:childTnLst>
                          </p:cTn>
                        </p:par>
                      </p:childTnLst>
                    </p:cTn>
                  </p:par>
                  <p:par>
                    <p:cTn id="99" fill="hold" nodeType="clickPar">
                      <p:stCondLst>
                        <p:cond delay="indefinite"/>
                      </p:stCondLst>
                      <p:childTnLst>
                        <p:par>
                          <p:cTn id="100" fill="hold" nodeType="withGroup">
                            <p:stCondLst>
                              <p:cond delay="0"/>
                            </p:stCondLst>
                            <p:childTnLst>
                              <p:par>
                                <p:cTn id="101" presetID="22" presetClass="entr" presetSubtype="2" fill="hold" grpId="0" nodeType="clickEffect">
                                  <p:stCondLst>
                                    <p:cond delay="0"/>
                                  </p:stCondLst>
                                  <p:childTnLst>
                                    <p:set>
                                      <p:cBhvr>
                                        <p:cTn id="102" dur="1" fill="hold">
                                          <p:stCondLst>
                                            <p:cond delay="0"/>
                                          </p:stCondLst>
                                        </p:cTn>
                                        <p:tgtEl>
                                          <p:spTgt spid="299050"/>
                                        </p:tgtEl>
                                        <p:attrNameLst>
                                          <p:attrName>style.visibility</p:attrName>
                                        </p:attrNameLst>
                                      </p:cBhvr>
                                      <p:to>
                                        <p:strVal val="visible"/>
                                      </p:to>
                                    </p:set>
                                    <p:animEffect transition="in" filter="wipe(right)">
                                      <p:cBhvr>
                                        <p:cTn id="103" dur="500"/>
                                        <p:tgtEl>
                                          <p:spTgt spid="299050"/>
                                        </p:tgtEl>
                                      </p:cBhvr>
                                    </p:animEffect>
                                  </p:childTnLst>
                                </p:cTn>
                              </p:par>
                              <p:par>
                                <p:cTn id="104" presetID="1" presetClass="entr" presetSubtype="0" fill="hold" grpId="0" nodeType="withEffect">
                                  <p:stCondLst>
                                    <p:cond delay="0"/>
                                  </p:stCondLst>
                                  <p:childTnLst>
                                    <p:set>
                                      <p:cBhvr>
                                        <p:cTn id="105" dur="1" fill="hold">
                                          <p:stCondLst>
                                            <p:cond delay="0"/>
                                          </p:stCondLst>
                                        </p:cTn>
                                        <p:tgtEl>
                                          <p:spTgt spid="299051"/>
                                        </p:tgtEl>
                                        <p:attrNameLst>
                                          <p:attrName>style.visibility</p:attrName>
                                        </p:attrNameLst>
                                      </p:cBhvr>
                                      <p:to>
                                        <p:strVal val="visible"/>
                                      </p:to>
                                    </p:set>
                                  </p:childTnLst>
                                </p:cTn>
                              </p:par>
                              <p:par>
                                <p:cTn id="106" presetID="64" presetClass="path" presetSubtype="0" fill="remove" grpId="1" nodeType="withEffect">
                                  <p:stCondLst>
                                    <p:cond delay="0"/>
                                  </p:stCondLst>
                                  <p:childTnLst>
                                    <p:animMotion origin="layout" path="M 0.24201 -0.21924 L 0.0026 -0.00162 " pathEditMode="relative" rAng="0" ptsTypes="AA">
                                      <p:cBhvr>
                                        <p:cTn id="107" dur="500" fill="hold"/>
                                        <p:tgtEl>
                                          <p:spTgt spid="299051"/>
                                        </p:tgtEl>
                                        <p:attrNameLst>
                                          <p:attrName>ppt_x</p:attrName>
                                          <p:attrName>ppt_y</p:attrName>
                                        </p:attrNameLst>
                                      </p:cBhvr>
                                      <p:rCtr x="-11979" y="10870"/>
                                    </p:animMotion>
                                  </p:childTnLst>
                                </p:cTn>
                              </p:par>
                            </p:childTnLst>
                          </p:cTn>
                        </p:par>
                      </p:childTnLst>
                    </p:cTn>
                  </p:par>
                  <p:par>
                    <p:cTn id="108" fill="hold" nodeType="clickPar">
                      <p:stCondLst>
                        <p:cond delay="indefinite"/>
                      </p:stCondLst>
                      <p:childTnLst>
                        <p:par>
                          <p:cTn id="109" fill="hold" nodeType="withGroup">
                            <p:stCondLst>
                              <p:cond delay="0"/>
                            </p:stCondLst>
                            <p:childTnLst>
                              <p:par>
                                <p:cTn id="110" presetID="1" presetClass="exit" presetSubtype="0" fill="hold" grpId="2" nodeType="clickEffect">
                                  <p:stCondLst>
                                    <p:cond delay="0"/>
                                  </p:stCondLst>
                                  <p:childTnLst>
                                    <p:set>
                                      <p:cBhvr>
                                        <p:cTn id="111" dur="1" fill="hold">
                                          <p:stCondLst>
                                            <p:cond delay="0"/>
                                          </p:stCondLst>
                                        </p:cTn>
                                        <p:tgtEl>
                                          <p:spTgt spid="299048"/>
                                        </p:tgtEl>
                                        <p:attrNameLst>
                                          <p:attrName>style.visibility</p:attrName>
                                        </p:attrNameLst>
                                      </p:cBhvr>
                                      <p:to>
                                        <p:strVal val="hidden"/>
                                      </p:to>
                                    </p:set>
                                  </p:childTnLst>
                                </p:cTn>
                              </p:par>
                              <p:par>
                                <p:cTn id="112" presetID="1" presetClass="exit" presetSubtype="0" fill="hold" grpId="1" nodeType="withEffect">
                                  <p:stCondLst>
                                    <p:cond delay="0"/>
                                  </p:stCondLst>
                                  <p:childTnLst>
                                    <p:set>
                                      <p:cBhvr>
                                        <p:cTn id="113" dur="1" fill="hold">
                                          <p:stCondLst>
                                            <p:cond delay="0"/>
                                          </p:stCondLst>
                                        </p:cTn>
                                        <p:tgtEl>
                                          <p:spTgt spid="299047"/>
                                        </p:tgtEl>
                                        <p:attrNameLst>
                                          <p:attrName>style.visibility</p:attrName>
                                        </p:attrNameLst>
                                      </p:cBhvr>
                                      <p:to>
                                        <p:strVal val="hidden"/>
                                      </p:to>
                                    </p:set>
                                  </p:childTnLst>
                                </p:cTn>
                              </p:par>
                              <p:par>
                                <p:cTn id="114" presetID="1" presetClass="exit" presetSubtype="0" fill="hold" grpId="2" nodeType="withEffect">
                                  <p:stCondLst>
                                    <p:cond delay="0"/>
                                  </p:stCondLst>
                                  <p:childTnLst>
                                    <p:set>
                                      <p:cBhvr>
                                        <p:cTn id="115" dur="1" fill="hold">
                                          <p:stCondLst>
                                            <p:cond delay="0"/>
                                          </p:stCondLst>
                                        </p:cTn>
                                        <p:tgtEl>
                                          <p:spTgt spid="299049"/>
                                        </p:tgtEl>
                                        <p:attrNameLst>
                                          <p:attrName>style.visibility</p:attrName>
                                        </p:attrNameLst>
                                      </p:cBhvr>
                                      <p:to>
                                        <p:strVal val="hidden"/>
                                      </p:to>
                                    </p:set>
                                  </p:childTnLst>
                                </p:cTn>
                              </p:par>
                              <p:par>
                                <p:cTn id="116" presetID="1" presetClass="exit" presetSubtype="0" fill="hold" grpId="1" nodeType="withEffect">
                                  <p:stCondLst>
                                    <p:cond delay="0"/>
                                  </p:stCondLst>
                                  <p:childTnLst>
                                    <p:set>
                                      <p:cBhvr>
                                        <p:cTn id="117" dur="1" fill="hold">
                                          <p:stCondLst>
                                            <p:cond delay="0"/>
                                          </p:stCondLst>
                                        </p:cTn>
                                        <p:tgtEl>
                                          <p:spTgt spid="299050"/>
                                        </p:tgtEl>
                                        <p:attrNameLst>
                                          <p:attrName>style.visibility</p:attrName>
                                        </p:attrNameLst>
                                      </p:cBhvr>
                                      <p:to>
                                        <p:strVal val="hidden"/>
                                      </p:to>
                                    </p:set>
                                  </p:childTnLst>
                                </p:cTn>
                              </p:par>
                              <p:par>
                                <p:cTn id="118" presetID="1" presetClass="exit" presetSubtype="0" fill="hold" nodeType="withEffect">
                                  <p:stCondLst>
                                    <p:cond delay="0"/>
                                  </p:stCondLst>
                                  <p:childTnLst>
                                    <p:set>
                                      <p:cBhvr>
                                        <p:cTn id="119" dur="1" fill="hold">
                                          <p:stCondLst>
                                            <p:cond delay="0"/>
                                          </p:stCondLst>
                                        </p:cTn>
                                        <p:tgtEl>
                                          <p:spTgt spid="299055"/>
                                        </p:tgtEl>
                                        <p:attrNameLst>
                                          <p:attrName>style.visibility</p:attrName>
                                        </p:attrNameLst>
                                      </p:cBhvr>
                                      <p:to>
                                        <p:strVal val="hidden"/>
                                      </p:to>
                                    </p:set>
                                  </p:childTnLst>
                                </p:cTn>
                              </p:par>
                              <p:par>
                                <p:cTn id="120" presetID="42" presetClass="path" presetSubtype="0" accel="50000" decel="50000" fill="hold" nodeType="withEffect">
                                  <p:stCondLst>
                                    <p:cond delay="0"/>
                                  </p:stCondLst>
                                  <p:childTnLst>
                                    <p:animMotion origin="layout" path="M -1.11111E-6 4.09806E-6 L -0.33177 4.09806E-6 " pathEditMode="relative" rAng="0" ptsTypes="AA">
                                      <p:cBhvr>
                                        <p:cTn id="121" dur="100" fill="hold"/>
                                        <p:tgtEl>
                                          <p:spTgt spid="299055"/>
                                        </p:tgtEl>
                                        <p:attrNameLst>
                                          <p:attrName>ppt_x</p:attrName>
                                          <p:attrName>ppt_y</p:attrName>
                                        </p:attrNameLst>
                                      </p:cBhvr>
                                      <p:rCtr x="-16597" y="0"/>
                                    </p:animMotion>
                                  </p:childTnLst>
                                </p:cTn>
                              </p:par>
                            </p:childTnLst>
                          </p:cTn>
                        </p:par>
                      </p:childTnLst>
                    </p:cTn>
                  </p:par>
                  <p:par>
                    <p:cTn id="122" fill="hold" nodeType="clickPar">
                      <p:stCondLst>
                        <p:cond delay="indefinite"/>
                      </p:stCondLst>
                      <p:childTnLst>
                        <p:par>
                          <p:cTn id="123" fill="hold" nodeType="withGroup">
                            <p:stCondLst>
                              <p:cond delay="0"/>
                            </p:stCondLst>
                            <p:childTnLst>
                              <p:par>
                                <p:cTn id="124" presetID="1" presetClass="entr" presetSubtype="0" fill="hold" grpId="0" nodeType="clickEffect">
                                  <p:stCondLst>
                                    <p:cond delay="0"/>
                                  </p:stCondLst>
                                  <p:childTnLst>
                                    <p:set>
                                      <p:cBhvr>
                                        <p:cTn id="125" dur="1" fill="hold">
                                          <p:stCondLst>
                                            <p:cond delay="0"/>
                                          </p:stCondLst>
                                        </p:cTn>
                                        <p:tgtEl>
                                          <p:spTgt spid="299055"/>
                                        </p:tgtEl>
                                        <p:attrNameLst>
                                          <p:attrName>style.visibility</p:attrName>
                                        </p:attrNameLst>
                                      </p:cBhvr>
                                      <p:to>
                                        <p:strVal val="visible"/>
                                      </p:to>
                                    </p:set>
                                  </p:childTnLst>
                                </p:cTn>
                              </p:par>
                              <p:par>
                                <p:cTn id="126" presetID="1" presetClass="exit" presetSubtype="0" fill="hold" grpId="1" nodeType="withEffect">
                                  <p:stCondLst>
                                    <p:cond delay="0"/>
                                  </p:stCondLst>
                                  <p:childTnLst>
                                    <p:set>
                                      <p:cBhvr>
                                        <p:cTn id="127" dur="1" fill="hold">
                                          <p:stCondLst>
                                            <p:cond delay="0"/>
                                          </p:stCondLst>
                                        </p:cTn>
                                        <p:tgtEl>
                                          <p:spTgt spid="299054"/>
                                        </p:tgtEl>
                                        <p:attrNameLst>
                                          <p:attrName>style.visibility</p:attrName>
                                        </p:attrNameLst>
                                      </p:cBhvr>
                                      <p:to>
                                        <p:strVal val="hidden"/>
                                      </p:to>
                                    </p:set>
                                  </p:childTnLst>
                                </p:cTn>
                              </p:par>
                            </p:childTnLst>
                          </p:cTn>
                        </p:par>
                      </p:childTnLst>
                    </p:cTn>
                  </p:par>
                  <p:par>
                    <p:cTn id="128" fill="hold" nodeType="clickPar">
                      <p:stCondLst>
                        <p:cond delay="indefinite"/>
                      </p:stCondLst>
                      <p:childTnLst>
                        <p:par>
                          <p:cTn id="129" fill="hold" nodeType="withGroup">
                            <p:stCondLst>
                              <p:cond delay="0"/>
                            </p:stCondLst>
                            <p:childTnLst>
                              <p:par>
                                <p:cTn id="130" presetID="0" presetClass="path" presetSubtype="0" accel="50000" decel="50000" fill="hold" grpId="2" nodeType="clickEffect">
                                  <p:stCondLst>
                                    <p:cond delay="0"/>
                                  </p:stCondLst>
                                  <p:childTnLst>
                                    <p:animMotion origin="layout" path="M 0.0 0.0 L 0.0 0.0 " pathEditMode="relative" ptsTypes="AA">
                                      <p:cBhvr>
                                        <p:cTn id="131" dur="2000" fill="hold"/>
                                        <p:tgtEl>
                                          <p:spTgt spid="299020"/>
                                        </p:tgtEl>
                                        <p:attrNameLst>
                                          <p:attrName>ppt_x</p:attrName>
                                          <p:attrName>ppt_y</p:attrName>
                                        </p:attrNameLst>
                                      </p:cBhvr>
                                    </p:animMotion>
                                  </p:childTnLst>
                                </p:cTn>
                              </p:par>
                              <p:par>
                                <p:cTn id="132" presetID="0" presetClass="path" presetSubtype="0" accel="50000" decel="50000" fill="hold" grpId="2" nodeType="withEffect">
                                  <p:stCondLst>
                                    <p:cond delay="0"/>
                                  </p:stCondLst>
                                  <p:childTnLst>
                                    <p:animMotion origin="layout" path="M 0.0 0.0 L 0.0 0.0 " pathEditMode="relative" ptsTypes="AA">
                                      <p:cBhvr>
                                        <p:cTn id="133" dur="2000" fill="hold"/>
                                        <p:tgtEl>
                                          <p:spTgt spid="299021"/>
                                        </p:tgtEl>
                                        <p:attrNameLst>
                                          <p:attrName>ppt_x</p:attrName>
                                          <p:attrName>ppt_y</p:attrName>
                                        </p:attrNameLst>
                                      </p:cBhvr>
                                    </p:animMotion>
                                  </p:childTnLst>
                                </p:cTn>
                              </p:par>
                              <p:par>
                                <p:cTn id="134" presetID="0" presetClass="path" presetSubtype="0" accel="50000" decel="50000" fill="hold" grpId="3" nodeType="withEffect">
                                  <p:stCondLst>
                                    <p:cond delay="0"/>
                                  </p:stCondLst>
                                  <p:childTnLst>
                                    <p:animMotion origin="layout" path="M 3.33333E-6 1.85185E-6 L 3.33333E-6 1.85185E-6 " pathEditMode="relative" ptsTypes="AA">
                                      <p:cBhvr>
                                        <p:cTn id="135" dur="2000" fill="hold"/>
                                        <p:tgtEl>
                                          <p:spTgt spid="299028"/>
                                        </p:tgtEl>
                                        <p:attrNameLst>
                                          <p:attrName>ppt_x</p:attrName>
                                          <p:attrName>ppt_y</p:attrName>
                                        </p:attrNameLst>
                                      </p:cBhvr>
                                    </p:animMotion>
                                  </p:childTnLst>
                                </p:cTn>
                              </p:par>
                              <p:par>
                                <p:cTn id="136" presetID="0" presetClass="path" presetSubtype="0" accel="50000" decel="50000" fill="hold" grpId="3" nodeType="withEffect">
                                  <p:stCondLst>
                                    <p:cond delay="0"/>
                                  </p:stCondLst>
                                  <p:childTnLst>
                                    <p:animMotion origin="layout" path="M 0.0 0.0 L 0.0 0.0 " pathEditMode="relative" ptsTypes="AA">
                                      <p:cBhvr>
                                        <p:cTn id="137" dur="2000" fill="hold"/>
                                        <p:tgtEl>
                                          <p:spTgt spid="299027"/>
                                        </p:tgtEl>
                                        <p:attrNameLst>
                                          <p:attrName>ppt_x</p:attrName>
                                          <p:attrName>ppt_y</p:attrName>
                                        </p:attrNameLst>
                                      </p:cBhvr>
                                    </p:animMotion>
                                  </p:childTnLst>
                                </p:cTn>
                              </p:par>
                              <p:par>
                                <p:cTn id="138" presetID="1" presetClass="exit" presetSubtype="0" fill="hold" grpId="2" nodeType="withEffect">
                                  <p:stCondLst>
                                    <p:cond delay="0"/>
                                  </p:stCondLst>
                                  <p:childTnLst>
                                    <p:set>
                                      <p:cBhvr>
                                        <p:cTn id="139" dur="1" fill="hold">
                                          <p:stCondLst>
                                            <p:cond delay="0"/>
                                          </p:stCondLst>
                                        </p:cTn>
                                        <p:tgtEl>
                                          <p:spTgt spid="299022"/>
                                        </p:tgtEl>
                                        <p:attrNameLst>
                                          <p:attrName>style.visibility</p:attrName>
                                        </p:attrNameLst>
                                      </p:cBhvr>
                                      <p:to>
                                        <p:strVal val="hidden"/>
                                      </p:to>
                                    </p:set>
                                  </p:childTnLst>
                                </p:cTn>
                              </p:par>
                              <p:par>
                                <p:cTn id="140" presetID="1" presetClass="exit" presetSubtype="0" fill="hold" grpId="3" nodeType="withEffect">
                                  <p:stCondLst>
                                    <p:cond delay="0"/>
                                  </p:stCondLst>
                                  <p:childTnLst>
                                    <p:set>
                                      <p:cBhvr>
                                        <p:cTn id="141" dur="1" fill="hold">
                                          <p:stCondLst>
                                            <p:cond delay="0"/>
                                          </p:stCondLst>
                                        </p:cTn>
                                        <p:tgtEl>
                                          <p:spTgt spid="299024"/>
                                        </p:tgtEl>
                                        <p:attrNameLst>
                                          <p:attrName>style.visibility</p:attrName>
                                        </p:attrNameLst>
                                      </p:cBhvr>
                                      <p:to>
                                        <p:strVal val="hidden"/>
                                      </p:to>
                                    </p:set>
                                  </p:childTnLst>
                                </p:cTn>
                              </p:par>
                              <p:par>
                                <p:cTn id="142" presetID="1" presetClass="exit" presetSubtype="0" fill="hold" grpId="2" nodeType="withEffect">
                                  <p:stCondLst>
                                    <p:cond delay="0"/>
                                  </p:stCondLst>
                                  <p:childTnLst>
                                    <p:set>
                                      <p:cBhvr>
                                        <p:cTn id="143" dur="1" fill="hold">
                                          <p:stCondLst>
                                            <p:cond delay="0"/>
                                          </p:stCondLst>
                                        </p:cTn>
                                        <p:tgtEl>
                                          <p:spTgt spid="299026"/>
                                        </p:tgtEl>
                                        <p:attrNameLst>
                                          <p:attrName>style.visibility</p:attrName>
                                        </p:attrNameLst>
                                      </p:cBhvr>
                                      <p:to>
                                        <p:strVal val="hidden"/>
                                      </p:to>
                                    </p:set>
                                  </p:childTnLst>
                                </p:cTn>
                              </p:par>
                            </p:childTnLst>
                          </p:cTn>
                        </p:par>
                      </p:childTnLst>
                    </p:cTn>
                  </p:par>
                  <p:par>
                    <p:cTn id="144" fill="hold" nodeType="clickPar">
                      <p:stCondLst>
                        <p:cond delay="indefinite"/>
                      </p:stCondLst>
                      <p:childTnLst>
                        <p:par>
                          <p:cTn id="145" fill="hold" nodeType="withGroup">
                            <p:stCondLst>
                              <p:cond delay="0"/>
                            </p:stCondLst>
                            <p:childTnLst>
                              <p:par>
                                <p:cTn id="146" presetID="1" presetClass="entr" presetSubtype="0" fill="hold" grpId="0" nodeType="clickEffect">
                                  <p:stCondLst>
                                    <p:cond delay="0"/>
                                  </p:stCondLst>
                                  <p:childTnLst>
                                    <p:set>
                                      <p:cBhvr>
                                        <p:cTn id="147" dur="1" fill="hold">
                                          <p:stCondLst>
                                            <p:cond delay="0"/>
                                          </p:stCondLst>
                                        </p:cTn>
                                        <p:tgtEl>
                                          <p:spTgt spid="299023"/>
                                        </p:tgtEl>
                                        <p:attrNameLst>
                                          <p:attrName>style.visibility</p:attrName>
                                        </p:attrNameLst>
                                      </p:cBhvr>
                                      <p:to>
                                        <p:strVal val="visible"/>
                                      </p:to>
                                    </p:set>
                                  </p:childTnLst>
                                </p:cTn>
                              </p:par>
                              <p:par>
                                <p:cTn id="148" presetID="1" presetClass="entr" presetSubtype="0" fill="hold" grpId="0" nodeType="withEffect">
                                  <p:stCondLst>
                                    <p:cond delay="0"/>
                                  </p:stCondLst>
                                  <p:childTnLst>
                                    <p:set>
                                      <p:cBhvr>
                                        <p:cTn id="149" dur="1" fill="hold">
                                          <p:stCondLst>
                                            <p:cond delay="0"/>
                                          </p:stCondLst>
                                        </p:cTn>
                                        <p:tgtEl>
                                          <p:spTgt spid="299025"/>
                                        </p:tgtEl>
                                        <p:attrNameLst>
                                          <p:attrName>style.visibility</p:attrName>
                                        </p:attrNameLst>
                                      </p:cBhvr>
                                      <p:to>
                                        <p:strVal val="visible"/>
                                      </p:to>
                                    </p:set>
                                  </p:childTnLst>
                                </p:cTn>
                              </p:par>
                              <p:par>
                                <p:cTn id="150" presetID="1" presetClass="entr" presetSubtype="0" fill="hold" grpId="1" nodeType="withEffect">
                                  <p:stCondLst>
                                    <p:cond delay="0"/>
                                  </p:stCondLst>
                                  <p:childTnLst>
                                    <p:set>
                                      <p:cBhvr>
                                        <p:cTn id="151" dur="1" fill="hold">
                                          <p:stCondLst>
                                            <p:cond delay="0"/>
                                          </p:stCondLst>
                                        </p:cTn>
                                        <p:tgtEl>
                                          <p:spTgt spid="299031"/>
                                        </p:tgtEl>
                                        <p:attrNameLst>
                                          <p:attrName>style.visibility</p:attrName>
                                        </p:attrNameLst>
                                      </p:cBhvr>
                                      <p:to>
                                        <p:strVal val="visible"/>
                                      </p:to>
                                    </p:set>
                                  </p:childTnLst>
                                </p:cTn>
                              </p:par>
                              <p:par>
                                <p:cTn id="152" presetID="0" presetClass="path" presetSubtype="0" accel="50000" decel="50000" fill="hold" grpId="4" nodeType="withEffect">
                                  <p:stCondLst>
                                    <p:cond delay="0"/>
                                  </p:stCondLst>
                                  <p:childTnLst>
                                    <p:animMotion origin="layout" path="M 0.0 0.0 L 0.0 0.0 " pathEditMode="relative" ptsTypes="AA">
                                      <p:cBhvr>
                                        <p:cTn id="153" dur="2000" fill="hold"/>
                                        <p:tgtEl>
                                          <p:spTgt spid="299028"/>
                                        </p:tgtEl>
                                        <p:attrNameLst>
                                          <p:attrName>ppt_x</p:attrName>
                                          <p:attrName>ppt_y</p:attrName>
                                        </p:attrNameLst>
                                      </p:cBhvr>
                                    </p:animMotion>
                                  </p:childTnLst>
                                </p:cTn>
                              </p:par>
                              <p:par>
                                <p:cTn id="154" presetID="0" presetClass="path" presetSubtype="0" accel="50000" decel="50000" fill="hold" grpId="3" nodeType="withEffect">
                                  <p:stCondLst>
                                    <p:cond delay="0"/>
                                  </p:stCondLst>
                                  <p:childTnLst>
                                    <p:animMotion origin="layout" path="M 0.0 0.0 L 0.0 0.0 " pathEditMode="relative" ptsTypes="AA">
                                      <p:cBhvr>
                                        <p:cTn id="155" dur="2000" fill="hold"/>
                                        <p:tgtEl>
                                          <p:spTgt spid="299020"/>
                                        </p:tgtEl>
                                        <p:attrNameLst>
                                          <p:attrName>ppt_x</p:attrName>
                                          <p:attrName>ppt_y</p:attrName>
                                        </p:attrNameLst>
                                      </p:cBhvr>
                                    </p:animMotion>
                                  </p:childTnLst>
                                </p:cTn>
                              </p:par>
                              <p:par>
                                <p:cTn id="156" presetID="0" presetClass="path" presetSubtype="0" accel="50000" decel="50000" fill="hold" grpId="3" nodeType="withEffect">
                                  <p:stCondLst>
                                    <p:cond delay="0"/>
                                  </p:stCondLst>
                                  <p:childTnLst>
                                    <p:animMotion origin="layout" path="M 0.0 0.0 L 0.0 0.0 " pathEditMode="relative" ptsTypes="AA">
                                      <p:cBhvr>
                                        <p:cTn id="157" dur="2000" fill="hold"/>
                                        <p:tgtEl>
                                          <p:spTgt spid="299021"/>
                                        </p:tgtEl>
                                        <p:attrNameLst>
                                          <p:attrName>ppt_x</p:attrName>
                                          <p:attrName>ppt_y</p:attrName>
                                        </p:attrNameLst>
                                      </p:cBhvr>
                                    </p:animMotion>
                                  </p:childTnLst>
                                </p:cTn>
                              </p:par>
                              <p:par>
                                <p:cTn id="158" presetID="0" presetClass="path" presetSubtype="0" accel="50000" decel="50000" fill="hold" grpId="2" nodeType="withEffect">
                                  <p:stCondLst>
                                    <p:cond delay="0"/>
                                  </p:stCondLst>
                                  <p:childTnLst>
                                    <p:animMotion origin="layout" path="M 0.0 0.0 L 0.0 0.0 " pathEditMode="relative" ptsTypes="AA">
                                      <p:cBhvr>
                                        <p:cTn id="159" dur="2000" fill="hold"/>
                                        <p:tgtEl>
                                          <p:spTgt spid="299031"/>
                                        </p:tgtEl>
                                        <p:attrNameLst>
                                          <p:attrName>ppt_x</p:attrName>
                                          <p:attrName>ppt_y</p:attrName>
                                        </p:attrNameLst>
                                      </p:cBhvr>
                                    </p:animMotion>
                                  </p:childTnLst>
                                </p:cTn>
                              </p:par>
                              <p:par>
                                <p:cTn id="160" presetID="0" presetClass="path" presetSubtype="0" accel="50000" decel="50000" fill="hold" grpId="1" nodeType="withEffect">
                                  <p:stCondLst>
                                    <p:cond delay="0"/>
                                  </p:stCondLst>
                                  <p:childTnLst>
                                    <p:animMotion origin="layout" path="M 0.0 0.0 L 0.0 0.0 " pathEditMode="relative" ptsTypes="AA">
                                      <p:cBhvr>
                                        <p:cTn id="161" dur="2000" fill="hold"/>
                                        <p:tgtEl>
                                          <p:spTgt spid="299025"/>
                                        </p:tgtEl>
                                        <p:attrNameLst>
                                          <p:attrName>ppt_x</p:attrName>
                                          <p:attrName>ppt_y</p:attrName>
                                        </p:attrNameLst>
                                      </p:cBhvr>
                                    </p:animMotion>
                                  </p:childTnLst>
                                </p:cTn>
                              </p:par>
                              <p:par>
                                <p:cTn id="162" presetID="0" presetClass="path" presetSubtype="0" accel="50000" decel="50000" fill="hold" grpId="1" nodeType="withEffect">
                                  <p:stCondLst>
                                    <p:cond delay="0"/>
                                  </p:stCondLst>
                                  <p:childTnLst>
                                    <p:animMotion origin="layout" path="M 0.0 0.0 L 0.0 0.0 " pathEditMode="relative" ptsTypes="AA">
                                      <p:cBhvr>
                                        <p:cTn id="163" dur="2000" fill="hold"/>
                                        <p:tgtEl>
                                          <p:spTgt spid="299023"/>
                                        </p:tgtEl>
                                        <p:attrNameLst>
                                          <p:attrName>ppt_x</p:attrName>
                                          <p:attrName>ppt_y</p:attrName>
                                        </p:attrNameLst>
                                      </p:cBhvr>
                                    </p:animMotion>
                                  </p:childTnLst>
                                </p:cTn>
                              </p:par>
                            </p:childTnLst>
                          </p:cTn>
                        </p:par>
                      </p:childTnLst>
                    </p:cTn>
                  </p:par>
                  <p:par>
                    <p:cTn id="164" fill="hold" nodeType="clickPar">
                      <p:stCondLst>
                        <p:cond delay="indefinite"/>
                      </p:stCondLst>
                      <p:childTnLst>
                        <p:par>
                          <p:cTn id="165" fill="hold" nodeType="withGroup">
                            <p:stCondLst>
                              <p:cond delay="0"/>
                            </p:stCondLst>
                            <p:childTnLst>
                              <p:par>
                                <p:cTn id="166" presetID="1" presetClass="entr" presetSubtype="0" fill="hold" nodeType="clickEffect">
                                  <p:stCondLst>
                                    <p:cond delay="0"/>
                                  </p:stCondLst>
                                  <p:childTnLst>
                                    <p:set>
                                      <p:cBhvr>
                                        <p:cTn id="167" dur="1" fill="hold">
                                          <p:stCondLst>
                                            <p:cond delay="0"/>
                                          </p:stCondLst>
                                        </p:cTn>
                                        <p:tgtEl>
                                          <p:spTgt spid="299053"/>
                                        </p:tgtEl>
                                        <p:attrNameLst>
                                          <p:attrName>style.visibility</p:attrName>
                                        </p:attrNameLst>
                                      </p:cBhvr>
                                      <p:to>
                                        <p:strVal val="visible"/>
                                      </p:to>
                                    </p:set>
                                  </p:childTnLst>
                                </p:cTn>
                              </p:par>
                            </p:childTnLst>
                          </p:cTn>
                        </p:par>
                      </p:childTnLst>
                    </p:cTn>
                  </p:par>
                  <p:par>
                    <p:cTn id="168" fill="hold" nodeType="clickPar">
                      <p:stCondLst>
                        <p:cond delay="indefinite"/>
                      </p:stCondLst>
                      <p:childTnLst>
                        <p:par>
                          <p:cTn id="169" fill="hold" nodeType="withGroup">
                            <p:stCondLst>
                              <p:cond delay="0"/>
                            </p:stCondLst>
                            <p:childTnLst>
                              <p:par>
                                <p:cTn id="170" presetID="1" presetClass="entr" presetSubtype="0" fill="hold" grpId="0" nodeType="clickEffect">
                                  <p:stCondLst>
                                    <p:cond delay="0"/>
                                  </p:stCondLst>
                                  <p:childTnLst>
                                    <p:set>
                                      <p:cBhvr>
                                        <p:cTn id="171" dur="1" fill="hold">
                                          <p:stCondLst>
                                            <p:cond delay="0"/>
                                          </p:stCondLst>
                                        </p:cTn>
                                        <p:tgtEl>
                                          <p:spTgt spid="299032"/>
                                        </p:tgtEl>
                                        <p:attrNameLst>
                                          <p:attrName>style.visibility</p:attrName>
                                        </p:attrNameLst>
                                      </p:cBhvr>
                                      <p:to>
                                        <p:strVal val="visible"/>
                                      </p:to>
                                    </p:set>
                                  </p:childTnLst>
                                </p:cTn>
                              </p:par>
                              <p:par>
                                <p:cTn id="172" presetID="1" presetClass="entr" presetSubtype="0" fill="hold" grpId="0" nodeType="withEffect">
                                  <p:stCondLst>
                                    <p:cond delay="0"/>
                                  </p:stCondLst>
                                  <p:childTnLst>
                                    <p:set>
                                      <p:cBhvr>
                                        <p:cTn id="173" dur="1" fill="hold">
                                          <p:stCondLst>
                                            <p:cond delay="0"/>
                                          </p:stCondLst>
                                        </p:cTn>
                                        <p:tgtEl>
                                          <p:spTgt spid="299034"/>
                                        </p:tgtEl>
                                        <p:attrNameLst>
                                          <p:attrName>style.visibility</p:attrName>
                                        </p:attrNameLst>
                                      </p:cBhvr>
                                      <p:to>
                                        <p:strVal val="visible"/>
                                      </p:to>
                                    </p:set>
                                  </p:childTnLst>
                                </p:cTn>
                              </p:par>
                            </p:childTnLst>
                          </p:cTn>
                        </p:par>
                      </p:childTnLst>
                    </p:cTn>
                  </p:par>
                  <p:par>
                    <p:cTn id="174" fill="hold" nodeType="clickPar">
                      <p:stCondLst>
                        <p:cond delay="indefinite"/>
                      </p:stCondLst>
                      <p:childTnLst>
                        <p:par>
                          <p:cTn id="175" fill="hold" nodeType="withGroup">
                            <p:stCondLst>
                              <p:cond delay="0"/>
                            </p:stCondLst>
                            <p:childTnLst>
                              <p:par>
                                <p:cTn id="176" presetID="1" presetClass="entr" presetSubtype="0" fill="hold" grpId="0" nodeType="clickEffect">
                                  <p:stCondLst>
                                    <p:cond delay="0"/>
                                  </p:stCondLst>
                                  <p:childTnLst>
                                    <p:set>
                                      <p:cBhvr>
                                        <p:cTn id="177" dur="1" fill="hold">
                                          <p:stCondLst>
                                            <p:cond delay="0"/>
                                          </p:stCondLst>
                                        </p:cTn>
                                        <p:tgtEl>
                                          <p:spTgt spid="299019"/>
                                        </p:tgtEl>
                                        <p:attrNameLst>
                                          <p:attrName>style.visibility</p:attrName>
                                        </p:attrNameLst>
                                      </p:cBhvr>
                                      <p:to>
                                        <p:strVal val="visible"/>
                                      </p:to>
                                    </p:set>
                                  </p:childTnLst>
                                </p:cTn>
                              </p:par>
                              <p:par>
                                <p:cTn id="178" presetID="1" presetClass="entr" presetSubtype="0" fill="hold" grpId="0" nodeType="withEffect">
                                  <p:stCondLst>
                                    <p:cond delay="0"/>
                                  </p:stCondLst>
                                  <p:childTnLst>
                                    <p:set>
                                      <p:cBhvr>
                                        <p:cTn id="179" dur="1" fill="hold">
                                          <p:stCondLst>
                                            <p:cond delay="0"/>
                                          </p:stCondLst>
                                        </p:cTn>
                                        <p:tgtEl>
                                          <p:spTgt spid="299036"/>
                                        </p:tgtEl>
                                        <p:attrNameLst>
                                          <p:attrName>style.visibility</p:attrName>
                                        </p:attrNameLst>
                                      </p:cBhvr>
                                      <p:to>
                                        <p:strVal val="visible"/>
                                      </p:to>
                                    </p:set>
                                  </p:childTnLst>
                                </p:cTn>
                              </p:par>
                            </p:childTnLst>
                          </p:cTn>
                        </p:par>
                      </p:childTnLst>
                    </p:cTn>
                  </p:par>
                  <p:par>
                    <p:cTn id="180" fill="hold" nodeType="clickPar">
                      <p:stCondLst>
                        <p:cond delay="indefinite"/>
                      </p:stCondLst>
                      <p:childTnLst>
                        <p:par>
                          <p:cTn id="181" fill="hold" nodeType="withGroup">
                            <p:stCondLst>
                              <p:cond delay="0"/>
                            </p:stCondLst>
                            <p:childTnLst>
                              <p:par>
                                <p:cTn id="182" presetID="63" presetClass="path" presetSubtype="0" fill="hold" grpId="4" nodeType="clickEffect">
                                  <p:stCondLst>
                                    <p:cond delay="0"/>
                                  </p:stCondLst>
                                  <p:childTnLst>
                                    <p:animMotion origin="layout" path="M 0.0 0.0  L 0.25 0.0  E" pathEditMode="relative" ptsTypes="">
                                      <p:cBhvr>
                                        <p:cTn id="183" dur="2000" fill="hold"/>
                                        <p:tgtEl>
                                          <p:spTgt spid="299020"/>
                                        </p:tgtEl>
                                        <p:attrNameLst>
                                          <p:attrName>ppt_x</p:attrName>
                                          <p:attrName>ppt_y</p:attrName>
                                        </p:attrNameLst>
                                      </p:cBhvr>
                                    </p:animMotion>
                                  </p:childTnLst>
                                </p:cTn>
                              </p:par>
                              <p:par>
                                <p:cTn id="184" presetID="63" presetClass="path" presetSubtype="0" fill="hold" grpId="4" nodeType="withEffect">
                                  <p:stCondLst>
                                    <p:cond delay="0"/>
                                  </p:stCondLst>
                                  <p:childTnLst>
                                    <p:animMotion origin="layout" path="M 0.0 0.0  L 0.25 0.0  E" pathEditMode="relative" rAng="0" ptsTypes="">
                                      <p:cBhvr>
                                        <p:cTn id="185" dur="2000" fill="hold"/>
                                        <p:tgtEl>
                                          <p:spTgt spid="299021"/>
                                        </p:tgtEl>
                                        <p:attrNameLst>
                                          <p:attrName>ppt_x</p:attrName>
                                          <p:attrName>ppt_y</p:attrName>
                                        </p:attrNameLst>
                                      </p:cBhvr>
                                      <p:rCtr x="0" y="0"/>
                                    </p:animMotion>
                                  </p:childTnLst>
                                </p:cTn>
                              </p:par>
                              <p:par>
                                <p:cTn id="186" presetID="63" presetClass="path" presetSubtype="0" fill="hold" grpId="2" nodeType="withEffect">
                                  <p:stCondLst>
                                    <p:cond delay="0"/>
                                  </p:stCondLst>
                                  <p:childTnLst>
                                    <p:animMotion origin="layout" path="M 0.0 0.0  L 0.25 0.0  E" pathEditMode="relative" ptsTypes="">
                                      <p:cBhvr>
                                        <p:cTn id="187" dur="2000" fill="hold"/>
                                        <p:tgtEl>
                                          <p:spTgt spid="299023"/>
                                        </p:tgtEl>
                                        <p:attrNameLst>
                                          <p:attrName>ppt_x</p:attrName>
                                          <p:attrName>ppt_y</p:attrName>
                                        </p:attrNameLst>
                                      </p:cBhvr>
                                    </p:animMotion>
                                  </p:childTnLst>
                                </p:cTn>
                              </p:par>
                              <p:par>
                                <p:cTn id="188" presetID="63" presetClass="path" presetSubtype="0" fill="hold" grpId="2" nodeType="withEffect">
                                  <p:stCondLst>
                                    <p:cond delay="0"/>
                                  </p:stCondLst>
                                  <p:childTnLst>
                                    <p:animMotion origin="layout" path="M 0.0 0.0  L 0.25 0.0  E" pathEditMode="relative" rAng="0" ptsTypes="">
                                      <p:cBhvr>
                                        <p:cTn id="189" dur="2000" fill="hold"/>
                                        <p:tgtEl>
                                          <p:spTgt spid="299025"/>
                                        </p:tgtEl>
                                        <p:attrNameLst>
                                          <p:attrName>ppt_x</p:attrName>
                                          <p:attrName>ppt_y</p:attrName>
                                        </p:attrNameLst>
                                      </p:cBhvr>
                                      <p:rCtr x="0" y="0"/>
                                    </p:animMotion>
                                  </p:childTnLst>
                                </p:cTn>
                              </p:par>
                              <p:par>
                                <p:cTn id="190" presetID="63" presetClass="path" presetSubtype="0" fill="hold" grpId="5" nodeType="withEffect">
                                  <p:stCondLst>
                                    <p:cond delay="0"/>
                                  </p:stCondLst>
                                  <p:childTnLst>
                                    <p:animMotion origin="layout" path="M 0.0 0.0  L 0.25 0.0  E" pathEditMode="relative" ptsTypes="">
                                      <p:cBhvr>
                                        <p:cTn id="191" dur="2000" fill="hold"/>
                                        <p:tgtEl>
                                          <p:spTgt spid="299028"/>
                                        </p:tgtEl>
                                        <p:attrNameLst>
                                          <p:attrName>ppt_x</p:attrName>
                                          <p:attrName>ppt_y</p:attrName>
                                        </p:attrNameLst>
                                      </p:cBhvr>
                                    </p:animMotion>
                                  </p:childTnLst>
                                </p:cTn>
                              </p:par>
                              <p:par>
                                <p:cTn id="192" presetID="63" presetClass="path" presetSubtype="0" fill="hold" grpId="0" nodeType="withEffect">
                                  <p:stCondLst>
                                    <p:cond delay="0"/>
                                  </p:stCondLst>
                                  <p:childTnLst>
                                    <p:animMotion origin="layout" path="M 0.0 0.0  L 0.25 0.0  E" pathEditMode="relative" ptsTypes="">
                                      <p:cBhvr>
                                        <p:cTn id="193" dur="2000" fill="hold"/>
                                        <p:tgtEl>
                                          <p:spTgt spid="299031"/>
                                        </p:tgtEl>
                                        <p:attrNameLst>
                                          <p:attrName>ppt_x</p:attrName>
                                          <p:attrName>ppt_y</p:attrName>
                                        </p:attrNameLst>
                                      </p:cBhvr>
                                    </p:animMotion>
                                  </p:childTnLst>
                                </p:cTn>
                              </p:par>
                              <p:par>
                                <p:cTn id="194" presetID="63" presetClass="path" presetSubtype="0" fill="hold" grpId="0" nodeType="withEffect">
                                  <p:stCondLst>
                                    <p:cond delay="0"/>
                                  </p:stCondLst>
                                  <p:childTnLst>
                                    <p:animMotion origin="layout" path="M 0.0 0.0  L 0.25 0.0  E" pathEditMode="relative" ptsTypes="">
                                      <p:cBhvr>
                                        <p:cTn id="195" dur="2000" fill="hold"/>
                                        <p:tgtEl>
                                          <p:spTgt spid="299027"/>
                                        </p:tgtEl>
                                        <p:attrNameLst>
                                          <p:attrName>ppt_x</p:attrName>
                                          <p:attrName>ppt_y</p:attrName>
                                        </p:attrNameLst>
                                      </p:cBhvr>
                                    </p:animMotion>
                                  </p:childTnLst>
                                </p:cTn>
                              </p:par>
                              <p:par>
                                <p:cTn id="196" presetID="63" presetClass="path" presetSubtype="0" fill="hold" grpId="1" nodeType="withEffect">
                                  <p:stCondLst>
                                    <p:cond delay="0"/>
                                  </p:stCondLst>
                                  <p:childTnLst>
                                    <p:animMotion origin="layout" path="M 0.0 0.0  L 0.25 0.0  E" pathEditMode="relative" rAng="0" ptsTypes="">
                                      <p:cBhvr>
                                        <p:cTn id="197" dur="2000" fill="hold"/>
                                        <p:tgtEl>
                                          <p:spTgt spid="299032"/>
                                        </p:tgtEl>
                                        <p:attrNameLst>
                                          <p:attrName>ppt_x</p:attrName>
                                          <p:attrName>ppt_y</p:attrName>
                                        </p:attrNameLst>
                                      </p:cBhvr>
                                      <p:rCtr x="0" y="0"/>
                                    </p:animMotion>
                                  </p:childTnLst>
                                </p:cTn>
                              </p:par>
                              <p:par>
                                <p:cTn id="198" presetID="1" presetClass="exit" presetSubtype="0" fill="hold" grpId="1" nodeType="withEffect">
                                  <p:stCondLst>
                                    <p:cond delay="0"/>
                                  </p:stCondLst>
                                  <p:childTnLst>
                                    <p:set>
                                      <p:cBhvr>
                                        <p:cTn id="199" dur="1" fill="hold">
                                          <p:stCondLst>
                                            <p:cond delay="0"/>
                                          </p:stCondLst>
                                        </p:cTn>
                                        <p:tgtEl>
                                          <p:spTgt spid="299034"/>
                                        </p:tgtEl>
                                        <p:attrNameLst>
                                          <p:attrName>style.visibility</p:attrName>
                                        </p:attrNameLst>
                                      </p:cBhvr>
                                      <p:to>
                                        <p:strVal val="hidden"/>
                                      </p:to>
                                    </p:set>
                                  </p:childTnLst>
                                </p:cTn>
                              </p:par>
                              <p:par>
                                <p:cTn id="200" presetID="1" presetClass="entr" presetSubtype="0" fill="hold" grpId="0" nodeType="withEffect">
                                  <p:stCondLst>
                                    <p:cond delay="0"/>
                                  </p:stCondLst>
                                  <p:childTnLst>
                                    <p:set>
                                      <p:cBhvr>
                                        <p:cTn id="201" dur="1" fill="hold">
                                          <p:stCondLst>
                                            <p:cond delay="0"/>
                                          </p:stCondLst>
                                        </p:cTn>
                                        <p:tgtEl>
                                          <p:spTgt spid="299069"/>
                                        </p:tgtEl>
                                        <p:attrNameLst>
                                          <p:attrName>style.visibility</p:attrName>
                                        </p:attrNameLst>
                                      </p:cBhvr>
                                      <p:to>
                                        <p:strVal val="visible"/>
                                      </p:to>
                                    </p:set>
                                  </p:childTnLst>
                                </p:cTn>
                              </p:par>
                              <p:par>
                                <p:cTn id="202" presetID="63" presetClass="path" presetSubtype="0" fill="remove" grpId="1" nodeType="withEffect">
                                  <p:stCondLst>
                                    <p:cond delay="0"/>
                                  </p:stCondLst>
                                  <p:childTnLst>
                                    <p:animMotion origin="layout" path="M -0.25 4.81481E-6 L 1.66667E-6 4.81481E-6 " pathEditMode="relative" rAng="0" ptsTypes="AA">
                                      <p:cBhvr>
                                        <p:cTn id="203" dur="2000" fill="hold"/>
                                        <p:tgtEl>
                                          <p:spTgt spid="299069"/>
                                        </p:tgtEl>
                                        <p:attrNameLst>
                                          <p:attrName>ppt_x</p:attrName>
                                          <p:attrName>ppt_y</p:attrName>
                                        </p:attrNameLst>
                                      </p:cBhvr>
                                      <p:rCtr x="12500" y="0"/>
                                    </p:animMotion>
                                  </p:childTnLst>
                                </p:cTn>
                              </p:par>
                              <p:par>
                                <p:cTn id="204" presetID="1" presetClass="exit" presetSubtype="0" fill="hold" grpId="3" nodeType="withEffect">
                                  <p:stCondLst>
                                    <p:cond delay="0"/>
                                  </p:stCondLst>
                                  <p:childTnLst>
                                    <p:set>
                                      <p:cBhvr>
                                        <p:cTn id="205" dur="1" fill="hold">
                                          <p:stCondLst>
                                            <p:cond delay="0"/>
                                          </p:stCondLst>
                                        </p:cTn>
                                        <p:tgtEl>
                                          <p:spTgt spid="299031"/>
                                        </p:tgtEl>
                                        <p:attrNameLst>
                                          <p:attrName>style.visibility</p:attrName>
                                        </p:attrNameLst>
                                      </p:cBhvr>
                                      <p:to>
                                        <p:strVal val="hidden"/>
                                      </p:to>
                                    </p:set>
                                  </p:childTnLst>
                                </p:cTn>
                              </p:par>
                              <p:par>
                                <p:cTn id="206" presetID="1" presetClass="exit" presetSubtype="0" fill="hold" grpId="3" nodeType="withEffect">
                                  <p:stCondLst>
                                    <p:cond delay="0"/>
                                  </p:stCondLst>
                                  <p:childTnLst>
                                    <p:set>
                                      <p:cBhvr>
                                        <p:cTn id="207" dur="1" fill="hold">
                                          <p:stCondLst>
                                            <p:cond delay="0"/>
                                          </p:stCondLst>
                                        </p:cTn>
                                        <p:tgtEl>
                                          <p:spTgt spid="299025"/>
                                        </p:tgtEl>
                                        <p:attrNameLst>
                                          <p:attrName>style.visibility</p:attrName>
                                        </p:attrNameLst>
                                      </p:cBhvr>
                                      <p:to>
                                        <p:strVal val="hidden"/>
                                      </p:to>
                                    </p:set>
                                  </p:childTnLst>
                                </p:cTn>
                              </p:par>
                            </p:childTnLst>
                          </p:cTn>
                        </p:par>
                        <p:par>
                          <p:cTn id="208" fill="hold" nodeType="afterGroup">
                            <p:stCondLst>
                              <p:cond delay="2000"/>
                            </p:stCondLst>
                            <p:childTnLst>
                              <p:par>
                                <p:cTn id="209" presetID="1" presetClass="entr" presetSubtype="0" fill="hold" grpId="4" nodeType="afterEffect">
                                  <p:stCondLst>
                                    <p:cond delay="0"/>
                                  </p:stCondLst>
                                  <p:childTnLst>
                                    <p:set>
                                      <p:cBhvr>
                                        <p:cTn id="210" dur="1" fill="hold">
                                          <p:stCondLst>
                                            <p:cond delay="0"/>
                                          </p:stCondLst>
                                        </p:cTn>
                                        <p:tgtEl>
                                          <p:spTgt spid="299031"/>
                                        </p:tgtEl>
                                        <p:attrNameLst>
                                          <p:attrName>style.visibility</p:attrName>
                                        </p:attrNameLst>
                                      </p:cBhvr>
                                      <p:to>
                                        <p:strVal val="visible"/>
                                      </p:to>
                                    </p:set>
                                  </p:childTnLst>
                                </p:cTn>
                              </p:par>
                              <p:par>
                                <p:cTn id="211" presetID="1" presetClass="entr" presetSubtype="0" fill="hold" grpId="4" nodeType="withEffect">
                                  <p:stCondLst>
                                    <p:cond delay="0"/>
                                  </p:stCondLst>
                                  <p:childTnLst>
                                    <p:set>
                                      <p:cBhvr>
                                        <p:cTn id="212" dur="1" fill="hold">
                                          <p:stCondLst>
                                            <p:cond delay="0"/>
                                          </p:stCondLst>
                                        </p:cTn>
                                        <p:tgtEl>
                                          <p:spTgt spid="299025"/>
                                        </p:tgtEl>
                                        <p:attrNameLst>
                                          <p:attrName>style.visibility</p:attrName>
                                        </p:attrNameLst>
                                      </p:cBhvr>
                                      <p:to>
                                        <p:strVal val="visible"/>
                                      </p:to>
                                    </p:set>
                                  </p:childTnLst>
                                </p:cTn>
                              </p:par>
                            </p:childTnLst>
                          </p:cTn>
                        </p:par>
                      </p:childTnLst>
                    </p:cTn>
                  </p:par>
                  <p:par>
                    <p:cTn id="213" fill="hold" nodeType="clickPar">
                      <p:stCondLst>
                        <p:cond delay="indefinite"/>
                      </p:stCondLst>
                      <p:childTnLst>
                        <p:par>
                          <p:cTn id="214" fill="hold" nodeType="withGroup">
                            <p:stCondLst>
                              <p:cond delay="0"/>
                            </p:stCondLst>
                            <p:childTnLst>
                              <p:par>
                                <p:cTn id="215" presetID="1" presetClass="entr" presetSubtype="0" fill="hold" grpId="0" nodeType="clickEffect">
                                  <p:stCondLst>
                                    <p:cond delay="0"/>
                                  </p:stCondLst>
                                  <p:childTnLst>
                                    <p:set>
                                      <p:cBhvr>
                                        <p:cTn id="216" dur="1" fill="hold">
                                          <p:stCondLst>
                                            <p:cond delay="0"/>
                                          </p:stCondLst>
                                        </p:cTn>
                                        <p:tgtEl>
                                          <p:spTgt spid="299059"/>
                                        </p:tgtEl>
                                        <p:attrNameLst>
                                          <p:attrName>style.visibility</p:attrName>
                                        </p:attrNameLst>
                                      </p:cBhvr>
                                      <p:to>
                                        <p:strVal val="visible"/>
                                      </p:to>
                                    </p:set>
                                  </p:childTnLst>
                                </p:cTn>
                              </p:par>
                              <p:par>
                                <p:cTn id="217" presetID="35" presetClass="emph" presetSubtype="0" repeatCount="10000" fill="hold" grpId="1" nodeType="withEffect">
                                  <p:stCondLst>
                                    <p:cond delay="0"/>
                                  </p:stCondLst>
                                  <p:childTnLst>
                                    <p:anim calcmode="discrete" valueType="str">
                                      <p:cBhvr>
                                        <p:cTn id="218" dur="500" fill="hold"/>
                                        <p:tgtEl>
                                          <p:spTgt spid="299059"/>
                                        </p:tgtEl>
                                        <p:attrNameLst>
                                          <p:attrName>style.visibility</p:attrName>
                                        </p:attrNameLst>
                                      </p:cBhvr>
                                      <p:tavLst>
                                        <p:tav tm="0">
                                          <p:val>
                                            <p:strVal val="hidden"/>
                                          </p:val>
                                        </p:tav>
                                        <p:tav tm="50000">
                                          <p:val>
                                            <p:strVal val="visible"/>
                                          </p:val>
                                        </p:tav>
                                      </p:tavLst>
                                    </p:anim>
                                  </p:childTnLst>
                                </p:cTn>
                              </p:par>
                            </p:childTnLst>
                          </p:cTn>
                        </p:par>
                      </p:childTnLst>
                    </p:cTn>
                  </p:par>
                  <p:par>
                    <p:cTn id="219" fill="hold" nodeType="clickPar">
                      <p:stCondLst>
                        <p:cond delay="indefinite"/>
                      </p:stCondLst>
                      <p:childTnLst>
                        <p:par>
                          <p:cTn id="220" fill="hold" nodeType="withGroup">
                            <p:stCondLst>
                              <p:cond delay="0"/>
                            </p:stCondLst>
                            <p:childTnLst>
                              <p:par>
                                <p:cTn id="221" presetID="22" presetClass="entr" presetSubtype="2" fill="hold" grpId="0" nodeType="clickEffect">
                                  <p:stCondLst>
                                    <p:cond delay="0"/>
                                  </p:stCondLst>
                                  <p:childTnLst>
                                    <p:set>
                                      <p:cBhvr>
                                        <p:cTn id="222" dur="1" fill="hold">
                                          <p:stCondLst>
                                            <p:cond delay="0"/>
                                          </p:stCondLst>
                                        </p:cTn>
                                        <p:tgtEl>
                                          <p:spTgt spid="299060"/>
                                        </p:tgtEl>
                                        <p:attrNameLst>
                                          <p:attrName>style.visibility</p:attrName>
                                        </p:attrNameLst>
                                      </p:cBhvr>
                                      <p:to>
                                        <p:strVal val="visible"/>
                                      </p:to>
                                    </p:set>
                                    <p:animEffect transition="in" filter="wipe(right)">
                                      <p:cBhvr>
                                        <p:cTn id="223" dur="500"/>
                                        <p:tgtEl>
                                          <p:spTgt spid="299060"/>
                                        </p:tgtEl>
                                      </p:cBhvr>
                                    </p:animEffect>
                                  </p:childTnLst>
                                </p:cTn>
                              </p:par>
                              <p:par>
                                <p:cTn id="224" presetID="1" presetClass="entr" presetSubtype="0" fill="hold" grpId="0" nodeType="withEffect">
                                  <p:stCondLst>
                                    <p:cond delay="0"/>
                                  </p:stCondLst>
                                  <p:childTnLst>
                                    <p:set>
                                      <p:cBhvr>
                                        <p:cTn id="225" dur="1" fill="hold">
                                          <p:stCondLst>
                                            <p:cond delay="0"/>
                                          </p:stCondLst>
                                        </p:cTn>
                                        <p:tgtEl>
                                          <p:spTgt spid="299061"/>
                                        </p:tgtEl>
                                        <p:attrNameLst>
                                          <p:attrName>style.visibility</p:attrName>
                                        </p:attrNameLst>
                                      </p:cBhvr>
                                      <p:to>
                                        <p:strVal val="visible"/>
                                      </p:to>
                                    </p:set>
                                  </p:childTnLst>
                                </p:cTn>
                              </p:par>
                              <p:par>
                                <p:cTn id="226" presetID="64" presetClass="path" presetSubtype="0" fill="remove" grpId="1" nodeType="withEffect">
                                  <p:stCondLst>
                                    <p:cond delay="0"/>
                                  </p:stCondLst>
                                  <p:childTnLst>
                                    <p:animMotion origin="layout" path="M 0.39878 -0.22155 L 3.05556E-6 -4.84736E-6 " pathEditMode="relative" rAng="0" ptsTypes="AA">
                                      <p:cBhvr>
                                        <p:cTn id="227" dur="500" fill="hold"/>
                                        <p:tgtEl>
                                          <p:spTgt spid="299061"/>
                                        </p:tgtEl>
                                        <p:attrNameLst>
                                          <p:attrName>ppt_x</p:attrName>
                                          <p:attrName>ppt_y</p:attrName>
                                        </p:attrNameLst>
                                      </p:cBhvr>
                                      <p:rCtr x="-19948" y="11078"/>
                                    </p:animMotion>
                                  </p:childTnLst>
                                </p:cTn>
                              </p:par>
                            </p:childTnLst>
                          </p:cTn>
                        </p:par>
                        <p:par>
                          <p:cTn id="228" fill="hold" nodeType="afterGroup">
                            <p:stCondLst>
                              <p:cond delay="500"/>
                            </p:stCondLst>
                            <p:childTnLst>
                              <p:par>
                                <p:cTn id="229" presetID="1" presetClass="exit" presetSubtype="0" fill="hold" grpId="2" nodeType="afterEffect">
                                  <p:stCondLst>
                                    <p:cond delay="0"/>
                                  </p:stCondLst>
                                  <p:childTnLst>
                                    <p:set>
                                      <p:cBhvr>
                                        <p:cTn id="230" dur="1" fill="hold">
                                          <p:stCondLst>
                                            <p:cond delay="0"/>
                                          </p:stCondLst>
                                        </p:cTn>
                                        <p:tgtEl>
                                          <p:spTgt spid="299046"/>
                                        </p:tgtEl>
                                        <p:attrNameLst>
                                          <p:attrName>style.visibility</p:attrName>
                                        </p:attrNameLst>
                                      </p:cBhvr>
                                      <p:to>
                                        <p:strVal val="hidden"/>
                                      </p:to>
                                    </p:set>
                                  </p:childTnLst>
                                </p:cTn>
                              </p:par>
                            </p:childTnLst>
                          </p:cTn>
                        </p:par>
                      </p:childTnLst>
                    </p:cTn>
                  </p:par>
                  <p:par>
                    <p:cTn id="231" fill="hold" nodeType="clickPar">
                      <p:stCondLst>
                        <p:cond delay="indefinite"/>
                      </p:stCondLst>
                      <p:childTnLst>
                        <p:par>
                          <p:cTn id="232" fill="hold" nodeType="withGroup">
                            <p:stCondLst>
                              <p:cond delay="0"/>
                            </p:stCondLst>
                            <p:childTnLst>
                              <p:par>
                                <p:cTn id="233" presetID="1" presetClass="exit" presetSubtype="0" fill="hold" grpId="2" nodeType="clickEffect">
                                  <p:stCondLst>
                                    <p:cond delay="0"/>
                                  </p:stCondLst>
                                  <p:childTnLst>
                                    <p:set>
                                      <p:cBhvr>
                                        <p:cTn id="234" dur="1" fill="hold">
                                          <p:stCondLst>
                                            <p:cond delay="0"/>
                                          </p:stCondLst>
                                        </p:cTn>
                                        <p:tgtEl>
                                          <p:spTgt spid="299059"/>
                                        </p:tgtEl>
                                        <p:attrNameLst>
                                          <p:attrName>style.visibility</p:attrName>
                                        </p:attrNameLst>
                                      </p:cBhvr>
                                      <p:to>
                                        <p:strVal val="hidden"/>
                                      </p:to>
                                    </p:set>
                                  </p:childTnLst>
                                </p:cTn>
                              </p:par>
                              <p:par>
                                <p:cTn id="235" presetID="1" presetClass="exit" presetSubtype="0" fill="hold" grpId="1" nodeType="withEffect">
                                  <p:stCondLst>
                                    <p:cond delay="0"/>
                                  </p:stCondLst>
                                  <p:childTnLst>
                                    <p:set>
                                      <p:cBhvr>
                                        <p:cTn id="236" dur="1" fill="hold">
                                          <p:stCondLst>
                                            <p:cond delay="0"/>
                                          </p:stCondLst>
                                        </p:cTn>
                                        <p:tgtEl>
                                          <p:spTgt spid="299060"/>
                                        </p:tgtEl>
                                        <p:attrNameLst>
                                          <p:attrName>style.visibility</p:attrName>
                                        </p:attrNameLst>
                                      </p:cBhvr>
                                      <p:to>
                                        <p:strVal val="hidden"/>
                                      </p:to>
                                    </p:set>
                                  </p:childTnLst>
                                </p:cTn>
                              </p:par>
                              <p:par>
                                <p:cTn id="237" presetID="3" presetClass="emph" presetSubtype="2" fill="hold" grpId="2" nodeType="withEffect">
                                  <p:stCondLst>
                                    <p:cond delay="0"/>
                                  </p:stCondLst>
                                  <p:childTnLst>
                                    <p:animClr clrSpc="rgb" dir="cw">
                                      <p:cBhvr override="childStyle">
                                        <p:cTn id="238" dur="100" fill="hold"/>
                                        <p:tgtEl>
                                          <p:spTgt spid="299061"/>
                                        </p:tgtEl>
                                        <p:attrNameLst>
                                          <p:attrName>style.color</p:attrName>
                                        </p:attrNameLst>
                                      </p:cBhvr>
                                      <p:to>
                                        <a:schemeClr val="tx1"/>
                                      </p:to>
                                    </p:animClr>
                                  </p:childTnLst>
                                </p:cTn>
                              </p:par>
                              <p:par>
                                <p:cTn id="239" presetID="3" presetClass="emph" presetSubtype="2" fill="hold" grpId="2" nodeType="withEffect">
                                  <p:stCondLst>
                                    <p:cond delay="0"/>
                                  </p:stCondLst>
                                  <p:childTnLst>
                                    <p:animClr clrSpc="rgb" dir="cw">
                                      <p:cBhvr override="childStyle">
                                        <p:cTn id="240" dur="100" fill="hold"/>
                                        <p:tgtEl>
                                          <p:spTgt spid="299069"/>
                                        </p:tgtEl>
                                        <p:attrNameLst>
                                          <p:attrName>style.color</p:attrName>
                                        </p:attrNameLst>
                                      </p:cBhvr>
                                      <p:to>
                                        <a:schemeClr val="tx1"/>
                                      </p:to>
                                    </p:animClr>
                                  </p:childTnLst>
                                </p:cTn>
                              </p:par>
                            </p:childTnLst>
                          </p:cTn>
                        </p:par>
                      </p:childTnLst>
                    </p:cTn>
                  </p:par>
                  <p:par>
                    <p:cTn id="241" fill="hold" nodeType="clickPar">
                      <p:stCondLst>
                        <p:cond delay="indefinite"/>
                      </p:stCondLst>
                      <p:childTnLst>
                        <p:par>
                          <p:cTn id="242" fill="hold" nodeType="withGroup">
                            <p:stCondLst>
                              <p:cond delay="0"/>
                            </p:stCondLst>
                            <p:childTnLst>
                              <p:par>
                                <p:cTn id="243" presetID="1" presetClass="entr" presetSubtype="0" fill="hold" grpId="0" nodeType="clickEffect">
                                  <p:stCondLst>
                                    <p:cond delay="0"/>
                                  </p:stCondLst>
                                  <p:childTnLst>
                                    <p:set>
                                      <p:cBhvr>
                                        <p:cTn id="244" dur="1" fill="hold">
                                          <p:stCondLst>
                                            <p:cond delay="0"/>
                                          </p:stCondLst>
                                        </p:cTn>
                                        <p:tgtEl>
                                          <p:spTgt spid="299033"/>
                                        </p:tgtEl>
                                        <p:attrNameLst>
                                          <p:attrName>style.visibility</p:attrName>
                                        </p:attrNameLst>
                                      </p:cBhvr>
                                      <p:to>
                                        <p:strVal val="visible"/>
                                      </p:to>
                                    </p:set>
                                  </p:childTnLst>
                                </p:cTn>
                              </p:par>
                            </p:childTnLst>
                          </p:cTn>
                        </p:par>
                      </p:childTnLst>
                    </p:cTn>
                  </p:par>
                  <p:par>
                    <p:cTn id="245" fill="hold" nodeType="clickPar">
                      <p:stCondLst>
                        <p:cond delay="indefinite"/>
                      </p:stCondLst>
                      <p:childTnLst>
                        <p:par>
                          <p:cTn id="246" fill="hold" nodeType="withGroup">
                            <p:stCondLst>
                              <p:cond delay="0"/>
                            </p:stCondLst>
                            <p:childTnLst>
                              <p:par>
                                <p:cTn id="247" presetID="1" presetClass="entr" presetSubtype="0" fill="hold" nodeType="clickEffect">
                                  <p:stCondLst>
                                    <p:cond delay="0"/>
                                  </p:stCondLst>
                                  <p:childTnLst>
                                    <p:set>
                                      <p:cBhvr>
                                        <p:cTn id="248" dur="1" fill="hold">
                                          <p:stCondLst>
                                            <p:cond delay="0"/>
                                          </p:stCondLst>
                                        </p:cTn>
                                        <p:tgtEl>
                                          <p:spTgt spid="299018"/>
                                        </p:tgtEl>
                                        <p:attrNameLst>
                                          <p:attrName>style.visibility</p:attrName>
                                        </p:attrNameLst>
                                      </p:cBhvr>
                                      <p:to>
                                        <p:strVal val="visible"/>
                                      </p:to>
                                    </p:set>
                                  </p:childTnLst>
                                </p:cTn>
                              </p:par>
                            </p:childTnLst>
                          </p:cTn>
                        </p:par>
                      </p:childTnLst>
                    </p:cTn>
                  </p:par>
                  <p:par>
                    <p:cTn id="249" fill="hold" nodeType="clickPar">
                      <p:stCondLst>
                        <p:cond delay="indefinite"/>
                      </p:stCondLst>
                      <p:childTnLst>
                        <p:par>
                          <p:cTn id="250" fill="hold" nodeType="withGroup">
                            <p:stCondLst>
                              <p:cond delay="0"/>
                            </p:stCondLst>
                            <p:childTnLst>
                              <p:par>
                                <p:cTn id="251" presetID="1" presetClass="entr" presetSubtype="0" fill="hold" grpId="0" nodeType="clickEffect">
                                  <p:stCondLst>
                                    <p:cond delay="0"/>
                                  </p:stCondLst>
                                  <p:childTnLst>
                                    <p:set>
                                      <p:cBhvr>
                                        <p:cTn id="252" dur="1" fill="hold">
                                          <p:stCondLst>
                                            <p:cond delay="0"/>
                                          </p:stCondLst>
                                        </p:cTn>
                                        <p:tgtEl>
                                          <p:spTgt spid="299070"/>
                                        </p:tgtEl>
                                        <p:attrNameLst>
                                          <p:attrName>style.visibility</p:attrName>
                                        </p:attrNameLst>
                                      </p:cBhvr>
                                      <p:to>
                                        <p:strVal val="visible"/>
                                      </p:to>
                                    </p:set>
                                  </p:childTnLst>
                                </p:cTn>
                              </p:par>
                            </p:childTnLst>
                          </p:cTn>
                        </p:par>
                      </p:childTnLst>
                    </p:cTn>
                  </p:par>
                  <p:par>
                    <p:cTn id="253" fill="hold" nodeType="clickPar">
                      <p:stCondLst>
                        <p:cond delay="indefinite"/>
                      </p:stCondLst>
                      <p:childTnLst>
                        <p:par>
                          <p:cTn id="254" fill="hold" nodeType="withGroup">
                            <p:stCondLst>
                              <p:cond delay="0"/>
                            </p:stCondLst>
                            <p:childTnLst>
                              <p:par>
                                <p:cTn id="255" presetID="1" presetClass="entr" presetSubtype="0" fill="hold" grpId="0" nodeType="clickEffect">
                                  <p:stCondLst>
                                    <p:cond delay="0"/>
                                  </p:stCondLst>
                                  <p:childTnLst>
                                    <p:set>
                                      <p:cBhvr>
                                        <p:cTn id="256" dur="1" fill="hold">
                                          <p:stCondLst>
                                            <p:cond delay="0"/>
                                          </p:stCondLst>
                                        </p:cTn>
                                        <p:tgtEl>
                                          <p:spTgt spid="299065"/>
                                        </p:tgtEl>
                                        <p:attrNameLst>
                                          <p:attrName>style.visibility</p:attrName>
                                        </p:attrNameLst>
                                      </p:cBhvr>
                                      <p:to>
                                        <p:strVal val="visible"/>
                                      </p:to>
                                    </p:set>
                                  </p:childTnLst>
                                </p:cTn>
                              </p:par>
                              <p:par>
                                <p:cTn id="257" presetID="1" presetClass="entr" presetSubtype="0" fill="hold" grpId="0" nodeType="withEffect">
                                  <p:stCondLst>
                                    <p:cond delay="0"/>
                                  </p:stCondLst>
                                  <p:childTnLst>
                                    <p:set>
                                      <p:cBhvr>
                                        <p:cTn id="258" dur="1" fill="hold">
                                          <p:stCondLst>
                                            <p:cond delay="0"/>
                                          </p:stCondLst>
                                        </p:cTn>
                                        <p:tgtEl>
                                          <p:spTgt spid="299066"/>
                                        </p:tgtEl>
                                        <p:attrNameLst>
                                          <p:attrName>style.visibility</p:attrName>
                                        </p:attrNameLst>
                                      </p:cBhvr>
                                      <p:to>
                                        <p:strVal val="visible"/>
                                      </p:to>
                                    </p:set>
                                  </p:childTnLst>
                                </p:cTn>
                              </p:par>
                            </p:childTnLst>
                          </p:cTn>
                        </p:par>
                      </p:childTnLst>
                    </p:cTn>
                  </p:par>
                  <p:par>
                    <p:cTn id="259" fill="hold" nodeType="clickPar">
                      <p:stCondLst>
                        <p:cond delay="indefinite"/>
                      </p:stCondLst>
                      <p:childTnLst>
                        <p:par>
                          <p:cTn id="260" fill="hold" nodeType="withGroup">
                            <p:stCondLst>
                              <p:cond delay="0"/>
                            </p:stCondLst>
                            <p:childTnLst>
                              <p:par>
                                <p:cTn id="261" presetID="1" presetClass="entr" presetSubtype="0" fill="hold" grpId="0" nodeType="clickEffect">
                                  <p:stCondLst>
                                    <p:cond delay="0"/>
                                  </p:stCondLst>
                                  <p:childTnLst>
                                    <p:set>
                                      <p:cBhvr>
                                        <p:cTn id="262" dur="1" fill="hold">
                                          <p:stCondLst>
                                            <p:cond delay="0"/>
                                          </p:stCondLst>
                                        </p:cTn>
                                        <p:tgtEl>
                                          <p:spTgt spid="299067"/>
                                        </p:tgtEl>
                                        <p:attrNameLst>
                                          <p:attrName>style.visibility</p:attrName>
                                        </p:attrNameLst>
                                      </p:cBhvr>
                                      <p:to>
                                        <p:strVal val="visible"/>
                                      </p:to>
                                    </p:set>
                                  </p:childTnLst>
                                </p:cTn>
                              </p:par>
                              <p:par>
                                <p:cTn id="263" presetID="64" presetClass="path" presetSubtype="0" fill="remove" grpId="1" nodeType="withEffect">
                                  <p:stCondLst>
                                    <p:cond delay="0"/>
                                  </p:stCondLst>
                                  <p:childTnLst>
                                    <p:animMotion origin="layout" path="M -0.08559 -1.11111E-6 L -1.38889E-6 -1.11111E-6 " pathEditMode="relative" rAng="0" ptsTypes="AA">
                                      <p:cBhvr>
                                        <p:cTn id="264" dur="500" fill="hold"/>
                                        <p:tgtEl>
                                          <p:spTgt spid="299067"/>
                                        </p:tgtEl>
                                        <p:attrNameLst>
                                          <p:attrName>ppt_x</p:attrName>
                                          <p:attrName>ppt_y</p:attrName>
                                        </p:attrNameLst>
                                      </p:cBhvr>
                                      <p:rCtr x="4271" y="0"/>
                                    </p:animMotion>
                                  </p:childTnLst>
                                </p:cTn>
                              </p:par>
                            </p:childTnLst>
                          </p:cTn>
                        </p:par>
                      </p:childTnLst>
                    </p:cTn>
                  </p:par>
                  <p:par>
                    <p:cTn id="265" fill="hold" nodeType="clickPar">
                      <p:stCondLst>
                        <p:cond delay="indefinite"/>
                      </p:stCondLst>
                      <p:childTnLst>
                        <p:par>
                          <p:cTn id="266" fill="hold" nodeType="withGroup">
                            <p:stCondLst>
                              <p:cond delay="0"/>
                            </p:stCondLst>
                            <p:childTnLst>
                              <p:par>
                                <p:cTn id="267" presetID="1" presetClass="entr" presetSubtype="0" fill="hold" grpId="0" nodeType="clickEffect">
                                  <p:stCondLst>
                                    <p:cond delay="0"/>
                                  </p:stCondLst>
                                  <p:childTnLst>
                                    <p:set>
                                      <p:cBhvr>
                                        <p:cTn id="268" dur="1" fill="hold">
                                          <p:stCondLst>
                                            <p:cond delay="0"/>
                                          </p:stCondLst>
                                        </p:cTn>
                                        <p:tgtEl>
                                          <p:spTgt spid="299062"/>
                                        </p:tgtEl>
                                        <p:attrNameLst>
                                          <p:attrName>style.visibility</p:attrName>
                                        </p:attrNameLst>
                                      </p:cBhvr>
                                      <p:to>
                                        <p:strVal val="visible"/>
                                      </p:to>
                                    </p:set>
                                  </p:childTnLst>
                                </p:cTn>
                              </p:par>
                              <p:par>
                                <p:cTn id="269" presetID="35" presetClass="emph" presetSubtype="0" repeatCount="10000" fill="hold" grpId="1" nodeType="withEffect">
                                  <p:stCondLst>
                                    <p:cond delay="0"/>
                                  </p:stCondLst>
                                  <p:childTnLst>
                                    <p:anim calcmode="discrete" valueType="str">
                                      <p:cBhvr>
                                        <p:cTn id="270" dur="500" fill="hold"/>
                                        <p:tgtEl>
                                          <p:spTgt spid="299062"/>
                                        </p:tgtEl>
                                        <p:attrNameLst>
                                          <p:attrName>style.visibility</p:attrName>
                                        </p:attrNameLst>
                                      </p:cBhvr>
                                      <p:tavLst>
                                        <p:tav tm="0">
                                          <p:val>
                                            <p:strVal val="hidden"/>
                                          </p:val>
                                        </p:tav>
                                        <p:tav tm="50000">
                                          <p:val>
                                            <p:strVal val="visible"/>
                                          </p:val>
                                        </p:tav>
                                      </p:tavLst>
                                    </p:anim>
                                  </p:childTnLst>
                                </p:cTn>
                              </p:par>
                            </p:childTnLst>
                          </p:cTn>
                        </p:par>
                      </p:childTnLst>
                    </p:cTn>
                  </p:par>
                  <p:par>
                    <p:cTn id="271" fill="hold" nodeType="clickPar">
                      <p:stCondLst>
                        <p:cond delay="indefinite"/>
                      </p:stCondLst>
                      <p:childTnLst>
                        <p:par>
                          <p:cTn id="272" fill="hold" nodeType="withGroup">
                            <p:stCondLst>
                              <p:cond delay="0"/>
                            </p:stCondLst>
                            <p:childTnLst>
                              <p:par>
                                <p:cTn id="273" presetID="22" presetClass="entr" presetSubtype="2" fill="hold" grpId="0" nodeType="clickEffect">
                                  <p:stCondLst>
                                    <p:cond delay="0"/>
                                  </p:stCondLst>
                                  <p:childTnLst>
                                    <p:set>
                                      <p:cBhvr>
                                        <p:cTn id="274" dur="1" fill="hold">
                                          <p:stCondLst>
                                            <p:cond delay="0"/>
                                          </p:stCondLst>
                                        </p:cTn>
                                        <p:tgtEl>
                                          <p:spTgt spid="299063"/>
                                        </p:tgtEl>
                                        <p:attrNameLst>
                                          <p:attrName>style.visibility</p:attrName>
                                        </p:attrNameLst>
                                      </p:cBhvr>
                                      <p:to>
                                        <p:strVal val="visible"/>
                                      </p:to>
                                    </p:set>
                                    <p:animEffect transition="in" filter="wipe(right)">
                                      <p:cBhvr>
                                        <p:cTn id="275" dur="500"/>
                                        <p:tgtEl>
                                          <p:spTgt spid="299063"/>
                                        </p:tgtEl>
                                      </p:cBhvr>
                                    </p:animEffect>
                                  </p:childTnLst>
                                </p:cTn>
                              </p:par>
                              <p:par>
                                <p:cTn id="276" presetID="1" presetClass="entr" presetSubtype="0" fill="hold" grpId="0" nodeType="withEffect">
                                  <p:stCondLst>
                                    <p:cond delay="0"/>
                                  </p:stCondLst>
                                  <p:childTnLst>
                                    <p:set>
                                      <p:cBhvr>
                                        <p:cTn id="277" dur="1" fill="hold">
                                          <p:stCondLst>
                                            <p:cond delay="0"/>
                                          </p:stCondLst>
                                        </p:cTn>
                                        <p:tgtEl>
                                          <p:spTgt spid="299064"/>
                                        </p:tgtEl>
                                        <p:attrNameLst>
                                          <p:attrName>style.visibility</p:attrName>
                                        </p:attrNameLst>
                                      </p:cBhvr>
                                      <p:to>
                                        <p:strVal val="visible"/>
                                      </p:to>
                                    </p:set>
                                  </p:childTnLst>
                                </p:cTn>
                              </p:par>
                              <p:par>
                                <p:cTn id="278" presetID="64" presetClass="path" presetSubtype="0" fill="remove" grpId="1" nodeType="withEffect">
                                  <p:stCondLst>
                                    <p:cond delay="0"/>
                                  </p:stCondLst>
                                  <p:childTnLst>
                                    <p:animMotion origin="layout" path="M 0.37569 -0.23194 L 0.00191 -0.00625 " pathEditMode="relative" rAng="0" ptsTypes="AA">
                                      <p:cBhvr>
                                        <p:cTn id="279" dur="500" fill="hold"/>
                                        <p:tgtEl>
                                          <p:spTgt spid="299064"/>
                                        </p:tgtEl>
                                        <p:attrNameLst>
                                          <p:attrName>ppt_x</p:attrName>
                                          <p:attrName>ppt_y</p:attrName>
                                        </p:attrNameLst>
                                      </p:cBhvr>
                                      <p:rCtr x="-18698" y="11273"/>
                                    </p:animMotion>
                                  </p:childTnLst>
                                </p:cTn>
                              </p:par>
                              <p:par>
                                <p:cTn id="280" presetID="1" presetClass="entr" presetSubtype="0" fill="hold" grpId="0" nodeType="withEffect">
                                  <p:stCondLst>
                                    <p:cond delay="0"/>
                                  </p:stCondLst>
                                  <p:childTnLst>
                                    <p:set>
                                      <p:cBhvr>
                                        <p:cTn id="281" dur="1" fill="hold">
                                          <p:stCondLst>
                                            <p:cond delay="0"/>
                                          </p:stCondLst>
                                        </p:cTn>
                                        <p:tgtEl>
                                          <p:spTgt spid="299068"/>
                                        </p:tgtEl>
                                        <p:attrNameLst>
                                          <p:attrName>style.visibility</p:attrName>
                                        </p:attrNameLst>
                                      </p:cBhvr>
                                      <p:to>
                                        <p:strVal val="visible"/>
                                      </p:to>
                                    </p:set>
                                  </p:childTnLst>
                                </p:cTn>
                              </p:par>
                              <p:par>
                                <p:cTn id="282" presetID="64" presetClass="path" presetSubtype="0" fill="remove" grpId="1" nodeType="withEffect">
                                  <p:stCondLst>
                                    <p:cond delay="0"/>
                                  </p:stCondLst>
                                  <p:childTnLst>
                                    <p:animMotion origin="layout" path="M 0.34254 -0.22292 L -2.22222E-6 -1.11111E-6 " pathEditMode="relative" rAng="0" ptsTypes="AA">
                                      <p:cBhvr>
                                        <p:cTn id="283" dur="500" fill="hold"/>
                                        <p:tgtEl>
                                          <p:spTgt spid="299068"/>
                                        </p:tgtEl>
                                        <p:attrNameLst>
                                          <p:attrName>ppt_x</p:attrName>
                                          <p:attrName>ppt_y</p:attrName>
                                        </p:attrNameLst>
                                      </p:cBhvr>
                                      <p:rCtr x="-17135" y="11134"/>
                                    </p:animMotion>
                                  </p:childTnLst>
                                </p:cTn>
                              </p:par>
                            </p:childTnLst>
                          </p:cTn>
                        </p:par>
                      </p:childTnLst>
                    </p:cTn>
                  </p:par>
                  <p:par>
                    <p:cTn id="284" fill="hold" nodeType="clickPar">
                      <p:stCondLst>
                        <p:cond delay="indefinite"/>
                      </p:stCondLst>
                      <p:childTnLst>
                        <p:par>
                          <p:cTn id="285" fill="hold" nodeType="withGroup">
                            <p:stCondLst>
                              <p:cond delay="0"/>
                            </p:stCondLst>
                            <p:childTnLst>
                              <p:par>
                                <p:cTn id="286" presetID="1" presetClass="exit" presetSubtype="0" fill="hold" grpId="2" nodeType="clickEffect">
                                  <p:stCondLst>
                                    <p:cond delay="0"/>
                                  </p:stCondLst>
                                  <p:childTnLst>
                                    <p:set>
                                      <p:cBhvr>
                                        <p:cTn id="287" dur="1" fill="hold">
                                          <p:stCondLst>
                                            <p:cond delay="0"/>
                                          </p:stCondLst>
                                        </p:cTn>
                                        <p:tgtEl>
                                          <p:spTgt spid="299062"/>
                                        </p:tgtEl>
                                        <p:attrNameLst>
                                          <p:attrName>style.visibility</p:attrName>
                                        </p:attrNameLst>
                                      </p:cBhvr>
                                      <p:to>
                                        <p:strVal val="hidden"/>
                                      </p:to>
                                    </p:set>
                                  </p:childTnLst>
                                </p:cTn>
                              </p:par>
                              <p:par>
                                <p:cTn id="288" presetID="1" presetClass="exit" presetSubtype="0" fill="hold" grpId="1" nodeType="withEffect">
                                  <p:stCondLst>
                                    <p:cond delay="0"/>
                                  </p:stCondLst>
                                  <p:childTnLst>
                                    <p:set>
                                      <p:cBhvr>
                                        <p:cTn id="289" dur="1" fill="hold">
                                          <p:stCondLst>
                                            <p:cond delay="0"/>
                                          </p:stCondLst>
                                        </p:cTn>
                                        <p:tgtEl>
                                          <p:spTgt spid="299063"/>
                                        </p:tgtEl>
                                        <p:attrNameLst>
                                          <p:attrName>style.visibility</p:attrName>
                                        </p:attrNameLst>
                                      </p:cBhvr>
                                      <p:to>
                                        <p:strVal val="hidden"/>
                                      </p:to>
                                    </p:set>
                                  </p:childTnLst>
                                </p:cTn>
                              </p:par>
                              <p:par>
                                <p:cTn id="290" presetID="3" presetClass="emph" presetSubtype="2" fill="hold" grpId="2" nodeType="withEffect">
                                  <p:stCondLst>
                                    <p:cond delay="0"/>
                                  </p:stCondLst>
                                  <p:childTnLst>
                                    <p:animClr clrSpc="rgb" dir="cw">
                                      <p:cBhvr override="childStyle">
                                        <p:cTn id="291" dur="100" fill="hold"/>
                                        <p:tgtEl>
                                          <p:spTgt spid="299064"/>
                                        </p:tgtEl>
                                        <p:attrNameLst>
                                          <p:attrName>style.color</p:attrName>
                                        </p:attrNameLst>
                                      </p:cBhvr>
                                      <p:to>
                                        <a:schemeClr val="tx1"/>
                                      </p:to>
                                    </p:animClr>
                                  </p:childTnLst>
                                </p:cTn>
                              </p:par>
                              <p:par>
                                <p:cTn id="292" presetID="3" presetClass="emph" presetSubtype="2" fill="hold" grpId="2" nodeType="withEffect">
                                  <p:stCondLst>
                                    <p:cond delay="0"/>
                                  </p:stCondLst>
                                  <p:childTnLst>
                                    <p:animClr clrSpc="rgb" dir="cw">
                                      <p:cBhvr override="childStyle">
                                        <p:cTn id="293" dur="100" fill="hold"/>
                                        <p:tgtEl>
                                          <p:spTgt spid="299068"/>
                                        </p:tgtEl>
                                        <p:attrNameLst>
                                          <p:attrName>style.color</p:attrName>
                                        </p:attrNameLst>
                                      </p:cBhvr>
                                      <p:to>
                                        <a:schemeClr val="tx1"/>
                                      </p:to>
                                    </p:animClr>
                                  </p:childTnLst>
                                </p:cTn>
                              </p:par>
                              <p:par>
                                <p:cTn id="294" presetID="3" presetClass="emph" presetSubtype="2" fill="hold" grpId="1" nodeType="withEffect">
                                  <p:stCondLst>
                                    <p:cond delay="0"/>
                                  </p:stCondLst>
                                  <p:childTnLst>
                                    <p:animClr clrSpc="rgb" dir="cw">
                                      <p:cBhvr override="childStyle">
                                        <p:cTn id="295" dur="100" fill="hold"/>
                                        <p:tgtEl>
                                          <p:spTgt spid="299070"/>
                                        </p:tgtEl>
                                        <p:attrNameLst>
                                          <p:attrName>style.color</p:attrName>
                                        </p:attrNameLst>
                                      </p:cBhvr>
                                      <p:to>
                                        <a:schemeClr val="tx1"/>
                                      </p:to>
                                    </p:animClr>
                                  </p:childTnLst>
                                </p:cTn>
                              </p:par>
                            </p:childTnLst>
                          </p:cTn>
                        </p:par>
                      </p:childTnLst>
                    </p:cTn>
                  </p:par>
                  <p:par>
                    <p:cTn id="296" fill="hold" nodeType="clickPar">
                      <p:stCondLst>
                        <p:cond delay="indefinite"/>
                      </p:stCondLst>
                      <p:childTnLst>
                        <p:par>
                          <p:cTn id="297" fill="hold" nodeType="withGroup">
                            <p:stCondLst>
                              <p:cond delay="0"/>
                            </p:stCondLst>
                            <p:childTnLst>
                              <p:par>
                                <p:cTn id="298" presetID="1" presetClass="entr" presetSubtype="0" fill="hold" grpId="0" nodeType="clickEffect">
                                  <p:stCondLst>
                                    <p:cond delay="0"/>
                                  </p:stCondLst>
                                  <p:childTnLst>
                                    <p:set>
                                      <p:cBhvr>
                                        <p:cTn id="299" dur="1" fill="hold">
                                          <p:stCondLst>
                                            <p:cond delay="0"/>
                                          </p:stCondLst>
                                        </p:cTn>
                                        <p:tgtEl>
                                          <p:spTgt spid="299014"/>
                                        </p:tgtEl>
                                        <p:attrNameLst>
                                          <p:attrName>style.visibility</p:attrName>
                                        </p:attrNameLst>
                                      </p:cBhvr>
                                      <p:to>
                                        <p:strVal val="visible"/>
                                      </p:to>
                                    </p:set>
                                  </p:childTnLst>
                                </p:cTn>
                              </p:par>
                            </p:childTnLst>
                          </p:cTn>
                        </p:par>
                      </p:childTnLst>
                    </p:cTn>
                  </p:par>
                  <p:par>
                    <p:cTn id="300" fill="hold" nodeType="clickPar">
                      <p:stCondLst>
                        <p:cond delay="indefinite"/>
                      </p:stCondLst>
                      <p:childTnLst>
                        <p:par>
                          <p:cTn id="301" fill="hold" nodeType="withGroup">
                            <p:stCondLst>
                              <p:cond delay="0"/>
                            </p:stCondLst>
                            <p:childTnLst>
                              <p:par>
                                <p:cTn id="302" presetID="1" presetClass="entr" presetSubtype="0" fill="hold" grpId="0" nodeType="clickEffect">
                                  <p:stCondLst>
                                    <p:cond delay="0"/>
                                  </p:stCondLst>
                                  <p:childTnLst>
                                    <p:set>
                                      <p:cBhvr>
                                        <p:cTn id="303" dur="1" fill="hold">
                                          <p:stCondLst>
                                            <p:cond delay="0"/>
                                          </p:stCondLst>
                                        </p:cTn>
                                        <p:tgtEl>
                                          <p:spTgt spid="2990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9013" grpId="0"/>
      <p:bldP spid="299014" grpId="0"/>
      <p:bldP spid="299015" grpId="0"/>
      <p:bldP spid="299020" grpId="0" animBg="1"/>
      <p:bldP spid="299020" grpId="1" animBg="1"/>
      <p:bldP spid="299020" grpId="2" animBg="1"/>
      <p:bldP spid="299020" grpId="3" animBg="1"/>
      <p:bldP spid="299020" grpId="4" animBg="1"/>
      <p:bldP spid="299021" grpId="0" animBg="1"/>
      <p:bldP spid="299021" grpId="1" animBg="1"/>
      <p:bldP spid="299021" grpId="2" animBg="1"/>
      <p:bldP spid="299021" grpId="3" animBg="1"/>
      <p:bldP spid="299021" grpId="4" animBg="1"/>
      <p:bldP spid="299022" grpId="0" animBg="1"/>
      <p:bldP spid="299022" grpId="1" animBg="1"/>
      <p:bldP spid="299022" grpId="2" animBg="1"/>
      <p:bldP spid="299023" grpId="0" animBg="1"/>
      <p:bldP spid="299023" grpId="1" animBg="1"/>
      <p:bldP spid="299023" grpId="2" animBg="1"/>
      <p:bldP spid="299024" grpId="0" animBg="1"/>
      <p:bldP spid="299024" grpId="1" animBg="1"/>
      <p:bldP spid="299024" grpId="2" animBg="1"/>
      <p:bldP spid="299024" grpId="3" animBg="1"/>
      <p:bldP spid="299025" grpId="0" animBg="1"/>
      <p:bldP spid="299025" grpId="1" animBg="1"/>
      <p:bldP spid="299025" grpId="2" animBg="1"/>
      <p:bldP spid="299025" grpId="3" animBg="1"/>
      <p:bldP spid="299025" grpId="4" animBg="1"/>
      <p:bldP spid="299026" grpId="0"/>
      <p:bldP spid="299026" grpId="1"/>
      <p:bldP spid="299026" grpId="2"/>
      <p:bldP spid="299026" grpId="3"/>
      <p:bldP spid="299027" grpId="0"/>
      <p:bldP spid="299027" grpId="1"/>
      <p:bldP spid="299027" grpId="2"/>
      <p:bldP spid="299027" grpId="3"/>
      <p:bldP spid="299027" grpId="4"/>
      <p:bldP spid="299028" grpId="0" animBg="1"/>
      <p:bldP spid="299028" grpId="1" animBg="1"/>
      <p:bldP spid="299028" grpId="2" animBg="1"/>
      <p:bldP spid="299028" grpId="3" animBg="1"/>
      <p:bldP spid="299028" grpId="4" animBg="1"/>
      <p:bldP spid="299028" grpId="5" animBg="1"/>
      <p:bldP spid="299030" grpId="0" animBg="1"/>
      <p:bldP spid="299031" grpId="0"/>
      <p:bldP spid="299031" grpId="1"/>
      <p:bldP spid="299031" grpId="2"/>
      <p:bldP spid="299031" grpId="3"/>
      <p:bldP spid="299031" grpId="4"/>
      <p:bldP spid="299032" grpId="0" animBg="1"/>
      <p:bldP spid="299032" grpId="1" animBg="1"/>
      <p:bldP spid="299033" grpId="0"/>
      <p:bldP spid="299034" grpId="0"/>
      <p:bldP spid="299034" grpId="1"/>
      <p:bldP spid="299035" grpId="0"/>
      <p:bldP spid="299038" grpId="0" animBg="1"/>
      <p:bldP spid="299039" grpId="0"/>
      <p:bldP spid="299040" grpId="0"/>
      <p:bldP spid="299045" grpId="0"/>
      <p:bldP spid="299046" grpId="0"/>
      <p:bldP spid="299046" grpId="1"/>
      <p:bldP spid="299046" grpId="2"/>
      <p:bldP spid="299047" grpId="0" animBg="1"/>
      <p:bldP spid="299047" grpId="1" animBg="1"/>
      <p:bldP spid="299048" grpId="0" animBg="1"/>
      <p:bldP spid="299048" grpId="1" animBg="1"/>
      <p:bldP spid="299048" grpId="2" animBg="1"/>
      <p:bldP spid="299049" grpId="0" animBg="1"/>
      <p:bldP spid="299049" grpId="1" animBg="1"/>
      <p:bldP spid="299049" grpId="2" animBg="1"/>
      <p:bldP spid="299050" grpId="0" animBg="1"/>
      <p:bldP spid="299050" grpId="1" animBg="1"/>
      <p:bldP spid="299051" grpId="0"/>
      <p:bldP spid="299051" grpId="1"/>
      <p:bldP spid="299052" grpId="0" animBg="1"/>
      <p:bldP spid="299054" grpId="0" animBg="1"/>
      <p:bldP spid="299054" grpId="1" animBg="1"/>
      <p:bldP spid="299019" grpId="0"/>
      <p:bldP spid="299036" grpId="0" animBg="1"/>
      <p:bldP spid="299055" grpId="0" animBg="1"/>
      <p:bldP spid="299059" grpId="0" animBg="1"/>
      <p:bldP spid="299059" grpId="1" animBg="1"/>
      <p:bldP spid="299059" grpId="2" animBg="1"/>
      <p:bldP spid="299060" grpId="0" animBg="1"/>
      <p:bldP spid="299060" grpId="1" animBg="1"/>
      <p:bldP spid="299061" grpId="0"/>
      <p:bldP spid="299061" grpId="1"/>
      <p:bldP spid="299061" grpId="2"/>
      <p:bldP spid="299062" grpId="0" animBg="1"/>
      <p:bldP spid="299062" grpId="1" animBg="1"/>
      <p:bldP spid="299062" grpId="2" animBg="1"/>
      <p:bldP spid="299063" grpId="0" animBg="1"/>
      <p:bldP spid="299063" grpId="1" animBg="1"/>
      <p:bldP spid="299064" grpId="0"/>
      <p:bldP spid="299064" grpId="1"/>
      <p:bldP spid="299064" grpId="2"/>
      <p:bldP spid="299065" grpId="0"/>
      <p:bldP spid="299066" grpId="0" animBg="1"/>
      <p:bldP spid="299067" grpId="0"/>
      <p:bldP spid="299067" grpId="1"/>
      <p:bldP spid="299068" grpId="0"/>
      <p:bldP spid="299068" grpId="1"/>
      <p:bldP spid="299068" grpId="2"/>
      <p:bldP spid="299069" grpId="0"/>
      <p:bldP spid="299069" grpId="1"/>
      <p:bldP spid="299069" grpId="2"/>
      <p:bldP spid="299070" grpId="0"/>
      <p:bldP spid="299070"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Freeform 2"/>
          <p:cNvSpPr>
            <a:spLocks/>
          </p:cNvSpPr>
          <p:nvPr/>
        </p:nvSpPr>
        <p:spPr bwMode="auto">
          <a:xfrm flipH="1">
            <a:off x="2914650" y="73025"/>
            <a:ext cx="936625" cy="1111250"/>
          </a:xfrm>
          <a:custGeom>
            <a:avLst/>
            <a:gdLst>
              <a:gd name="T0" fmla="*/ 2147483647 w 573"/>
              <a:gd name="T1" fmla="*/ 2147483647 h 616"/>
              <a:gd name="T2" fmla="*/ 2147483647 w 573"/>
              <a:gd name="T3" fmla="*/ 2147483647 h 616"/>
              <a:gd name="T4" fmla="*/ 2147483647 w 573"/>
              <a:gd name="T5" fmla="*/ 2147483647 h 616"/>
              <a:gd name="T6" fmla="*/ 2147483647 w 573"/>
              <a:gd name="T7" fmla="*/ 2147483647 h 616"/>
              <a:gd name="T8" fmla="*/ 2147483647 w 573"/>
              <a:gd name="T9" fmla="*/ 2147483647 h 616"/>
              <a:gd name="T10" fmla="*/ 2147483647 w 573"/>
              <a:gd name="T11" fmla="*/ 2147483647 h 616"/>
              <a:gd name="T12" fmla="*/ 2147483647 w 573"/>
              <a:gd name="T13" fmla="*/ 2147483647 h 616"/>
              <a:gd name="T14" fmla="*/ 2147483647 w 573"/>
              <a:gd name="T15" fmla="*/ 2147483647 h 616"/>
              <a:gd name="T16" fmla="*/ 2147483647 w 573"/>
              <a:gd name="T17" fmla="*/ 2147483647 h 616"/>
              <a:gd name="T18" fmla="*/ 2147483647 w 573"/>
              <a:gd name="T19" fmla="*/ 2147483647 h 616"/>
              <a:gd name="T20" fmla="*/ 2147483647 w 573"/>
              <a:gd name="T21" fmla="*/ 2147483647 h 616"/>
              <a:gd name="T22" fmla="*/ 2147483647 w 573"/>
              <a:gd name="T23" fmla="*/ 2147483647 h 616"/>
              <a:gd name="T24" fmla="*/ 2147483647 w 573"/>
              <a:gd name="T25" fmla="*/ 2147483647 h 616"/>
              <a:gd name="T26" fmla="*/ 2147483647 w 573"/>
              <a:gd name="T27" fmla="*/ 2147483647 h 616"/>
              <a:gd name="T28" fmla="*/ 2147483647 w 573"/>
              <a:gd name="T29" fmla="*/ 2147483647 h 616"/>
              <a:gd name="T30" fmla="*/ 2147483647 w 573"/>
              <a:gd name="T31" fmla="*/ 2147483647 h 616"/>
              <a:gd name="T32" fmla="*/ 2147483647 w 573"/>
              <a:gd name="T33" fmla="*/ 2147483647 h 616"/>
              <a:gd name="T34" fmla="*/ 2147483647 w 573"/>
              <a:gd name="T35" fmla="*/ 2147483647 h 616"/>
              <a:gd name="T36" fmla="*/ 2147483647 w 573"/>
              <a:gd name="T37" fmla="*/ 2147483647 h 616"/>
              <a:gd name="T38" fmla="*/ 2147483647 w 573"/>
              <a:gd name="T39" fmla="*/ 2147483647 h 616"/>
              <a:gd name="T40" fmla="*/ 2147483647 w 573"/>
              <a:gd name="T41" fmla="*/ 2147483647 h 61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573"/>
              <a:gd name="T64" fmla="*/ 0 h 616"/>
              <a:gd name="T65" fmla="*/ 573 w 573"/>
              <a:gd name="T66" fmla="*/ 616 h 61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573" h="616">
                <a:moveTo>
                  <a:pt x="529" y="187"/>
                </a:moveTo>
                <a:cubicBezTo>
                  <a:pt x="535" y="172"/>
                  <a:pt x="573" y="124"/>
                  <a:pt x="565" y="95"/>
                </a:cubicBezTo>
                <a:cubicBezTo>
                  <a:pt x="557" y="65"/>
                  <a:pt x="519" y="20"/>
                  <a:pt x="484" y="10"/>
                </a:cubicBezTo>
                <a:cubicBezTo>
                  <a:pt x="449" y="0"/>
                  <a:pt x="382" y="12"/>
                  <a:pt x="357" y="33"/>
                </a:cubicBezTo>
                <a:cubicBezTo>
                  <a:pt x="333" y="54"/>
                  <a:pt x="326" y="104"/>
                  <a:pt x="336" y="133"/>
                </a:cubicBezTo>
                <a:cubicBezTo>
                  <a:pt x="347" y="162"/>
                  <a:pt x="412" y="188"/>
                  <a:pt x="423" y="207"/>
                </a:cubicBezTo>
                <a:cubicBezTo>
                  <a:pt x="433" y="226"/>
                  <a:pt x="418" y="222"/>
                  <a:pt x="402" y="245"/>
                </a:cubicBezTo>
                <a:cubicBezTo>
                  <a:pt x="386" y="267"/>
                  <a:pt x="356" y="304"/>
                  <a:pt x="327" y="340"/>
                </a:cubicBezTo>
                <a:cubicBezTo>
                  <a:pt x="298" y="376"/>
                  <a:pt x="237" y="432"/>
                  <a:pt x="226" y="456"/>
                </a:cubicBezTo>
                <a:cubicBezTo>
                  <a:pt x="215" y="480"/>
                  <a:pt x="239" y="498"/>
                  <a:pt x="263" y="485"/>
                </a:cubicBezTo>
                <a:cubicBezTo>
                  <a:pt x="287" y="472"/>
                  <a:pt x="352" y="380"/>
                  <a:pt x="371" y="380"/>
                </a:cubicBezTo>
                <a:cubicBezTo>
                  <a:pt x="390" y="380"/>
                  <a:pt x="399" y="467"/>
                  <a:pt x="375" y="486"/>
                </a:cubicBezTo>
                <a:cubicBezTo>
                  <a:pt x="351" y="505"/>
                  <a:pt x="281" y="482"/>
                  <a:pt x="226" y="492"/>
                </a:cubicBezTo>
                <a:cubicBezTo>
                  <a:pt x="171" y="502"/>
                  <a:pt x="79" y="540"/>
                  <a:pt x="42" y="544"/>
                </a:cubicBezTo>
                <a:cubicBezTo>
                  <a:pt x="5" y="548"/>
                  <a:pt x="5" y="505"/>
                  <a:pt x="5" y="514"/>
                </a:cubicBezTo>
                <a:cubicBezTo>
                  <a:pt x="5" y="523"/>
                  <a:pt x="0" y="587"/>
                  <a:pt x="42" y="596"/>
                </a:cubicBezTo>
                <a:cubicBezTo>
                  <a:pt x="84" y="605"/>
                  <a:pt x="177" y="566"/>
                  <a:pt x="256" y="566"/>
                </a:cubicBezTo>
                <a:cubicBezTo>
                  <a:pt x="335" y="566"/>
                  <a:pt x="466" y="616"/>
                  <a:pt x="514" y="596"/>
                </a:cubicBezTo>
                <a:cubicBezTo>
                  <a:pt x="562" y="576"/>
                  <a:pt x="535" y="493"/>
                  <a:pt x="542" y="447"/>
                </a:cubicBezTo>
                <a:cubicBezTo>
                  <a:pt x="549" y="401"/>
                  <a:pt x="563" y="366"/>
                  <a:pt x="559" y="322"/>
                </a:cubicBezTo>
                <a:cubicBezTo>
                  <a:pt x="555" y="278"/>
                  <a:pt x="524" y="210"/>
                  <a:pt x="515" y="180"/>
                </a:cubicBezTo>
              </a:path>
            </a:pathLst>
          </a:custGeom>
          <a:solidFill>
            <a:srgbClr val="FF99FF"/>
          </a:solidFill>
          <a:ln w="9525" cap="flat" cmpd="sng">
            <a:noFill/>
            <a:prstDash val="solid"/>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spAutoFit/>
          </a:bodyPr>
          <a:lstStyle/>
          <a:p>
            <a:endParaRPr lang="ja-JP" altLang="en-US" b="1">
              <a:solidFill>
                <a:srgbClr val="000000"/>
              </a:solidFill>
            </a:endParaRPr>
          </a:p>
        </p:txBody>
      </p:sp>
      <p:sp>
        <p:nvSpPr>
          <p:cNvPr id="296963" name="Freeform 3"/>
          <p:cNvSpPr>
            <a:spLocks/>
          </p:cNvSpPr>
          <p:nvPr/>
        </p:nvSpPr>
        <p:spPr bwMode="auto">
          <a:xfrm>
            <a:off x="2698750" y="1009650"/>
            <a:ext cx="1609725" cy="285750"/>
          </a:xfrm>
          <a:custGeom>
            <a:avLst/>
            <a:gdLst>
              <a:gd name="T0" fmla="*/ 2147483647 w 1014"/>
              <a:gd name="T1" fmla="*/ 0 h 180"/>
              <a:gd name="T2" fmla="*/ 2147483647 w 1014"/>
              <a:gd name="T3" fmla="*/ 2147483647 h 180"/>
              <a:gd name="T4" fmla="*/ 2147483647 w 1014"/>
              <a:gd name="T5" fmla="*/ 2147483647 h 180"/>
              <a:gd name="T6" fmla="*/ 2147483647 w 1014"/>
              <a:gd name="T7" fmla="*/ 2147483647 h 180"/>
              <a:gd name="T8" fmla="*/ 2147483647 w 1014"/>
              <a:gd name="T9" fmla="*/ 2147483647 h 180"/>
              <a:gd name="T10" fmla="*/ 2147483647 w 1014"/>
              <a:gd name="T11" fmla="*/ 2147483647 h 180"/>
              <a:gd name="T12" fmla="*/ 0 w 1014"/>
              <a:gd name="T13" fmla="*/ 2147483647 h 180"/>
              <a:gd name="T14" fmla="*/ 0 60000 65536"/>
              <a:gd name="T15" fmla="*/ 0 60000 65536"/>
              <a:gd name="T16" fmla="*/ 0 60000 65536"/>
              <a:gd name="T17" fmla="*/ 0 60000 65536"/>
              <a:gd name="T18" fmla="*/ 0 60000 65536"/>
              <a:gd name="T19" fmla="*/ 0 60000 65536"/>
              <a:gd name="T20" fmla="*/ 0 60000 65536"/>
              <a:gd name="T21" fmla="*/ 0 w 1014"/>
              <a:gd name="T22" fmla="*/ 0 h 180"/>
              <a:gd name="T23" fmla="*/ 1014 w 1014"/>
              <a:gd name="T24" fmla="*/ 180 h 18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4" h="180">
                <a:moveTo>
                  <a:pt x="1014" y="0"/>
                </a:moveTo>
                <a:cubicBezTo>
                  <a:pt x="992" y="17"/>
                  <a:pt x="920" y="74"/>
                  <a:pt x="881" y="100"/>
                </a:cubicBezTo>
                <a:cubicBezTo>
                  <a:pt x="842" y="126"/>
                  <a:pt x="811" y="147"/>
                  <a:pt x="778" y="159"/>
                </a:cubicBezTo>
                <a:cubicBezTo>
                  <a:pt x="744" y="172"/>
                  <a:pt x="785" y="174"/>
                  <a:pt x="681" y="176"/>
                </a:cubicBezTo>
                <a:cubicBezTo>
                  <a:pt x="577" y="178"/>
                  <a:pt x="259" y="180"/>
                  <a:pt x="153" y="173"/>
                </a:cubicBezTo>
                <a:cubicBezTo>
                  <a:pt x="47" y="166"/>
                  <a:pt x="70" y="156"/>
                  <a:pt x="45" y="134"/>
                </a:cubicBezTo>
                <a:cubicBezTo>
                  <a:pt x="20" y="112"/>
                  <a:pt x="9" y="61"/>
                  <a:pt x="0" y="42"/>
                </a:cubicBezTo>
              </a:path>
            </a:pathLst>
          </a:custGeom>
          <a:solidFill>
            <a:srgbClr val="CC66FF"/>
          </a:solidFill>
          <a:ln w="9525" cap="flat" cmpd="sng">
            <a:solidFill>
              <a:srgbClr val="CC99FF"/>
            </a:solidFill>
            <a:prstDash val="solid"/>
            <a:round/>
            <a:headEnd/>
            <a:tailEnd/>
          </a:ln>
          <a:effectLst>
            <a:innerShdw blurRad="63500" dist="50800" dir="5400000">
              <a:prstClr val="black">
                <a:alpha val="50000"/>
              </a:prstClr>
            </a:innerShdw>
          </a:effectLst>
        </p:spPr>
        <p:txBody>
          <a:bodyPr anchor="ctr">
            <a:spAutoFit/>
          </a:bodyPr>
          <a:lstStyle/>
          <a:p>
            <a:endParaRPr lang="ja-JP" altLang="en-US" b="1">
              <a:solidFill>
                <a:srgbClr val="000000"/>
              </a:solidFill>
            </a:endParaRPr>
          </a:p>
        </p:txBody>
      </p:sp>
      <p:sp>
        <p:nvSpPr>
          <p:cNvPr id="296964" name="Line 4"/>
          <p:cNvSpPr>
            <a:spLocks noChangeShapeType="1"/>
          </p:cNvSpPr>
          <p:nvPr/>
        </p:nvSpPr>
        <p:spPr bwMode="auto">
          <a:xfrm>
            <a:off x="4067175" y="1154113"/>
            <a:ext cx="158273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b="1">
              <a:solidFill>
                <a:srgbClr val="000000"/>
              </a:solidFill>
            </a:endParaRPr>
          </a:p>
        </p:txBody>
      </p:sp>
      <p:sp>
        <p:nvSpPr>
          <p:cNvPr id="296965" name="Line 5"/>
          <p:cNvSpPr>
            <a:spLocks noChangeShapeType="1"/>
          </p:cNvSpPr>
          <p:nvPr/>
        </p:nvSpPr>
        <p:spPr bwMode="auto">
          <a:xfrm flipV="1">
            <a:off x="4067175" y="290513"/>
            <a:ext cx="1654175" cy="8636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b="1">
              <a:solidFill>
                <a:srgbClr val="000000"/>
              </a:solidFill>
            </a:endParaRPr>
          </a:p>
        </p:txBody>
      </p:sp>
      <p:sp>
        <p:nvSpPr>
          <p:cNvPr id="296966" name="Line 6"/>
          <p:cNvSpPr>
            <a:spLocks noChangeShapeType="1"/>
          </p:cNvSpPr>
          <p:nvPr/>
        </p:nvSpPr>
        <p:spPr bwMode="auto">
          <a:xfrm>
            <a:off x="1185863" y="1154113"/>
            <a:ext cx="1582737"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b="1">
              <a:solidFill>
                <a:srgbClr val="000000"/>
              </a:solidFill>
            </a:endParaRPr>
          </a:p>
        </p:txBody>
      </p:sp>
      <p:sp>
        <p:nvSpPr>
          <p:cNvPr id="296967" name="Line 7"/>
          <p:cNvSpPr>
            <a:spLocks noChangeShapeType="1"/>
          </p:cNvSpPr>
          <p:nvPr/>
        </p:nvSpPr>
        <p:spPr bwMode="auto">
          <a:xfrm>
            <a:off x="4067175" y="1154113"/>
            <a:ext cx="1152525" cy="0"/>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b="1">
              <a:solidFill>
                <a:srgbClr val="000000"/>
              </a:solidFill>
            </a:endParaRPr>
          </a:p>
        </p:txBody>
      </p:sp>
      <p:sp>
        <p:nvSpPr>
          <p:cNvPr id="296968" name="Line 8"/>
          <p:cNvSpPr>
            <a:spLocks noChangeShapeType="1"/>
          </p:cNvSpPr>
          <p:nvPr/>
        </p:nvSpPr>
        <p:spPr bwMode="auto">
          <a:xfrm flipV="1">
            <a:off x="4067175" y="506413"/>
            <a:ext cx="1223963" cy="647700"/>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b="1">
              <a:solidFill>
                <a:srgbClr val="000000"/>
              </a:solidFill>
            </a:endParaRPr>
          </a:p>
        </p:txBody>
      </p:sp>
      <p:sp>
        <p:nvSpPr>
          <p:cNvPr id="296969" name="Line 9"/>
          <p:cNvSpPr>
            <a:spLocks noChangeShapeType="1"/>
          </p:cNvSpPr>
          <p:nvPr/>
        </p:nvSpPr>
        <p:spPr bwMode="auto">
          <a:xfrm>
            <a:off x="1619250" y="1154113"/>
            <a:ext cx="1152525" cy="0"/>
          </a:xfrm>
          <a:prstGeom prst="line">
            <a:avLst/>
          </a:prstGeom>
          <a:noFill/>
          <a:ln w="5715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b="1">
              <a:solidFill>
                <a:srgbClr val="000000"/>
              </a:solidFill>
            </a:endParaRPr>
          </a:p>
        </p:txBody>
      </p:sp>
      <p:sp>
        <p:nvSpPr>
          <p:cNvPr id="296970" name="Rectangle 10"/>
          <p:cNvSpPr>
            <a:spLocks noChangeArrowheads="1"/>
          </p:cNvSpPr>
          <p:nvPr/>
        </p:nvSpPr>
        <p:spPr bwMode="auto">
          <a:xfrm>
            <a:off x="4932363" y="654050"/>
            <a:ext cx="13239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solidFill>
                  <a:srgbClr val="000000"/>
                </a:solidFill>
                <a:latin typeface="Bookman Old Style" pitchFamily="18" charset="0"/>
              </a:rPr>
              <a:t>F </a:t>
            </a:r>
            <a:r>
              <a:rPr kumimoji="0" lang="en-US" altLang="ja-JP">
                <a:solidFill>
                  <a:srgbClr val="6600CC"/>
                </a:solidFill>
              </a:rPr>
              <a:t>=20N</a:t>
            </a:r>
          </a:p>
        </p:txBody>
      </p:sp>
      <p:sp>
        <p:nvSpPr>
          <p:cNvPr id="296971" name="Rectangle 11"/>
          <p:cNvSpPr>
            <a:spLocks noChangeArrowheads="1"/>
          </p:cNvSpPr>
          <p:nvPr/>
        </p:nvSpPr>
        <p:spPr bwMode="auto">
          <a:xfrm>
            <a:off x="2916238" y="1296988"/>
            <a:ext cx="14398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i="1">
                <a:solidFill>
                  <a:srgbClr val="000000"/>
                </a:solidFill>
                <a:latin typeface="Bookman Old Style" pitchFamily="18" charset="0"/>
              </a:rPr>
              <a:t>s </a:t>
            </a:r>
            <a:r>
              <a:rPr kumimoji="0" lang="en-US" altLang="ja-JP">
                <a:solidFill>
                  <a:srgbClr val="6600CC"/>
                </a:solidFill>
              </a:rPr>
              <a:t>=10m</a:t>
            </a:r>
            <a:endParaRPr kumimoji="0" lang="en-US" altLang="ja-JP" i="1">
              <a:solidFill>
                <a:srgbClr val="6600CC"/>
              </a:solidFill>
              <a:latin typeface="Bookman Old Style" pitchFamily="18" charset="0"/>
            </a:endParaRPr>
          </a:p>
        </p:txBody>
      </p:sp>
      <p:sp>
        <p:nvSpPr>
          <p:cNvPr id="296972" name="Line 12"/>
          <p:cNvSpPr>
            <a:spLocks noChangeShapeType="1"/>
          </p:cNvSpPr>
          <p:nvPr/>
        </p:nvSpPr>
        <p:spPr bwMode="auto">
          <a:xfrm>
            <a:off x="0" y="1439863"/>
            <a:ext cx="3419475" cy="0"/>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b="1">
              <a:solidFill>
                <a:srgbClr val="000000"/>
              </a:solidFill>
            </a:endParaRPr>
          </a:p>
        </p:txBody>
      </p:sp>
      <p:sp>
        <p:nvSpPr>
          <p:cNvPr id="18445" name="Rectangle 13"/>
          <p:cNvSpPr>
            <a:spLocks noChangeArrowheads="1"/>
          </p:cNvSpPr>
          <p:nvPr/>
        </p:nvSpPr>
        <p:spPr bwMode="auto">
          <a:xfrm>
            <a:off x="0" y="1296988"/>
            <a:ext cx="3419475" cy="2159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ja-JP" altLang="en-US" b="1">
              <a:solidFill>
                <a:srgbClr val="000000"/>
              </a:solidFill>
            </a:endParaRPr>
          </a:p>
        </p:txBody>
      </p:sp>
      <p:sp>
        <p:nvSpPr>
          <p:cNvPr id="18446" name="Line 14"/>
          <p:cNvSpPr>
            <a:spLocks noChangeShapeType="1"/>
          </p:cNvSpPr>
          <p:nvPr/>
        </p:nvSpPr>
        <p:spPr bwMode="auto">
          <a:xfrm>
            <a:off x="2193925" y="1298575"/>
            <a:ext cx="59055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ja-JP" altLang="en-US" b="1">
              <a:solidFill>
                <a:srgbClr val="000000"/>
              </a:solidFill>
            </a:endParaRPr>
          </a:p>
        </p:txBody>
      </p:sp>
      <p:sp>
        <p:nvSpPr>
          <p:cNvPr id="296975" name="Rectangle 15"/>
          <p:cNvSpPr>
            <a:spLocks noChangeArrowheads="1"/>
          </p:cNvSpPr>
          <p:nvPr/>
        </p:nvSpPr>
        <p:spPr bwMode="auto">
          <a:xfrm>
            <a:off x="4140200" y="0"/>
            <a:ext cx="13239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solidFill>
                  <a:srgbClr val="000000"/>
                </a:solidFill>
                <a:latin typeface="Bookman Old Style" pitchFamily="18" charset="0"/>
              </a:rPr>
              <a:t>F </a:t>
            </a:r>
            <a:r>
              <a:rPr kumimoji="0" lang="en-US" altLang="ja-JP">
                <a:solidFill>
                  <a:srgbClr val="6600CC"/>
                </a:solidFill>
              </a:rPr>
              <a:t>=20N</a:t>
            </a:r>
          </a:p>
        </p:txBody>
      </p:sp>
      <p:sp>
        <p:nvSpPr>
          <p:cNvPr id="296976" name="Line 16"/>
          <p:cNvSpPr>
            <a:spLocks noChangeShapeType="1"/>
          </p:cNvSpPr>
          <p:nvPr/>
        </p:nvSpPr>
        <p:spPr bwMode="auto">
          <a:xfrm>
            <a:off x="4067175" y="1152525"/>
            <a:ext cx="1225550" cy="0"/>
          </a:xfrm>
          <a:prstGeom prst="line">
            <a:avLst/>
          </a:prstGeom>
          <a:noFill/>
          <a:ln w="57150">
            <a:solidFill>
              <a:srgbClr val="FF0000"/>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b="1">
              <a:solidFill>
                <a:srgbClr val="000000"/>
              </a:solidFill>
            </a:endParaRPr>
          </a:p>
        </p:txBody>
      </p:sp>
      <p:sp>
        <p:nvSpPr>
          <p:cNvPr id="296977" name="Rectangle 17"/>
          <p:cNvSpPr>
            <a:spLocks noChangeArrowheads="1"/>
          </p:cNvSpPr>
          <p:nvPr/>
        </p:nvSpPr>
        <p:spPr bwMode="auto">
          <a:xfrm>
            <a:off x="4643438" y="665163"/>
            <a:ext cx="12239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solidFill>
                  <a:srgbClr val="000000"/>
                </a:solidFill>
                <a:latin typeface="Symbol" pitchFamily="18" charset="2"/>
              </a:rPr>
              <a:t>q </a:t>
            </a:r>
            <a:r>
              <a:rPr kumimoji="0" lang="en-US" altLang="ja-JP">
                <a:solidFill>
                  <a:srgbClr val="6600CC"/>
                </a:solidFill>
              </a:rPr>
              <a:t>=30</a:t>
            </a:r>
            <a:r>
              <a:rPr kumimoji="0" lang="en-US" altLang="ja-JP" baseline="30000">
                <a:solidFill>
                  <a:srgbClr val="6600CC"/>
                </a:solidFill>
              </a:rPr>
              <a:t>o</a:t>
            </a:r>
            <a:r>
              <a:rPr kumimoji="0" lang="en-US" altLang="ja-JP">
                <a:solidFill>
                  <a:srgbClr val="000000"/>
                </a:solidFill>
              </a:rPr>
              <a:t> </a:t>
            </a:r>
          </a:p>
        </p:txBody>
      </p:sp>
      <p:sp>
        <p:nvSpPr>
          <p:cNvPr id="296978" name="Rectangle 18"/>
          <p:cNvSpPr>
            <a:spLocks noChangeArrowheads="1"/>
          </p:cNvSpPr>
          <p:nvPr/>
        </p:nvSpPr>
        <p:spPr bwMode="auto">
          <a:xfrm>
            <a:off x="4284663" y="1214438"/>
            <a:ext cx="1727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i="1">
                <a:solidFill>
                  <a:srgbClr val="000000"/>
                </a:solidFill>
                <a:latin typeface="Bookman Old Style" pitchFamily="18" charset="0"/>
              </a:rPr>
              <a:t>F</a:t>
            </a:r>
            <a:r>
              <a:rPr lang="en-US" altLang="ja-JP" i="1" baseline="-25000">
                <a:solidFill>
                  <a:srgbClr val="000000"/>
                </a:solidFill>
                <a:latin typeface="Bookman Old Style" pitchFamily="18" charset="0"/>
              </a:rPr>
              <a:t>s </a:t>
            </a:r>
            <a:r>
              <a:rPr kumimoji="0" lang="en-US" altLang="ja-JP">
                <a:solidFill>
                  <a:srgbClr val="000000"/>
                </a:solidFill>
                <a:latin typeface="Bookman Old Style" pitchFamily="18" charset="0"/>
              </a:rPr>
              <a:t>=</a:t>
            </a:r>
            <a:r>
              <a:rPr kumimoji="0" lang="en-US" altLang="ja-JP" i="1">
                <a:solidFill>
                  <a:srgbClr val="000000"/>
                </a:solidFill>
                <a:latin typeface="Bookman Old Style" pitchFamily="18" charset="0"/>
              </a:rPr>
              <a:t>F</a:t>
            </a:r>
            <a:r>
              <a:rPr kumimoji="0" lang="en-US" altLang="ja-JP">
                <a:solidFill>
                  <a:srgbClr val="000000"/>
                </a:solidFill>
              </a:rPr>
              <a:t>cos</a:t>
            </a:r>
            <a:r>
              <a:rPr kumimoji="0" lang="en-US" altLang="ja-JP" i="1">
                <a:solidFill>
                  <a:srgbClr val="000000"/>
                </a:solidFill>
                <a:latin typeface="Symbol" pitchFamily="18" charset="2"/>
              </a:rPr>
              <a:t>q</a:t>
            </a:r>
            <a:endParaRPr kumimoji="0" lang="en-US" altLang="ja-JP" i="1" baseline="30000">
              <a:solidFill>
                <a:srgbClr val="000000"/>
              </a:solidFill>
              <a:latin typeface="Symbol" pitchFamily="18" charset="2"/>
            </a:endParaRPr>
          </a:p>
        </p:txBody>
      </p:sp>
      <p:sp>
        <p:nvSpPr>
          <p:cNvPr id="296993" name="Rectangle 33"/>
          <p:cNvSpPr>
            <a:spLocks noChangeArrowheads="1"/>
          </p:cNvSpPr>
          <p:nvPr/>
        </p:nvSpPr>
        <p:spPr bwMode="auto">
          <a:xfrm>
            <a:off x="2581275" y="3997325"/>
            <a:ext cx="8159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a:solidFill>
                  <a:srgbClr val="000000"/>
                </a:solidFill>
              </a:rPr>
              <a:t>10m</a:t>
            </a:r>
          </a:p>
        </p:txBody>
      </p:sp>
      <p:sp>
        <p:nvSpPr>
          <p:cNvPr id="296998" name="Rectangle 38"/>
          <p:cNvSpPr>
            <a:spLocks noChangeArrowheads="1"/>
          </p:cNvSpPr>
          <p:nvPr/>
        </p:nvSpPr>
        <p:spPr bwMode="auto">
          <a:xfrm>
            <a:off x="6278563" y="3567113"/>
            <a:ext cx="2687637"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95000"/>
              </a:lnSpc>
              <a:spcBef>
                <a:spcPct val="0"/>
              </a:spcBef>
            </a:pPr>
            <a:r>
              <a:rPr kumimoji="0" lang="ja-JP" altLang="en-US">
                <a:solidFill>
                  <a:srgbClr val="000000"/>
                </a:solidFill>
              </a:rPr>
              <a:t>仕事の単位　</a:t>
            </a:r>
          </a:p>
          <a:p>
            <a:pPr>
              <a:lnSpc>
                <a:spcPct val="95000"/>
              </a:lnSpc>
              <a:spcBef>
                <a:spcPct val="0"/>
              </a:spcBef>
            </a:pPr>
            <a:r>
              <a:rPr kumimoji="0" lang="en-US" altLang="ja-JP">
                <a:solidFill>
                  <a:srgbClr val="000000"/>
                </a:solidFill>
              </a:rPr>
              <a:t>Nm=J (</a:t>
            </a:r>
            <a:r>
              <a:rPr kumimoji="0" lang="ja-JP" altLang="en-US">
                <a:solidFill>
                  <a:srgbClr val="000000"/>
                </a:solidFill>
              </a:rPr>
              <a:t>ジュール</a:t>
            </a:r>
            <a:r>
              <a:rPr kumimoji="0" lang="en-US" altLang="ja-JP">
                <a:solidFill>
                  <a:srgbClr val="000000"/>
                </a:solidFill>
              </a:rPr>
              <a:t>)</a:t>
            </a:r>
          </a:p>
        </p:txBody>
      </p:sp>
      <p:sp>
        <p:nvSpPr>
          <p:cNvPr id="296999" name="Rectangle 39"/>
          <p:cNvSpPr>
            <a:spLocks noChangeArrowheads="1"/>
          </p:cNvSpPr>
          <p:nvPr/>
        </p:nvSpPr>
        <p:spPr bwMode="auto">
          <a:xfrm>
            <a:off x="6273800" y="3546475"/>
            <a:ext cx="2654300" cy="960438"/>
          </a:xfrm>
          <a:prstGeom prst="rect">
            <a:avLst/>
          </a:prstGeom>
          <a:noFill/>
          <a:ln w="12700">
            <a:solidFill>
              <a:srgbClr val="FF3399"/>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b="1">
              <a:solidFill>
                <a:srgbClr val="000000"/>
              </a:solidFill>
            </a:endParaRPr>
          </a:p>
        </p:txBody>
      </p:sp>
      <p:sp>
        <p:nvSpPr>
          <p:cNvPr id="297000" name="Rectangle 40"/>
          <p:cNvSpPr>
            <a:spLocks noChangeArrowheads="1"/>
          </p:cNvSpPr>
          <p:nvPr/>
        </p:nvSpPr>
        <p:spPr bwMode="auto">
          <a:xfrm>
            <a:off x="5232400" y="4003675"/>
            <a:ext cx="8556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a:solidFill>
                  <a:srgbClr val="000000"/>
                </a:solidFill>
              </a:rPr>
              <a:t>200J</a:t>
            </a:r>
          </a:p>
        </p:txBody>
      </p:sp>
      <p:sp>
        <p:nvSpPr>
          <p:cNvPr id="297001" name="Rectangle 41"/>
          <p:cNvSpPr>
            <a:spLocks noChangeArrowheads="1"/>
          </p:cNvSpPr>
          <p:nvPr/>
        </p:nvSpPr>
        <p:spPr bwMode="auto">
          <a:xfrm>
            <a:off x="1633538" y="4003675"/>
            <a:ext cx="1827212"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b="1">
              <a:solidFill>
                <a:srgbClr val="000000"/>
              </a:solidFill>
            </a:endParaRPr>
          </a:p>
        </p:txBody>
      </p:sp>
      <p:sp>
        <p:nvSpPr>
          <p:cNvPr id="297005" name="Rectangle 45"/>
          <p:cNvSpPr>
            <a:spLocks noChangeArrowheads="1"/>
          </p:cNvSpPr>
          <p:nvPr/>
        </p:nvSpPr>
        <p:spPr bwMode="auto">
          <a:xfrm>
            <a:off x="3673475" y="4003675"/>
            <a:ext cx="1250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a:solidFill>
                  <a:srgbClr val="000000"/>
                </a:solidFill>
              </a:rPr>
              <a:t>200Nm</a:t>
            </a:r>
          </a:p>
        </p:txBody>
      </p:sp>
      <p:sp>
        <p:nvSpPr>
          <p:cNvPr id="297006" name="Rectangle 46"/>
          <p:cNvSpPr>
            <a:spLocks noChangeArrowheads="1"/>
          </p:cNvSpPr>
          <p:nvPr/>
        </p:nvSpPr>
        <p:spPr bwMode="auto">
          <a:xfrm>
            <a:off x="1658938" y="4003675"/>
            <a:ext cx="7969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a:solidFill>
                  <a:srgbClr val="000000"/>
                </a:solidFill>
              </a:rPr>
              <a:t>20N</a:t>
            </a:r>
          </a:p>
        </p:txBody>
      </p:sp>
      <p:sp>
        <p:nvSpPr>
          <p:cNvPr id="297009" name="Rectangle 49"/>
          <p:cNvSpPr>
            <a:spLocks noChangeArrowheads="1"/>
          </p:cNvSpPr>
          <p:nvPr/>
        </p:nvSpPr>
        <p:spPr bwMode="auto">
          <a:xfrm>
            <a:off x="0" y="3498850"/>
            <a:ext cx="5867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ja-JP" altLang="en-US">
                <a:solidFill>
                  <a:srgbClr val="000000"/>
                </a:solidFill>
              </a:rPr>
              <a:t>例　</a:t>
            </a:r>
            <a:r>
              <a:rPr kumimoji="0" lang="en-US" altLang="ja-JP" i="1">
                <a:solidFill>
                  <a:srgbClr val="000000"/>
                </a:solidFill>
                <a:latin typeface="Bookman Old Style" pitchFamily="18" charset="0"/>
              </a:rPr>
              <a:t>F</a:t>
            </a:r>
            <a:r>
              <a:rPr kumimoji="0" lang="en-US" altLang="ja-JP">
                <a:solidFill>
                  <a:srgbClr val="000000"/>
                </a:solidFill>
                <a:latin typeface="Symbol" pitchFamily="18" charset="2"/>
              </a:rPr>
              <a:t>=</a:t>
            </a:r>
            <a:r>
              <a:rPr kumimoji="0" lang="en-US" altLang="ja-JP">
                <a:solidFill>
                  <a:srgbClr val="000000"/>
                </a:solidFill>
              </a:rPr>
              <a:t>20N</a:t>
            </a:r>
            <a:r>
              <a:rPr kumimoji="0" lang="ja-JP" altLang="en-US">
                <a:solidFill>
                  <a:srgbClr val="000000"/>
                </a:solidFill>
              </a:rPr>
              <a:t>で水平方向に </a:t>
            </a:r>
            <a:r>
              <a:rPr kumimoji="0" lang="en-US" altLang="ja-JP" i="1">
                <a:solidFill>
                  <a:srgbClr val="000000"/>
                </a:solidFill>
                <a:latin typeface="Bookman Old Style" pitchFamily="18" charset="0"/>
              </a:rPr>
              <a:t>s </a:t>
            </a:r>
            <a:r>
              <a:rPr kumimoji="0" lang="en-US" altLang="ja-JP">
                <a:solidFill>
                  <a:srgbClr val="000000"/>
                </a:solidFill>
              </a:rPr>
              <a:t>=10m </a:t>
            </a:r>
            <a:r>
              <a:rPr kumimoji="0" lang="ja-JP" altLang="en-US">
                <a:solidFill>
                  <a:srgbClr val="000000"/>
                </a:solidFill>
              </a:rPr>
              <a:t>引く </a:t>
            </a:r>
            <a:r>
              <a:rPr lang="ja-JP" altLang="en-US">
                <a:solidFill>
                  <a:srgbClr val="000000"/>
                </a:solidFill>
              </a:rPr>
              <a:t>　</a:t>
            </a:r>
          </a:p>
        </p:txBody>
      </p:sp>
      <p:sp>
        <p:nvSpPr>
          <p:cNvPr id="18459" name="Rectangle 58"/>
          <p:cNvSpPr>
            <a:spLocks noGrp="1" noChangeArrowheads="1"/>
          </p:cNvSpPr>
          <p:nvPr>
            <p:ph type="title"/>
          </p:nvPr>
        </p:nvSpPr>
        <p:spPr>
          <a:xfrm>
            <a:off x="0" y="0"/>
            <a:ext cx="1116013" cy="476250"/>
          </a:xfrm>
          <a:noFill/>
        </p:spPr>
        <p:txBody>
          <a:bodyPr/>
          <a:lstStyle/>
          <a:p>
            <a:pPr algn="l" eaLnBrk="1" hangingPunct="1"/>
            <a:r>
              <a:rPr lang="ja-JP" altLang="en-US" sz="2800">
                <a:solidFill>
                  <a:srgbClr val="0000FF"/>
                </a:solidFill>
              </a:rPr>
              <a:t>仕事</a:t>
            </a:r>
          </a:p>
        </p:txBody>
      </p:sp>
      <p:sp>
        <p:nvSpPr>
          <p:cNvPr id="297019" name="Rectangle 59"/>
          <p:cNvSpPr>
            <a:spLocks noChangeArrowheads="1"/>
          </p:cNvSpPr>
          <p:nvPr/>
        </p:nvSpPr>
        <p:spPr bwMode="auto">
          <a:xfrm>
            <a:off x="1331913" y="649288"/>
            <a:ext cx="13239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solidFill>
                  <a:srgbClr val="000000"/>
                </a:solidFill>
                <a:latin typeface="Bookman Old Style" pitchFamily="18" charset="0"/>
              </a:rPr>
              <a:t>F </a:t>
            </a:r>
            <a:r>
              <a:rPr kumimoji="0" lang="en-US" altLang="ja-JP">
                <a:solidFill>
                  <a:srgbClr val="6600CC"/>
                </a:solidFill>
              </a:rPr>
              <a:t>=20N</a:t>
            </a:r>
            <a:endParaRPr kumimoji="0" lang="en-US" altLang="ja-JP" i="1">
              <a:solidFill>
                <a:srgbClr val="6600CC"/>
              </a:solidFill>
              <a:latin typeface="Bookman Old Style" pitchFamily="18" charset="0"/>
            </a:endParaRPr>
          </a:p>
        </p:txBody>
      </p:sp>
      <p:sp>
        <p:nvSpPr>
          <p:cNvPr id="297032" name="Rectangle 72"/>
          <p:cNvSpPr>
            <a:spLocks noChangeArrowheads="1"/>
          </p:cNvSpPr>
          <p:nvPr/>
        </p:nvSpPr>
        <p:spPr bwMode="auto">
          <a:xfrm>
            <a:off x="0" y="4654550"/>
            <a:ext cx="24558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ja-JP" altLang="en-US">
                <a:solidFill>
                  <a:srgbClr val="000000"/>
                </a:solidFill>
              </a:rPr>
              <a:t>例　</a:t>
            </a:r>
            <a:r>
              <a:rPr kumimoji="0" lang="en-US" altLang="ja-JP" i="1">
                <a:solidFill>
                  <a:srgbClr val="000000"/>
                </a:solidFill>
                <a:latin typeface="Bookman Old Style" pitchFamily="18" charset="0"/>
              </a:rPr>
              <a:t>F</a:t>
            </a:r>
            <a:r>
              <a:rPr kumimoji="0" lang="en-US" altLang="ja-JP">
                <a:solidFill>
                  <a:srgbClr val="000000"/>
                </a:solidFill>
                <a:latin typeface="Symbol" pitchFamily="18" charset="2"/>
              </a:rPr>
              <a:t>=</a:t>
            </a:r>
            <a:r>
              <a:rPr kumimoji="0" lang="en-US" altLang="ja-JP">
                <a:solidFill>
                  <a:srgbClr val="000000"/>
                </a:solidFill>
              </a:rPr>
              <a:t>20N</a:t>
            </a:r>
            <a:r>
              <a:rPr kumimoji="0" lang="ja-JP" altLang="en-US">
                <a:solidFill>
                  <a:srgbClr val="000000"/>
                </a:solidFill>
              </a:rPr>
              <a:t>で</a:t>
            </a:r>
            <a:r>
              <a:rPr lang="ja-JP" altLang="en-US">
                <a:solidFill>
                  <a:srgbClr val="000000"/>
                </a:solidFill>
              </a:rPr>
              <a:t>　</a:t>
            </a:r>
          </a:p>
        </p:txBody>
      </p:sp>
      <p:sp>
        <p:nvSpPr>
          <p:cNvPr id="297033" name="Rectangle 73"/>
          <p:cNvSpPr>
            <a:spLocks noChangeArrowheads="1"/>
          </p:cNvSpPr>
          <p:nvPr/>
        </p:nvSpPr>
        <p:spPr bwMode="auto">
          <a:xfrm>
            <a:off x="0" y="5159375"/>
            <a:ext cx="8905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i="1">
                <a:solidFill>
                  <a:srgbClr val="000000"/>
                </a:solidFill>
                <a:latin typeface="Bookman Old Style" pitchFamily="18" charset="0"/>
              </a:rPr>
              <a:t>F</a:t>
            </a:r>
            <a:r>
              <a:rPr lang="en-US" altLang="ja-JP" i="1" baseline="-25000">
                <a:solidFill>
                  <a:srgbClr val="000000"/>
                </a:solidFill>
                <a:latin typeface="Bookman Old Style" pitchFamily="18" charset="0"/>
              </a:rPr>
              <a:t>s </a:t>
            </a:r>
            <a:r>
              <a:rPr kumimoji="0" lang="en-US" altLang="ja-JP">
                <a:solidFill>
                  <a:srgbClr val="000000"/>
                </a:solidFill>
                <a:latin typeface="Symbol" pitchFamily="18" charset="2"/>
              </a:rPr>
              <a:t>=</a:t>
            </a:r>
            <a:endParaRPr kumimoji="0" lang="en-US" altLang="ja-JP">
              <a:solidFill>
                <a:srgbClr val="000000"/>
              </a:solidFill>
            </a:endParaRPr>
          </a:p>
        </p:txBody>
      </p:sp>
      <p:sp>
        <p:nvSpPr>
          <p:cNvPr id="297034" name="Rectangle 74"/>
          <p:cNvSpPr>
            <a:spLocks noChangeArrowheads="1"/>
          </p:cNvSpPr>
          <p:nvPr/>
        </p:nvSpPr>
        <p:spPr bwMode="auto">
          <a:xfrm>
            <a:off x="3851275" y="5159375"/>
            <a:ext cx="12636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a:solidFill>
                  <a:srgbClr val="6600CC"/>
                </a:solidFill>
              </a:rPr>
              <a:t>=17.3N</a:t>
            </a:r>
          </a:p>
        </p:txBody>
      </p:sp>
      <p:sp>
        <p:nvSpPr>
          <p:cNvPr id="297035" name="Rectangle 75"/>
          <p:cNvSpPr>
            <a:spLocks noChangeArrowheads="1"/>
          </p:cNvSpPr>
          <p:nvPr/>
        </p:nvSpPr>
        <p:spPr bwMode="auto">
          <a:xfrm>
            <a:off x="5168900" y="5159375"/>
            <a:ext cx="17097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dirty="0">
                <a:solidFill>
                  <a:srgbClr val="000000"/>
                </a:solidFill>
                <a:latin typeface="Bookman Old Style" pitchFamily="18" charset="0"/>
              </a:rPr>
              <a:t>∴</a:t>
            </a:r>
            <a:r>
              <a:rPr kumimoji="0" lang="en-US" altLang="ja-JP" i="1" dirty="0">
                <a:solidFill>
                  <a:srgbClr val="000000"/>
                </a:solidFill>
                <a:latin typeface="Bookman Old Style" pitchFamily="18" charset="0"/>
              </a:rPr>
              <a:t>W=</a:t>
            </a:r>
            <a:r>
              <a:rPr kumimoji="0" lang="en-US" altLang="ja-JP" i="1" dirty="0" err="1">
                <a:solidFill>
                  <a:srgbClr val="000000"/>
                </a:solidFill>
                <a:latin typeface="Bookman Old Style" pitchFamily="18" charset="0"/>
              </a:rPr>
              <a:t>F</a:t>
            </a:r>
            <a:r>
              <a:rPr lang="en-US" altLang="ja-JP" i="1" baseline="-25000" dirty="0" err="1">
                <a:solidFill>
                  <a:srgbClr val="000000"/>
                </a:solidFill>
                <a:latin typeface="Bookman Old Style" pitchFamily="18" charset="0"/>
              </a:rPr>
              <a:t>s</a:t>
            </a:r>
            <a:r>
              <a:rPr lang="en-US" altLang="ja-JP" i="1" baseline="-25000" dirty="0">
                <a:solidFill>
                  <a:srgbClr val="000000"/>
                </a:solidFill>
                <a:latin typeface="Bookman Old Style" pitchFamily="18" charset="0"/>
              </a:rPr>
              <a:t> </a:t>
            </a:r>
            <a:r>
              <a:rPr kumimoji="0" lang="en-US" altLang="ja-JP" i="1" dirty="0">
                <a:solidFill>
                  <a:srgbClr val="000000"/>
                </a:solidFill>
                <a:latin typeface="Bookman Old Style" pitchFamily="18" charset="0"/>
              </a:rPr>
              <a:t>s</a:t>
            </a:r>
            <a:endParaRPr kumimoji="0" lang="en-US" altLang="ja-JP" dirty="0">
              <a:solidFill>
                <a:srgbClr val="000000"/>
              </a:solidFill>
            </a:endParaRPr>
          </a:p>
        </p:txBody>
      </p:sp>
      <p:sp>
        <p:nvSpPr>
          <p:cNvPr id="297036" name="Rectangle 76"/>
          <p:cNvSpPr>
            <a:spLocks noChangeArrowheads="1"/>
          </p:cNvSpPr>
          <p:nvPr/>
        </p:nvSpPr>
        <p:spPr bwMode="auto">
          <a:xfrm>
            <a:off x="0" y="5805488"/>
            <a:ext cx="88931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ja-JP" altLang="en-US">
                <a:solidFill>
                  <a:srgbClr val="000000"/>
                </a:solidFill>
              </a:rPr>
              <a:t>例　</a:t>
            </a:r>
            <a:r>
              <a:rPr kumimoji="0" lang="en-US" altLang="ja-JP" i="1">
                <a:solidFill>
                  <a:srgbClr val="000000"/>
                </a:solidFill>
                <a:latin typeface="Bookman Old Style" pitchFamily="18" charset="0"/>
              </a:rPr>
              <a:t>F</a:t>
            </a:r>
            <a:r>
              <a:rPr kumimoji="0" lang="en-US" altLang="ja-JP">
                <a:solidFill>
                  <a:srgbClr val="000000"/>
                </a:solidFill>
                <a:latin typeface="Symbol" pitchFamily="18" charset="2"/>
              </a:rPr>
              <a:t>=</a:t>
            </a:r>
            <a:r>
              <a:rPr kumimoji="0" lang="en-US" altLang="ja-JP">
                <a:solidFill>
                  <a:srgbClr val="000000"/>
                </a:solidFill>
              </a:rPr>
              <a:t>20N</a:t>
            </a:r>
            <a:r>
              <a:rPr kumimoji="0" lang="ja-JP" altLang="en-US">
                <a:solidFill>
                  <a:srgbClr val="000000"/>
                </a:solidFill>
              </a:rPr>
              <a:t>で後方に引いたのに </a:t>
            </a:r>
            <a:r>
              <a:rPr kumimoji="0" lang="en-US" altLang="ja-JP" i="1">
                <a:solidFill>
                  <a:srgbClr val="000000"/>
                </a:solidFill>
                <a:latin typeface="Bookman Old Style" pitchFamily="18" charset="0"/>
              </a:rPr>
              <a:t>s </a:t>
            </a:r>
            <a:r>
              <a:rPr kumimoji="0" lang="en-US" altLang="ja-JP">
                <a:solidFill>
                  <a:srgbClr val="000000"/>
                </a:solidFill>
              </a:rPr>
              <a:t>=10m </a:t>
            </a:r>
            <a:r>
              <a:rPr kumimoji="0" lang="ja-JP" altLang="en-US">
                <a:solidFill>
                  <a:srgbClr val="000000"/>
                </a:solidFill>
              </a:rPr>
              <a:t>前進した </a:t>
            </a:r>
            <a:r>
              <a:rPr lang="ja-JP" altLang="en-US">
                <a:solidFill>
                  <a:srgbClr val="000000"/>
                </a:solidFill>
              </a:rPr>
              <a:t>　</a:t>
            </a:r>
          </a:p>
        </p:txBody>
      </p:sp>
      <p:sp>
        <p:nvSpPr>
          <p:cNvPr id="297037" name="Rectangle 77"/>
          <p:cNvSpPr>
            <a:spLocks noChangeArrowheads="1"/>
          </p:cNvSpPr>
          <p:nvPr/>
        </p:nvSpPr>
        <p:spPr bwMode="auto">
          <a:xfrm>
            <a:off x="0" y="6305550"/>
            <a:ext cx="19875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dirty="0" err="1">
                <a:solidFill>
                  <a:srgbClr val="000000"/>
                </a:solidFill>
                <a:latin typeface="Bookman Old Style" pitchFamily="18" charset="0"/>
              </a:rPr>
              <a:t>F</a:t>
            </a:r>
            <a:r>
              <a:rPr lang="en-US" altLang="ja-JP" i="1" baseline="-25000" dirty="0" err="1">
                <a:solidFill>
                  <a:srgbClr val="000000"/>
                </a:solidFill>
                <a:latin typeface="Bookman Old Style" pitchFamily="18" charset="0"/>
              </a:rPr>
              <a:t>s</a:t>
            </a:r>
            <a:r>
              <a:rPr lang="en-US" altLang="ja-JP" i="1" baseline="-25000" dirty="0">
                <a:solidFill>
                  <a:srgbClr val="000000"/>
                </a:solidFill>
                <a:latin typeface="Bookman Old Style" pitchFamily="18" charset="0"/>
              </a:rPr>
              <a:t> </a:t>
            </a:r>
            <a:r>
              <a:rPr kumimoji="0" lang="en-US" altLang="ja-JP" dirty="0">
                <a:solidFill>
                  <a:srgbClr val="000000"/>
                </a:solidFill>
                <a:latin typeface="Symbol" pitchFamily="18" charset="2"/>
              </a:rPr>
              <a:t>=</a:t>
            </a:r>
            <a:r>
              <a:rPr kumimoji="0" lang="en-US" altLang="ja-JP" i="1" dirty="0">
                <a:solidFill>
                  <a:srgbClr val="000000"/>
                </a:solidFill>
                <a:latin typeface="Bookman Old Style" pitchFamily="18" charset="0"/>
              </a:rPr>
              <a:t>F </a:t>
            </a:r>
            <a:r>
              <a:rPr kumimoji="0" lang="en-US" altLang="ja-JP" dirty="0" err="1">
                <a:solidFill>
                  <a:srgbClr val="000000"/>
                </a:solidFill>
              </a:rPr>
              <a:t>cos</a:t>
            </a:r>
            <a:r>
              <a:rPr kumimoji="0" lang="en-US" altLang="ja-JP" i="1" dirty="0" err="1">
                <a:solidFill>
                  <a:srgbClr val="000000"/>
                </a:solidFill>
              </a:rPr>
              <a:t>θ</a:t>
            </a:r>
            <a:r>
              <a:rPr kumimoji="0" lang="en-US" altLang="ja-JP" dirty="0">
                <a:solidFill>
                  <a:srgbClr val="000000"/>
                </a:solidFill>
                <a:latin typeface="Symbol" pitchFamily="18" charset="2"/>
                <a:cs typeface="Times New Roman" pitchFamily="18" charset="0"/>
              </a:rPr>
              <a:t>=</a:t>
            </a:r>
          </a:p>
        </p:txBody>
      </p:sp>
      <p:sp>
        <p:nvSpPr>
          <p:cNvPr id="297038" name="Rectangle 78"/>
          <p:cNvSpPr>
            <a:spLocks noChangeArrowheads="1"/>
          </p:cNvSpPr>
          <p:nvPr/>
        </p:nvSpPr>
        <p:spPr bwMode="auto">
          <a:xfrm>
            <a:off x="3779838" y="6338888"/>
            <a:ext cx="12636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a:solidFill>
                  <a:srgbClr val="000000"/>
                </a:solidFill>
              </a:rPr>
              <a:t>= </a:t>
            </a:r>
            <a:r>
              <a:rPr lang="en-US" altLang="ja-JP">
                <a:solidFill>
                  <a:srgbClr val="000000"/>
                </a:solidFill>
              </a:rPr>
              <a:t>–20</a:t>
            </a:r>
            <a:r>
              <a:rPr kumimoji="0" lang="en-US" altLang="ja-JP">
                <a:solidFill>
                  <a:srgbClr val="000000"/>
                </a:solidFill>
              </a:rPr>
              <a:t>N</a:t>
            </a:r>
          </a:p>
        </p:txBody>
      </p:sp>
      <p:sp>
        <p:nvSpPr>
          <p:cNvPr id="297039" name="Rectangle 79"/>
          <p:cNvSpPr>
            <a:spLocks noChangeArrowheads="1"/>
          </p:cNvSpPr>
          <p:nvPr/>
        </p:nvSpPr>
        <p:spPr bwMode="auto">
          <a:xfrm>
            <a:off x="5219700" y="6338888"/>
            <a:ext cx="22288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solidFill>
                  <a:srgbClr val="000000"/>
                </a:solidFill>
                <a:latin typeface="Bookman Old Style" pitchFamily="18" charset="0"/>
              </a:rPr>
              <a:t> </a:t>
            </a:r>
            <a:r>
              <a:rPr kumimoji="0" lang="en-US" altLang="ja-JP">
                <a:solidFill>
                  <a:srgbClr val="000000"/>
                </a:solidFill>
                <a:latin typeface="Bookman Old Style" pitchFamily="18" charset="0"/>
              </a:rPr>
              <a:t>∴</a:t>
            </a:r>
            <a:r>
              <a:rPr kumimoji="0" lang="en-US" altLang="ja-JP" i="1">
                <a:solidFill>
                  <a:srgbClr val="000000"/>
                </a:solidFill>
                <a:latin typeface="Bookman Old Style" pitchFamily="18" charset="0"/>
              </a:rPr>
              <a:t> W=F</a:t>
            </a:r>
            <a:r>
              <a:rPr lang="en-US" altLang="ja-JP" i="1" baseline="-25000">
                <a:solidFill>
                  <a:srgbClr val="000000"/>
                </a:solidFill>
                <a:latin typeface="Bookman Old Style" pitchFamily="18" charset="0"/>
              </a:rPr>
              <a:t>s </a:t>
            </a:r>
            <a:r>
              <a:rPr kumimoji="0" lang="en-US" altLang="ja-JP" i="1">
                <a:solidFill>
                  <a:srgbClr val="000000"/>
                </a:solidFill>
                <a:latin typeface="Bookman Old Style" pitchFamily="18" charset="0"/>
              </a:rPr>
              <a:t>s </a:t>
            </a:r>
            <a:r>
              <a:rPr kumimoji="0" lang="en-US" altLang="ja-JP">
                <a:solidFill>
                  <a:srgbClr val="000000"/>
                </a:solidFill>
              </a:rPr>
              <a:t>=</a:t>
            </a:r>
            <a:endParaRPr lang="en-US" altLang="ja-JP">
              <a:solidFill>
                <a:srgbClr val="000000"/>
              </a:solidFill>
            </a:endParaRPr>
          </a:p>
        </p:txBody>
      </p:sp>
      <p:sp>
        <p:nvSpPr>
          <p:cNvPr id="297040" name="Rectangle 80"/>
          <p:cNvSpPr>
            <a:spLocks noChangeArrowheads="1"/>
          </p:cNvSpPr>
          <p:nvPr/>
        </p:nvSpPr>
        <p:spPr bwMode="auto">
          <a:xfrm>
            <a:off x="2124075" y="5159375"/>
            <a:ext cx="2952750"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b="1">
              <a:solidFill>
                <a:srgbClr val="000000"/>
              </a:solidFill>
            </a:endParaRPr>
          </a:p>
        </p:txBody>
      </p:sp>
      <p:sp>
        <p:nvSpPr>
          <p:cNvPr id="297041" name="Rectangle 81"/>
          <p:cNvSpPr>
            <a:spLocks noChangeArrowheads="1"/>
          </p:cNvSpPr>
          <p:nvPr/>
        </p:nvSpPr>
        <p:spPr bwMode="auto">
          <a:xfrm>
            <a:off x="2124075" y="6354763"/>
            <a:ext cx="3095625"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b="1">
              <a:solidFill>
                <a:srgbClr val="000000"/>
              </a:solidFill>
            </a:endParaRPr>
          </a:p>
        </p:txBody>
      </p:sp>
      <p:sp>
        <p:nvSpPr>
          <p:cNvPr id="297042" name="Rectangle 82"/>
          <p:cNvSpPr>
            <a:spLocks noChangeArrowheads="1"/>
          </p:cNvSpPr>
          <p:nvPr/>
        </p:nvSpPr>
        <p:spPr bwMode="auto">
          <a:xfrm>
            <a:off x="7412038" y="6354763"/>
            <a:ext cx="1398587"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b="1">
              <a:solidFill>
                <a:srgbClr val="000000"/>
              </a:solidFill>
            </a:endParaRPr>
          </a:p>
        </p:txBody>
      </p:sp>
      <p:sp>
        <p:nvSpPr>
          <p:cNvPr id="297043" name="Rectangle 83"/>
          <p:cNvSpPr>
            <a:spLocks noChangeArrowheads="1"/>
          </p:cNvSpPr>
          <p:nvPr/>
        </p:nvSpPr>
        <p:spPr bwMode="auto">
          <a:xfrm>
            <a:off x="2124075" y="5159375"/>
            <a:ext cx="7969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a:solidFill>
                  <a:srgbClr val="000000"/>
                </a:solidFill>
              </a:rPr>
              <a:t>20N</a:t>
            </a:r>
          </a:p>
        </p:txBody>
      </p:sp>
      <p:sp>
        <p:nvSpPr>
          <p:cNvPr id="297044" name="Rectangle 84"/>
          <p:cNvSpPr>
            <a:spLocks noChangeArrowheads="1"/>
          </p:cNvSpPr>
          <p:nvPr/>
        </p:nvSpPr>
        <p:spPr bwMode="auto">
          <a:xfrm>
            <a:off x="2124075" y="6338888"/>
            <a:ext cx="17462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a:solidFill>
                  <a:srgbClr val="000000"/>
                </a:solidFill>
              </a:rPr>
              <a:t>20N×(</a:t>
            </a:r>
            <a:r>
              <a:rPr lang="en-US" altLang="ja-JP">
                <a:solidFill>
                  <a:srgbClr val="000000"/>
                </a:solidFill>
              </a:rPr>
              <a:t>–</a:t>
            </a:r>
            <a:r>
              <a:rPr kumimoji="0" lang="en-US" altLang="ja-JP">
                <a:solidFill>
                  <a:srgbClr val="000000"/>
                </a:solidFill>
              </a:rPr>
              <a:t>1)</a:t>
            </a:r>
          </a:p>
        </p:txBody>
      </p:sp>
      <p:sp>
        <p:nvSpPr>
          <p:cNvPr id="297045" name="Rectangle 85"/>
          <p:cNvSpPr>
            <a:spLocks noChangeArrowheads="1"/>
          </p:cNvSpPr>
          <p:nvPr/>
        </p:nvSpPr>
        <p:spPr bwMode="auto">
          <a:xfrm>
            <a:off x="7443788" y="6338888"/>
            <a:ext cx="10334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rgbClr val="000000"/>
                </a:solidFill>
              </a:rPr>
              <a:t>–200J</a:t>
            </a:r>
          </a:p>
        </p:txBody>
      </p:sp>
      <p:sp>
        <p:nvSpPr>
          <p:cNvPr id="297046" name="Rectangle 86"/>
          <p:cNvSpPr>
            <a:spLocks noChangeArrowheads="1"/>
          </p:cNvSpPr>
          <p:nvPr/>
        </p:nvSpPr>
        <p:spPr bwMode="auto">
          <a:xfrm>
            <a:off x="2700338" y="5159375"/>
            <a:ext cx="11715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a:solidFill>
                  <a:srgbClr val="6600CC"/>
                </a:solidFill>
              </a:rPr>
              <a:t>×  3/2</a:t>
            </a:r>
          </a:p>
        </p:txBody>
      </p:sp>
      <p:sp>
        <p:nvSpPr>
          <p:cNvPr id="297047" name="Rectangle 87"/>
          <p:cNvSpPr>
            <a:spLocks noChangeArrowheads="1"/>
          </p:cNvSpPr>
          <p:nvPr/>
        </p:nvSpPr>
        <p:spPr bwMode="auto">
          <a:xfrm>
            <a:off x="696913" y="5165725"/>
            <a:ext cx="116891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dirty="0">
                <a:solidFill>
                  <a:srgbClr val="000000"/>
                </a:solidFill>
                <a:latin typeface="Bookman Old Style" pitchFamily="18" charset="0"/>
              </a:rPr>
              <a:t>F </a:t>
            </a:r>
            <a:r>
              <a:rPr kumimoji="0" lang="en-US" altLang="ja-JP" dirty="0" err="1">
                <a:solidFill>
                  <a:srgbClr val="6600CC"/>
                </a:solidFill>
              </a:rPr>
              <a:t>cos</a:t>
            </a:r>
            <a:r>
              <a:rPr kumimoji="0" lang="en-US" altLang="ja-JP" i="1" dirty="0" err="1">
                <a:solidFill>
                  <a:srgbClr val="6600CC"/>
                </a:solidFill>
              </a:rPr>
              <a:t>θ</a:t>
            </a:r>
            <a:endParaRPr kumimoji="0" lang="en-US" altLang="ja-JP" i="1" dirty="0">
              <a:solidFill>
                <a:srgbClr val="6600CC"/>
              </a:solidFill>
            </a:endParaRPr>
          </a:p>
        </p:txBody>
      </p:sp>
      <p:sp>
        <p:nvSpPr>
          <p:cNvPr id="297048" name="Rectangle 88"/>
          <p:cNvSpPr>
            <a:spLocks noChangeArrowheads="1"/>
          </p:cNvSpPr>
          <p:nvPr/>
        </p:nvSpPr>
        <p:spPr bwMode="auto">
          <a:xfrm>
            <a:off x="8088313" y="5157788"/>
            <a:ext cx="10556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a:solidFill>
                  <a:srgbClr val="6600CC"/>
                </a:solidFill>
              </a:rPr>
              <a:t>=173J</a:t>
            </a:r>
          </a:p>
        </p:txBody>
      </p:sp>
      <p:sp>
        <p:nvSpPr>
          <p:cNvPr id="297049" name="Rectangle 89"/>
          <p:cNvSpPr>
            <a:spLocks noChangeArrowheads="1"/>
          </p:cNvSpPr>
          <p:nvPr/>
        </p:nvSpPr>
        <p:spPr bwMode="auto">
          <a:xfrm>
            <a:off x="7019925" y="5157788"/>
            <a:ext cx="2124075"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b="1">
              <a:solidFill>
                <a:srgbClr val="000000"/>
              </a:solidFill>
            </a:endParaRPr>
          </a:p>
        </p:txBody>
      </p:sp>
      <p:sp>
        <p:nvSpPr>
          <p:cNvPr id="297050" name="Rectangle 90"/>
          <p:cNvSpPr>
            <a:spLocks noChangeArrowheads="1"/>
          </p:cNvSpPr>
          <p:nvPr/>
        </p:nvSpPr>
        <p:spPr bwMode="auto">
          <a:xfrm>
            <a:off x="6948488" y="5157788"/>
            <a:ext cx="1250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a:solidFill>
                  <a:srgbClr val="6600CC"/>
                </a:solidFill>
              </a:rPr>
              <a:t>173Nm</a:t>
            </a:r>
          </a:p>
        </p:txBody>
      </p:sp>
      <p:sp>
        <p:nvSpPr>
          <p:cNvPr id="297051" name="Rectangle 91"/>
          <p:cNvSpPr>
            <a:spLocks noChangeArrowheads="1"/>
          </p:cNvSpPr>
          <p:nvPr/>
        </p:nvSpPr>
        <p:spPr bwMode="auto">
          <a:xfrm>
            <a:off x="6681788" y="5157788"/>
            <a:ext cx="3841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a:solidFill>
                  <a:srgbClr val="000000"/>
                </a:solidFill>
              </a:rPr>
              <a:t>=</a:t>
            </a:r>
          </a:p>
        </p:txBody>
      </p:sp>
      <p:sp>
        <p:nvSpPr>
          <p:cNvPr id="297052" name="Rectangle 92"/>
          <p:cNvSpPr>
            <a:spLocks noChangeArrowheads="1"/>
          </p:cNvSpPr>
          <p:nvPr/>
        </p:nvSpPr>
        <p:spPr bwMode="auto">
          <a:xfrm>
            <a:off x="2987675" y="5154613"/>
            <a:ext cx="59055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sz="3200">
                <a:solidFill>
                  <a:srgbClr val="6600CC"/>
                </a:solidFill>
                <a:ea typeface="ＭＳ 明朝" charset="-128"/>
              </a:rPr>
              <a:t>√</a:t>
            </a:r>
          </a:p>
        </p:txBody>
      </p:sp>
      <p:sp>
        <p:nvSpPr>
          <p:cNvPr id="297055" name="Rectangle 95"/>
          <p:cNvSpPr>
            <a:spLocks noChangeArrowheads="1"/>
          </p:cNvSpPr>
          <p:nvPr/>
        </p:nvSpPr>
        <p:spPr bwMode="auto">
          <a:xfrm>
            <a:off x="1828800" y="5140325"/>
            <a:ext cx="5064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a:solidFill>
                  <a:srgbClr val="000000"/>
                </a:solidFill>
                <a:latin typeface="Symbol" pitchFamily="18" charset="2"/>
              </a:rPr>
              <a:t>=</a:t>
            </a:r>
            <a:endParaRPr kumimoji="0" lang="en-US" altLang="ja-JP">
              <a:solidFill>
                <a:srgbClr val="000000"/>
              </a:solidFill>
            </a:endParaRPr>
          </a:p>
        </p:txBody>
      </p:sp>
      <p:sp>
        <p:nvSpPr>
          <p:cNvPr id="297058" name="Rectangle 98"/>
          <p:cNvSpPr>
            <a:spLocks noChangeArrowheads="1"/>
          </p:cNvSpPr>
          <p:nvPr/>
        </p:nvSpPr>
        <p:spPr bwMode="auto">
          <a:xfrm>
            <a:off x="2257425" y="3979863"/>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a:solidFill>
                  <a:srgbClr val="000000"/>
                </a:solidFill>
              </a:rPr>
              <a:t>×</a:t>
            </a:r>
          </a:p>
        </p:txBody>
      </p:sp>
      <p:sp>
        <p:nvSpPr>
          <p:cNvPr id="297059" name="Rectangle 99"/>
          <p:cNvSpPr>
            <a:spLocks noChangeArrowheads="1"/>
          </p:cNvSpPr>
          <p:nvPr/>
        </p:nvSpPr>
        <p:spPr bwMode="auto">
          <a:xfrm>
            <a:off x="3405188" y="4010025"/>
            <a:ext cx="3794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a:solidFill>
                  <a:srgbClr val="000000"/>
                </a:solidFill>
                <a:latin typeface="Symbol" pitchFamily="18" charset="2"/>
              </a:rPr>
              <a:t>=</a:t>
            </a:r>
          </a:p>
        </p:txBody>
      </p:sp>
      <p:sp>
        <p:nvSpPr>
          <p:cNvPr id="297060" name="Rectangle 100"/>
          <p:cNvSpPr>
            <a:spLocks noChangeArrowheads="1"/>
          </p:cNvSpPr>
          <p:nvPr/>
        </p:nvSpPr>
        <p:spPr bwMode="auto">
          <a:xfrm>
            <a:off x="5219700" y="4003675"/>
            <a:ext cx="903288"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b="1">
              <a:solidFill>
                <a:srgbClr val="000000"/>
              </a:solidFill>
            </a:endParaRPr>
          </a:p>
        </p:txBody>
      </p:sp>
      <p:sp>
        <p:nvSpPr>
          <p:cNvPr id="297002" name="Rectangle 42"/>
          <p:cNvSpPr>
            <a:spLocks noChangeArrowheads="1"/>
          </p:cNvSpPr>
          <p:nvPr/>
        </p:nvSpPr>
        <p:spPr bwMode="auto">
          <a:xfrm>
            <a:off x="3744913" y="4003675"/>
            <a:ext cx="1182687"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b="1">
              <a:solidFill>
                <a:srgbClr val="000000"/>
              </a:solidFill>
            </a:endParaRPr>
          </a:p>
        </p:txBody>
      </p:sp>
      <p:sp>
        <p:nvSpPr>
          <p:cNvPr id="297061" name="Rectangle 101"/>
          <p:cNvSpPr>
            <a:spLocks noChangeArrowheads="1"/>
          </p:cNvSpPr>
          <p:nvPr/>
        </p:nvSpPr>
        <p:spPr bwMode="auto">
          <a:xfrm>
            <a:off x="4875213" y="4010025"/>
            <a:ext cx="3794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a:solidFill>
                  <a:srgbClr val="000000"/>
                </a:solidFill>
                <a:latin typeface="Symbol" pitchFamily="18" charset="2"/>
              </a:rPr>
              <a:t>=</a:t>
            </a:r>
          </a:p>
        </p:txBody>
      </p:sp>
      <p:sp>
        <p:nvSpPr>
          <p:cNvPr id="18488" name="Rectangle 103"/>
          <p:cNvSpPr>
            <a:spLocks noChangeArrowheads="1"/>
          </p:cNvSpPr>
          <p:nvPr/>
        </p:nvSpPr>
        <p:spPr bwMode="auto">
          <a:xfrm>
            <a:off x="0" y="1803400"/>
            <a:ext cx="13811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ja-JP" altLang="en-US">
                <a:solidFill>
                  <a:srgbClr val="000000"/>
                </a:solidFill>
              </a:rPr>
              <a:t>物体が</a:t>
            </a:r>
            <a:endParaRPr lang="ja-JP" altLang="en-US">
              <a:solidFill>
                <a:srgbClr val="000000"/>
              </a:solidFill>
            </a:endParaRPr>
          </a:p>
        </p:txBody>
      </p:sp>
      <p:sp>
        <p:nvSpPr>
          <p:cNvPr id="18489" name="Rectangle 104"/>
          <p:cNvSpPr>
            <a:spLocks noChangeArrowheads="1"/>
          </p:cNvSpPr>
          <p:nvPr/>
        </p:nvSpPr>
        <p:spPr bwMode="auto">
          <a:xfrm>
            <a:off x="4030663" y="2797175"/>
            <a:ext cx="9445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rgbClr val="000000"/>
                </a:solidFill>
                <a:latin typeface="Bookman Old Style" pitchFamily="18" charset="0"/>
              </a:rPr>
              <a:t>=</a:t>
            </a:r>
            <a:r>
              <a:rPr kumimoji="0" lang="en-US" altLang="ja-JP" b="1" i="1">
                <a:solidFill>
                  <a:srgbClr val="000000"/>
                </a:solidFill>
                <a:latin typeface="Bookman Old Style" pitchFamily="18" charset="0"/>
              </a:rPr>
              <a:t> Fs</a:t>
            </a:r>
          </a:p>
        </p:txBody>
      </p:sp>
      <p:sp>
        <p:nvSpPr>
          <p:cNvPr id="16444" name="Rectangle 105"/>
          <p:cNvSpPr>
            <a:spLocks noChangeArrowheads="1"/>
          </p:cNvSpPr>
          <p:nvPr/>
        </p:nvSpPr>
        <p:spPr bwMode="auto">
          <a:xfrm>
            <a:off x="250825" y="2797175"/>
            <a:ext cx="12366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000000"/>
                </a:solidFill>
              </a:rPr>
              <a:t>仕事</a:t>
            </a:r>
            <a:r>
              <a:rPr lang="en-US" altLang="ja-JP" i="1">
                <a:solidFill>
                  <a:srgbClr val="000000"/>
                </a:solidFill>
                <a:latin typeface="Bookman Old Style" pitchFamily="18" charset="0"/>
              </a:rPr>
              <a:t>W</a:t>
            </a:r>
            <a:endParaRPr lang="en-US" altLang="ja-JP">
              <a:solidFill>
                <a:srgbClr val="000000"/>
              </a:solidFill>
              <a:latin typeface="Bookman Old Style" pitchFamily="18" charset="0"/>
            </a:endParaRPr>
          </a:p>
        </p:txBody>
      </p:sp>
      <p:sp>
        <p:nvSpPr>
          <p:cNvPr id="18491" name="Rectangle 106"/>
          <p:cNvSpPr>
            <a:spLocks noChangeArrowheads="1"/>
          </p:cNvSpPr>
          <p:nvPr/>
        </p:nvSpPr>
        <p:spPr bwMode="auto">
          <a:xfrm>
            <a:off x="0" y="2259013"/>
            <a:ext cx="59404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ja-JP" altLang="en-US">
                <a:solidFill>
                  <a:srgbClr val="000000"/>
                </a:solidFill>
              </a:rPr>
              <a:t>力 </a:t>
            </a:r>
            <a:r>
              <a:rPr kumimoji="0" lang="en-US" altLang="ja-JP" b="1" i="1">
                <a:solidFill>
                  <a:srgbClr val="000000"/>
                </a:solidFill>
                <a:latin typeface="Bookman Old Style" pitchFamily="18" charset="0"/>
              </a:rPr>
              <a:t>F </a:t>
            </a:r>
            <a:r>
              <a:rPr kumimoji="0" lang="ja-JP" altLang="en-US">
                <a:solidFill>
                  <a:srgbClr val="000000"/>
                </a:solidFill>
              </a:rPr>
              <a:t>がする仕事</a:t>
            </a:r>
            <a:r>
              <a:rPr kumimoji="0" lang="en-US" altLang="ja-JP">
                <a:solidFill>
                  <a:srgbClr val="000000"/>
                </a:solidFill>
              </a:rPr>
              <a:t>(</a:t>
            </a:r>
            <a:r>
              <a:rPr kumimoji="0" lang="ja-JP" altLang="en-US">
                <a:solidFill>
                  <a:srgbClr val="000000"/>
                </a:solidFill>
              </a:rPr>
              <a:t>物体が受取る仕事</a:t>
            </a:r>
            <a:r>
              <a:rPr kumimoji="0" lang="en-US" altLang="ja-JP">
                <a:solidFill>
                  <a:srgbClr val="000000"/>
                </a:solidFill>
              </a:rPr>
              <a:t>)</a:t>
            </a:r>
            <a:r>
              <a:rPr lang="ja-JP" altLang="en-US">
                <a:solidFill>
                  <a:srgbClr val="000000"/>
                </a:solidFill>
              </a:rPr>
              <a:t>　</a:t>
            </a:r>
          </a:p>
        </p:txBody>
      </p:sp>
      <p:sp>
        <p:nvSpPr>
          <p:cNvPr id="18492" name="Rectangle 107"/>
          <p:cNvSpPr>
            <a:spLocks noChangeArrowheads="1"/>
          </p:cNvSpPr>
          <p:nvPr/>
        </p:nvSpPr>
        <p:spPr bwMode="auto">
          <a:xfrm>
            <a:off x="250825" y="2797175"/>
            <a:ext cx="4932363" cy="576263"/>
          </a:xfrm>
          <a:prstGeom prst="rect">
            <a:avLst/>
          </a:prstGeom>
          <a:noFill/>
          <a:ln w="12700">
            <a:solidFill>
              <a:srgbClr val="FF3399"/>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b="1">
              <a:solidFill>
                <a:srgbClr val="000000"/>
              </a:solidFill>
            </a:endParaRPr>
          </a:p>
        </p:txBody>
      </p:sp>
      <p:sp>
        <p:nvSpPr>
          <p:cNvPr id="18493" name="Rectangle 108"/>
          <p:cNvSpPr>
            <a:spLocks noChangeArrowheads="1"/>
          </p:cNvSpPr>
          <p:nvPr/>
        </p:nvSpPr>
        <p:spPr bwMode="auto">
          <a:xfrm>
            <a:off x="1169988" y="1825625"/>
            <a:ext cx="25479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ja-JP" altLang="en-US">
                <a:solidFill>
                  <a:srgbClr val="000000"/>
                </a:solidFill>
              </a:rPr>
              <a:t>力 </a:t>
            </a:r>
            <a:r>
              <a:rPr kumimoji="0" lang="en-US" altLang="ja-JP" b="1" i="1">
                <a:solidFill>
                  <a:srgbClr val="000000"/>
                </a:solidFill>
                <a:latin typeface="Bookman Old Style" pitchFamily="18" charset="0"/>
              </a:rPr>
              <a:t>F</a:t>
            </a:r>
            <a:r>
              <a:rPr kumimoji="0" lang="en-US" altLang="ja-JP">
                <a:solidFill>
                  <a:srgbClr val="000000"/>
                </a:solidFill>
              </a:rPr>
              <a:t> </a:t>
            </a:r>
            <a:r>
              <a:rPr kumimoji="0" lang="ja-JP" altLang="en-US">
                <a:solidFill>
                  <a:srgbClr val="000000"/>
                </a:solidFill>
              </a:rPr>
              <a:t>を受けて</a:t>
            </a:r>
            <a:endParaRPr lang="ja-JP" altLang="en-US">
              <a:solidFill>
                <a:srgbClr val="000000"/>
              </a:solidFill>
            </a:endParaRPr>
          </a:p>
        </p:txBody>
      </p:sp>
      <p:sp>
        <p:nvSpPr>
          <p:cNvPr id="16448" name="Rectangle 109"/>
          <p:cNvSpPr>
            <a:spLocks noChangeArrowheads="1"/>
          </p:cNvSpPr>
          <p:nvPr/>
        </p:nvSpPr>
        <p:spPr bwMode="auto">
          <a:xfrm>
            <a:off x="1454150" y="2798763"/>
            <a:ext cx="37941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a:solidFill>
                  <a:srgbClr val="000000"/>
                </a:solidFill>
                <a:latin typeface="Symbol" pitchFamily="18" charset="2"/>
              </a:rPr>
              <a:t>=</a:t>
            </a:r>
            <a:endParaRPr kumimoji="0" lang="en-US" altLang="ja-JP" i="1">
              <a:solidFill>
                <a:srgbClr val="000000"/>
              </a:solidFill>
              <a:latin typeface="Symbol" pitchFamily="18" charset="2"/>
            </a:endParaRPr>
          </a:p>
        </p:txBody>
      </p:sp>
      <p:sp>
        <p:nvSpPr>
          <p:cNvPr id="16449" name="Rectangle 112"/>
          <p:cNvSpPr>
            <a:spLocks noChangeArrowheads="1"/>
          </p:cNvSpPr>
          <p:nvPr/>
        </p:nvSpPr>
        <p:spPr bwMode="auto">
          <a:xfrm>
            <a:off x="2124075" y="2817813"/>
            <a:ext cx="3762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solidFill>
                  <a:srgbClr val="000000"/>
                </a:solidFill>
                <a:latin typeface="Bookman Old Style" pitchFamily="18" charset="0"/>
              </a:rPr>
              <a:t>s</a:t>
            </a:r>
          </a:p>
        </p:txBody>
      </p:sp>
      <p:sp>
        <p:nvSpPr>
          <p:cNvPr id="18496" name="Rectangle 113"/>
          <p:cNvSpPr>
            <a:spLocks noChangeArrowheads="1"/>
          </p:cNvSpPr>
          <p:nvPr/>
        </p:nvSpPr>
        <p:spPr bwMode="auto">
          <a:xfrm>
            <a:off x="1806575" y="2846388"/>
            <a:ext cx="771525" cy="488950"/>
          </a:xfrm>
          <a:prstGeom prst="rect">
            <a:avLst/>
          </a:prstGeom>
          <a:noFill/>
          <a:ln w="6350">
            <a:solidFill>
              <a:srgbClr val="00CCFF"/>
            </a:solidFill>
            <a:prstDash val="dash"/>
            <a:miter lim="800000"/>
            <a:headEnd/>
            <a:tailEnd/>
          </a:ln>
          <a:extLst>
            <a:ext uri="{909E8E84-426E-40DD-AFC4-6F175D3DCCD1}">
              <a14:hiddenFill xmlns:a14="http://schemas.microsoft.com/office/drawing/2010/main">
                <a:solidFill>
                  <a:srgbClr val="FFFFFF"/>
                </a:solidFill>
              </a14:hiddenFill>
            </a:ext>
          </a:extLst>
        </p:spPr>
        <p:txBody>
          <a:bodyPr lIns="74295" tIns="8890" rIns="74295" bIns="8890"/>
          <a:lstStyle/>
          <a:p>
            <a:endParaRPr lang="ja-JP" altLang="en-US" b="1">
              <a:solidFill>
                <a:srgbClr val="000000"/>
              </a:solidFill>
            </a:endParaRPr>
          </a:p>
        </p:txBody>
      </p:sp>
      <p:sp>
        <p:nvSpPr>
          <p:cNvPr id="16451" name="Rectangle 115"/>
          <p:cNvSpPr>
            <a:spLocks noChangeArrowheads="1"/>
          </p:cNvSpPr>
          <p:nvPr/>
        </p:nvSpPr>
        <p:spPr bwMode="auto">
          <a:xfrm>
            <a:off x="1754188" y="2816225"/>
            <a:ext cx="5349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solidFill>
                  <a:srgbClr val="000000"/>
                </a:solidFill>
                <a:latin typeface="Bookman Old Style" pitchFamily="18" charset="0"/>
              </a:rPr>
              <a:t>F</a:t>
            </a:r>
            <a:r>
              <a:rPr lang="en-US" altLang="ja-JP" i="1" baseline="-25000">
                <a:solidFill>
                  <a:srgbClr val="000000"/>
                </a:solidFill>
                <a:latin typeface="Bookman Old Style" pitchFamily="18" charset="0"/>
              </a:rPr>
              <a:t>s</a:t>
            </a:r>
            <a:endParaRPr kumimoji="0" lang="en-US" altLang="ja-JP" i="1">
              <a:solidFill>
                <a:srgbClr val="000000"/>
              </a:solidFill>
              <a:latin typeface="Bookman Old Style" pitchFamily="18" charset="0"/>
            </a:endParaRPr>
          </a:p>
        </p:txBody>
      </p:sp>
      <p:sp>
        <p:nvSpPr>
          <p:cNvPr id="18498" name="Rectangle 116"/>
          <p:cNvSpPr>
            <a:spLocks noChangeArrowheads="1"/>
          </p:cNvSpPr>
          <p:nvPr/>
        </p:nvSpPr>
        <p:spPr bwMode="auto">
          <a:xfrm>
            <a:off x="2716213" y="2830513"/>
            <a:ext cx="40481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solidFill>
                  <a:srgbClr val="000000"/>
                </a:solidFill>
                <a:latin typeface="Bookman Old Style" pitchFamily="18" charset="0"/>
              </a:rPr>
              <a:t>F</a:t>
            </a:r>
          </a:p>
        </p:txBody>
      </p:sp>
      <p:sp>
        <p:nvSpPr>
          <p:cNvPr id="18499" name="Rectangle 117"/>
          <p:cNvSpPr>
            <a:spLocks noChangeArrowheads="1"/>
          </p:cNvSpPr>
          <p:nvPr/>
        </p:nvSpPr>
        <p:spPr bwMode="auto">
          <a:xfrm>
            <a:off x="2497138" y="2803525"/>
            <a:ext cx="3794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a:solidFill>
                  <a:srgbClr val="000000"/>
                </a:solidFill>
                <a:latin typeface="Symbol" pitchFamily="18" charset="2"/>
              </a:rPr>
              <a:t>=</a:t>
            </a:r>
            <a:endParaRPr kumimoji="0" lang="en-US" altLang="ja-JP" i="1">
              <a:solidFill>
                <a:srgbClr val="000000"/>
              </a:solidFill>
              <a:latin typeface="Symbol" pitchFamily="18" charset="2"/>
            </a:endParaRPr>
          </a:p>
        </p:txBody>
      </p:sp>
      <p:sp>
        <p:nvSpPr>
          <p:cNvPr id="18500" name="Rectangle 118"/>
          <p:cNvSpPr>
            <a:spLocks noChangeArrowheads="1"/>
          </p:cNvSpPr>
          <p:nvPr/>
        </p:nvSpPr>
        <p:spPr bwMode="auto">
          <a:xfrm>
            <a:off x="2787650" y="2855913"/>
            <a:ext cx="1285875" cy="488950"/>
          </a:xfrm>
          <a:prstGeom prst="rect">
            <a:avLst/>
          </a:prstGeom>
          <a:noFill/>
          <a:ln w="6350">
            <a:solidFill>
              <a:srgbClr val="00CCFF"/>
            </a:solidFill>
            <a:prstDash val="dash"/>
            <a:miter lim="800000"/>
            <a:headEnd/>
            <a:tailEnd/>
          </a:ln>
          <a:extLst>
            <a:ext uri="{909E8E84-426E-40DD-AFC4-6F175D3DCCD1}">
              <a14:hiddenFill xmlns:a14="http://schemas.microsoft.com/office/drawing/2010/main">
                <a:solidFill>
                  <a:srgbClr val="FFFFFF"/>
                </a:solidFill>
              </a14:hiddenFill>
            </a:ext>
          </a:extLst>
        </p:spPr>
        <p:txBody>
          <a:bodyPr lIns="74295" tIns="8890" rIns="74295" bIns="8890"/>
          <a:lstStyle/>
          <a:p>
            <a:endParaRPr lang="ja-JP" altLang="en-US" b="1">
              <a:solidFill>
                <a:srgbClr val="000000"/>
              </a:solidFill>
            </a:endParaRPr>
          </a:p>
        </p:txBody>
      </p:sp>
      <p:sp>
        <p:nvSpPr>
          <p:cNvPr id="18501" name="Rectangle 119"/>
          <p:cNvSpPr>
            <a:spLocks noChangeArrowheads="1"/>
          </p:cNvSpPr>
          <p:nvPr/>
        </p:nvSpPr>
        <p:spPr bwMode="auto">
          <a:xfrm>
            <a:off x="3021013" y="2825750"/>
            <a:ext cx="3762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solidFill>
                  <a:srgbClr val="000000"/>
                </a:solidFill>
                <a:latin typeface="Bookman Old Style" pitchFamily="18" charset="0"/>
              </a:rPr>
              <a:t>s</a:t>
            </a:r>
          </a:p>
        </p:txBody>
      </p:sp>
      <p:sp>
        <p:nvSpPr>
          <p:cNvPr id="18502" name="Rectangle 120"/>
          <p:cNvSpPr>
            <a:spLocks noChangeArrowheads="1"/>
          </p:cNvSpPr>
          <p:nvPr/>
        </p:nvSpPr>
        <p:spPr bwMode="auto">
          <a:xfrm>
            <a:off x="3268663" y="2817813"/>
            <a:ext cx="8429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a:solidFill>
                  <a:srgbClr val="000000"/>
                </a:solidFill>
              </a:rPr>
              <a:t>cos</a:t>
            </a:r>
            <a:r>
              <a:rPr kumimoji="0" lang="en-US" altLang="ja-JP" i="1">
                <a:solidFill>
                  <a:srgbClr val="000000"/>
                </a:solidFill>
                <a:latin typeface="Symbol" pitchFamily="18" charset="2"/>
              </a:rPr>
              <a:t>q</a:t>
            </a:r>
            <a:endParaRPr lang="en-US" altLang="ja-JP" i="1" baseline="-25000">
              <a:solidFill>
                <a:srgbClr val="000000"/>
              </a:solidFill>
              <a:latin typeface="Bookman Old Style" pitchFamily="18" charset="0"/>
            </a:endParaRPr>
          </a:p>
        </p:txBody>
      </p:sp>
      <p:sp>
        <p:nvSpPr>
          <p:cNvPr id="18503" name="Rectangle 121"/>
          <p:cNvSpPr>
            <a:spLocks noChangeArrowheads="1"/>
          </p:cNvSpPr>
          <p:nvPr/>
        </p:nvSpPr>
        <p:spPr bwMode="auto">
          <a:xfrm>
            <a:off x="6167438" y="2825750"/>
            <a:ext cx="264318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solidFill>
                  <a:srgbClr val="000000"/>
                </a:solidFill>
              </a:rPr>
              <a:t>θ</a:t>
            </a:r>
            <a:r>
              <a:rPr kumimoji="0" lang="en-US" altLang="ja-JP">
                <a:solidFill>
                  <a:srgbClr val="000000"/>
                </a:solidFill>
              </a:rPr>
              <a:t>: </a:t>
            </a:r>
            <a:r>
              <a:rPr kumimoji="0" lang="en-US" altLang="ja-JP" b="1" i="1">
                <a:solidFill>
                  <a:srgbClr val="000000"/>
                </a:solidFill>
                <a:latin typeface="Bookman Old Style" pitchFamily="18" charset="0"/>
              </a:rPr>
              <a:t>F</a:t>
            </a:r>
            <a:r>
              <a:rPr kumimoji="0" lang="ja-JP" altLang="en-US">
                <a:solidFill>
                  <a:srgbClr val="000000"/>
                </a:solidFill>
              </a:rPr>
              <a:t>と</a:t>
            </a:r>
            <a:r>
              <a:rPr kumimoji="0" lang="en-US" altLang="ja-JP" b="1" i="1">
                <a:solidFill>
                  <a:srgbClr val="000000"/>
                </a:solidFill>
                <a:latin typeface="Bookman Old Style" pitchFamily="18" charset="0"/>
              </a:rPr>
              <a:t>s</a:t>
            </a:r>
            <a:r>
              <a:rPr kumimoji="0" lang="ja-JP" altLang="en-US">
                <a:solidFill>
                  <a:srgbClr val="000000"/>
                </a:solidFill>
              </a:rPr>
              <a:t>のなす角</a:t>
            </a:r>
          </a:p>
        </p:txBody>
      </p:sp>
      <p:sp>
        <p:nvSpPr>
          <p:cNvPr id="18504" name="Rectangle 122"/>
          <p:cNvSpPr>
            <a:spLocks noChangeArrowheads="1"/>
          </p:cNvSpPr>
          <p:nvPr/>
        </p:nvSpPr>
        <p:spPr bwMode="auto">
          <a:xfrm>
            <a:off x="6138863" y="2368550"/>
            <a:ext cx="30051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solidFill>
                  <a:srgbClr val="000000"/>
                </a:solidFill>
                <a:latin typeface="Bookman Old Style" pitchFamily="18" charset="0"/>
              </a:rPr>
              <a:t>F</a:t>
            </a:r>
            <a:r>
              <a:rPr lang="en-US" altLang="ja-JP" i="1" baseline="-25000">
                <a:solidFill>
                  <a:srgbClr val="000000"/>
                </a:solidFill>
                <a:latin typeface="Bookman Old Style" pitchFamily="18" charset="0"/>
              </a:rPr>
              <a:t>s</a:t>
            </a:r>
            <a:r>
              <a:rPr lang="en-US" altLang="ja-JP" baseline="-25000">
                <a:solidFill>
                  <a:srgbClr val="000000"/>
                </a:solidFill>
                <a:latin typeface="Bookman Old Style" pitchFamily="18" charset="0"/>
              </a:rPr>
              <a:t> </a:t>
            </a:r>
            <a:r>
              <a:rPr kumimoji="0" lang="en-US" altLang="ja-JP">
                <a:solidFill>
                  <a:srgbClr val="000000"/>
                </a:solidFill>
              </a:rPr>
              <a:t>: </a:t>
            </a:r>
            <a:r>
              <a:rPr kumimoji="0" lang="en-US" altLang="ja-JP" b="1" i="1">
                <a:solidFill>
                  <a:srgbClr val="000000"/>
                </a:solidFill>
                <a:latin typeface="Bookman Old Style" pitchFamily="18" charset="0"/>
              </a:rPr>
              <a:t>F</a:t>
            </a:r>
            <a:r>
              <a:rPr kumimoji="0" lang="ja-JP" altLang="en-US">
                <a:solidFill>
                  <a:srgbClr val="000000"/>
                </a:solidFill>
              </a:rPr>
              <a:t>の</a:t>
            </a:r>
            <a:r>
              <a:rPr kumimoji="0" lang="en-US" altLang="ja-JP" b="1" i="1">
                <a:solidFill>
                  <a:srgbClr val="000000"/>
                </a:solidFill>
                <a:latin typeface="Bookman Old Style" pitchFamily="18" charset="0"/>
              </a:rPr>
              <a:t>s</a:t>
            </a:r>
            <a:r>
              <a:rPr kumimoji="0" lang="ja-JP" altLang="en-US">
                <a:solidFill>
                  <a:srgbClr val="000000"/>
                </a:solidFill>
              </a:rPr>
              <a:t>方向成分</a:t>
            </a:r>
          </a:p>
        </p:txBody>
      </p:sp>
      <p:sp>
        <p:nvSpPr>
          <p:cNvPr id="18505" name="AutoShape 123"/>
          <p:cNvSpPr>
            <a:spLocks/>
          </p:cNvSpPr>
          <p:nvPr/>
        </p:nvSpPr>
        <p:spPr bwMode="auto">
          <a:xfrm>
            <a:off x="6138863" y="2419350"/>
            <a:ext cx="144462" cy="895350"/>
          </a:xfrm>
          <a:prstGeom prst="leftBracket">
            <a:avLst>
              <a:gd name="adj" fmla="val 51649"/>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b="1">
              <a:solidFill>
                <a:srgbClr val="000000"/>
              </a:solidFill>
            </a:endParaRPr>
          </a:p>
        </p:txBody>
      </p:sp>
      <p:cxnSp>
        <p:nvCxnSpPr>
          <p:cNvPr id="3" name="直線コネクタ 2"/>
          <p:cNvCxnSpPr>
            <a:cxnSpLocks noChangeShapeType="1"/>
          </p:cNvCxnSpPr>
          <p:nvPr/>
        </p:nvCxnSpPr>
        <p:spPr bwMode="auto">
          <a:xfrm>
            <a:off x="3282950" y="5237163"/>
            <a:ext cx="220663" cy="0"/>
          </a:xfrm>
          <a:prstGeom prst="line">
            <a:avLst/>
          </a:prstGeom>
          <a:noFill/>
          <a:ln w="15875" algn="ctr">
            <a:solidFill>
              <a:srgbClr val="7030A0"/>
            </a:solidFill>
            <a:round/>
            <a:headEnd/>
            <a:tailEnd/>
          </a:ln>
          <a:extLst>
            <a:ext uri="{909E8E84-426E-40DD-AFC4-6F175D3DCCD1}">
              <a14:hiddenFill xmlns:a14="http://schemas.microsoft.com/office/drawing/2010/main">
                <a:noFill/>
              </a14:hiddenFill>
            </a:ext>
          </a:extLst>
        </p:spPr>
      </p:cxnSp>
      <p:sp>
        <p:nvSpPr>
          <p:cNvPr id="79" name="Rectangle 10"/>
          <p:cNvSpPr>
            <a:spLocks noChangeArrowheads="1"/>
          </p:cNvSpPr>
          <p:nvPr/>
        </p:nvSpPr>
        <p:spPr bwMode="auto">
          <a:xfrm>
            <a:off x="4933950" y="663575"/>
            <a:ext cx="13239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solidFill>
                  <a:srgbClr val="000000"/>
                </a:solidFill>
                <a:latin typeface="Bookman Old Style" pitchFamily="18" charset="0"/>
              </a:rPr>
              <a:t>F </a:t>
            </a:r>
            <a:r>
              <a:rPr kumimoji="0" lang="en-US" altLang="ja-JP">
                <a:solidFill>
                  <a:srgbClr val="6600CC"/>
                </a:solidFill>
              </a:rPr>
              <a:t>=20N</a:t>
            </a:r>
          </a:p>
        </p:txBody>
      </p:sp>
      <p:sp>
        <p:nvSpPr>
          <p:cNvPr id="81" name="Rectangle 10"/>
          <p:cNvSpPr>
            <a:spLocks noChangeArrowheads="1"/>
          </p:cNvSpPr>
          <p:nvPr/>
        </p:nvSpPr>
        <p:spPr bwMode="auto">
          <a:xfrm>
            <a:off x="2911475" y="1290638"/>
            <a:ext cx="13239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a:solidFill>
                  <a:srgbClr val="000000"/>
                </a:solidFill>
                <a:latin typeface="Bookman Old Style" pitchFamily="18" charset="0"/>
              </a:rPr>
              <a:t>s </a:t>
            </a:r>
            <a:r>
              <a:rPr kumimoji="0" lang="en-US" altLang="ja-JP">
                <a:solidFill>
                  <a:srgbClr val="6600CC"/>
                </a:solidFill>
              </a:rPr>
              <a:t>=10m</a:t>
            </a:r>
          </a:p>
        </p:txBody>
      </p:sp>
      <p:sp>
        <p:nvSpPr>
          <p:cNvPr id="82" name="Rectangle 73"/>
          <p:cNvSpPr>
            <a:spLocks noChangeArrowheads="1"/>
          </p:cNvSpPr>
          <p:nvPr/>
        </p:nvSpPr>
        <p:spPr bwMode="auto">
          <a:xfrm>
            <a:off x="14288" y="3989388"/>
            <a:ext cx="18192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i="1">
                <a:solidFill>
                  <a:srgbClr val="000000"/>
                </a:solidFill>
                <a:latin typeface="Bookman Old Style" pitchFamily="18" charset="0"/>
              </a:rPr>
              <a:t>W</a:t>
            </a:r>
            <a:r>
              <a:rPr lang="en-US" altLang="ja-JP" i="1" baseline="-25000">
                <a:solidFill>
                  <a:srgbClr val="000000"/>
                </a:solidFill>
                <a:latin typeface="Bookman Old Style" pitchFamily="18" charset="0"/>
              </a:rPr>
              <a:t> </a:t>
            </a:r>
            <a:r>
              <a:rPr kumimoji="0" lang="en-US" altLang="ja-JP">
                <a:solidFill>
                  <a:srgbClr val="000000"/>
                </a:solidFill>
                <a:latin typeface="Symbol" pitchFamily="18" charset="2"/>
              </a:rPr>
              <a:t>=</a:t>
            </a:r>
            <a:r>
              <a:rPr kumimoji="0" lang="en-US" altLang="ja-JP" i="1">
                <a:solidFill>
                  <a:srgbClr val="000000"/>
                </a:solidFill>
                <a:latin typeface="Bookman Old Style" pitchFamily="18" charset="0"/>
              </a:rPr>
              <a:t>F</a:t>
            </a:r>
            <a:r>
              <a:rPr lang="en-US" altLang="ja-JP" i="1" baseline="-25000">
                <a:solidFill>
                  <a:srgbClr val="000000"/>
                </a:solidFill>
                <a:latin typeface="Bookman Old Style" pitchFamily="18" charset="0"/>
              </a:rPr>
              <a:t>s </a:t>
            </a:r>
            <a:r>
              <a:rPr kumimoji="0" lang="en-US" altLang="ja-JP" i="1">
                <a:solidFill>
                  <a:srgbClr val="000000"/>
                </a:solidFill>
                <a:latin typeface="Bookman Old Style" pitchFamily="18" charset="0"/>
              </a:rPr>
              <a:t>s </a:t>
            </a:r>
            <a:r>
              <a:rPr kumimoji="0" lang="en-US" altLang="ja-JP">
                <a:solidFill>
                  <a:srgbClr val="000000"/>
                </a:solidFill>
                <a:latin typeface="Symbol" pitchFamily="18" charset="2"/>
              </a:rPr>
              <a:t>=</a:t>
            </a:r>
            <a:endParaRPr kumimoji="0" lang="en-US" altLang="ja-JP">
              <a:solidFill>
                <a:srgbClr val="000000"/>
              </a:solidFill>
            </a:endParaRPr>
          </a:p>
        </p:txBody>
      </p:sp>
      <p:sp>
        <p:nvSpPr>
          <p:cNvPr id="83" name="Rectangle 72"/>
          <p:cNvSpPr>
            <a:spLocks noChangeArrowheads="1"/>
          </p:cNvSpPr>
          <p:nvPr/>
        </p:nvSpPr>
        <p:spPr bwMode="auto">
          <a:xfrm>
            <a:off x="1970088" y="4659313"/>
            <a:ext cx="5156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ja-JP" altLang="en-US" dirty="0">
                <a:solidFill>
                  <a:srgbClr val="000000"/>
                </a:solidFill>
              </a:rPr>
              <a:t>水平</a:t>
            </a:r>
            <a:r>
              <a:rPr kumimoji="0" lang="ja-JP" altLang="en-US" dirty="0">
                <a:solidFill>
                  <a:srgbClr val="6600CC"/>
                </a:solidFill>
              </a:rPr>
              <a:t>面となす角</a:t>
            </a:r>
            <a:r>
              <a:rPr kumimoji="0" lang="en-US" altLang="ja-JP" i="1" dirty="0">
                <a:solidFill>
                  <a:srgbClr val="6600CC"/>
                </a:solidFill>
              </a:rPr>
              <a:t>θ</a:t>
            </a:r>
            <a:r>
              <a:rPr kumimoji="0" lang="en-US" altLang="ja-JP" dirty="0">
                <a:solidFill>
                  <a:srgbClr val="6600CC"/>
                </a:solidFill>
              </a:rPr>
              <a:t>=30</a:t>
            </a:r>
            <a:r>
              <a:rPr kumimoji="0" lang="en-US" altLang="ja-JP" baseline="30000" dirty="0">
                <a:solidFill>
                  <a:srgbClr val="6600CC"/>
                </a:solidFill>
              </a:rPr>
              <a:t>o</a:t>
            </a:r>
            <a:r>
              <a:rPr kumimoji="0" lang="ja-JP" altLang="en-US" dirty="0">
                <a:solidFill>
                  <a:srgbClr val="6600CC"/>
                </a:solidFill>
              </a:rPr>
              <a:t>の</a:t>
            </a:r>
            <a:r>
              <a:rPr kumimoji="0" lang="ja-JP" altLang="en-US" dirty="0">
                <a:solidFill>
                  <a:srgbClr val="000000"/>
                </a:solidFill>
              </a:rPr>
              <a:t>方向に</a:t>
            </a:r>
            <a:endParaRPr lang="ja-JP" altLang="en-US" dirty="0">
              <a:solidFill>
                <a:srgbClr val="000000"/>
              </a:solidFill>
            </a:endParaRPr>
          </a:p>
        </p:txBody>
      </p:sp>
      <p:sp>
        <p:nvSpPr>
          <p:cNvPr id="84" name="Rectangle 72"/>
          <p:cNvSpPr>
            <a:spLocks noChangeArrowheads="1"/>
          </p:cNvSpPr>
          <p:nvPr/>
        </p:nvSpPr>
        <p:spPr bwMode="auto">
          <a:xfrm>
            <a:off x="6648450" y="4660900"/>
            <a:ext cx="21145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i="1">
                <a:solidFill>
                  <a:srgbClr val="000000"/>
                </a:solidFill>
                <a:latin typeface="Bookman Old Style" pitchFamily="18" charset="0"/>
              </a:rPr>
              <a:t>s </a:t>
            </a:r>
            <a:r>
              <a:rPr kumimoji="0" lang="en-US" altLang="ja-JP">
                <a:solidFill>
                  <a:srgbClr val="000000"/>
                </a:solidFill>
              </a:rPr>
              <a:t>=10m </a:t>
            </a:r>
            <a:r>
              <a:rPr kumimoji="0" lang="ja-JP" altLang="en-US">
                <a:solidFill>
                  <a:srgbClr val="000000"/>
                </a:solidFill>
              </a:rPr>
              <a:t>引く </a:t>
            </a:r>
            <a:r>
              <a:rPr lang="ja-JP" altLang="en-US">
                <a:solidFill>
                  <a:srgbClr val="000000"/>
                </a:solidFill>
              </a:rPr>
              <a:t>　</a:t>
            </a:r>
          </a:p>
        </p:txBody>
      </p:sp>
    </p:spTree>
    <p:extLst>
      <p:ext uri="{BB962C8B-B14F-4D97-AF65-F5344CB8AC3E}">
        <p14:creationId xmlns:p14="http://schemas.microsoft.com/office/powerpoint/2010/main" val="30558909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700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79"/>
                                        </p:tgtEl>
                                        <p:attrNameLst>
                                          <p:attrName>style.visibility</p:attrName>
                                        </p:attrNameLst>
                                      </p:cBhvr>
                                      <p:to>
                                        <p:strVal val="visible"/>
                                      </p:to>
                                    </p:set>
                                  </p:childTnLst>
                                </p:cTn>
                              </p:par>
                              <p:par>
                                <p:cTn id="11" presetID="63" presetClass="path" presetSubtype="0" fill="hold" grpId="0" nodeType="withEffect">
                                  <p:stCondLst>
                                    <p:cond delay="0"/>
                                  </p:stCondLst>
                                  <p:childTnLst>
                                    <p:animMotion origin="layout" path="M -0.47084 0.41443 L 4.44444E-6 -0.0007 " pathEditMode="relative" rAng="0" ptsTypes="AA">
                                      <p:cBhvr>
                                        <p:cTn id="12" dur="500" fill="hold"/>
                                        <p:tgtEl>
                                          <p:spTgt spid="79"/>
                                        </p:tgtEl>
                                        <p:attrNameLst>
                                          <p:attrName>ppt_x</p:attrName>
                                          <p:attrName>ppt_y</p:attrName>
                                        </p:attrNameLst>
                                      </p:cBhvr>
                                      <p:rCtr x="23542" y="-20768"/>
                                    </p:animMotion>
                                  </p:childTnLst>
                                </p:cTn>
                              </p:par>
                            </p:childTnLst>
                          </p:cTn>
                        </p:par>
                        <p:par>
                          <p:cTn id="13" fill="hold" nodeType="afterGroup">
                            <p:stCondLst>
                              <p:cond delay="500"/>
                            </p:stCondLst>
                            <p:childTnLst>
                              <p:par>
                                <p:cTn id="14" presetID="1" presetClass="entr" presetSubtype="0" fill="hold" grpId="0" nodeType="afterEffect">
                                  <p:stCondLst>
                                    <p:cond delay="0"/>
                                  </p:stCondLst>
                                  <p:childTnLst>
                                    <p:set>
                                      <p:cBhvr>
                                        <p:cTn id="15" dur="1" fill="hold">
                                          <p:stCondLst>
                                            <p:cond delay="0"/>
                                          </p:stCondLst>
                                        </p:cTn>
                                        <p:tgtEl>
                                          <p:spTgt spid="296964"/>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296967"/>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grpId="1" nodeType="clickEffect">
                                  <p:stCondLst>
                                    <p:cond delay="0"/>
                                  </p:stCondLst>
                                  <p:childTnLst>
                                    <p:set>
                                      <p:cBhvr>
                                        <p:cTn id="21" dur="1" fill="hold">
                                          <p:stCondLst>
                                            <p:cond delay="0"/>
                                          </p:stCondLst>
                                        </p:cTn>
                                        <p:tgtEl>
                                          <p:spTgt spid="81"/>
                                        </p:tgtEl>
                                        <p:attrNameLst>
                                          <p:attrName>style.visibility</p:attrName>
                                        </p:attrNameLst>
                                      </p:cBhvr>
                                      <p:to>
                                        <p:strVal val="visible"/>
                                      </p:to>
                                    </p:set>
                                  </p:childTnLst>
                                </p:cTn>
                              </p:par>
                              <p:par>
                                <p:cTn id="22" presetID="63" presetClass="path" presetSubtype="0" fill="hold" grpId="0" nodeType="withEffect">
                                  <p:stCondLst>
                                    <p:cond delay="0"/>
                                  </p:stCondLst>
                                  <p:childTnLst>
                                    <p:animMotion origin="layout" path="M 0.09409 0.32516 L 2.77778E-6 -2.09991E-6 " pathEditMode="relative" rAng="0" ptsTypes="AA">
                                      <p:cBhvr>
                                        <p:cTn id="23" dur="500" fill="hold"/>
                                        <p:tgtEl>
                                          <p:spTgt spid="81"/>
                                        </p:tgtEl>
                                        <p:attrNameLst>
                                          <p:attrName>ppt_x</p:attrName>
                                          <p:attrName>ppt_y</p:attrName>
                                        </p:attrNameLst>
                                      </p:cBhvr>
                                      <p:rCtr x="-4705" y="-16258"/>
                                    </p:animMotion>
                                  </p:childTnLst>
                                </p:cTn>
                              </p:par>
                            </p:childTnLst>
                          </p:cTn>
                        </p:par>
                        <p:par>
                          <p:cTn id="24" fill="hold" nodeType="afterGroup">
                            <p:stCondLst>
                              <p:cond delay="500"/>
                            </p:stCondLst>
                            <p:childTnLst>
                              <p:par>
                                <p:cTn id="25" presetID="1" presetClass="entr" presetSubtype="0" fill="hold" grpId="0" nodeType="afterEffect">
                                  <p:stCondLst>
                                    <p:cond delay="0"/>
                                  </p:stCondLst>
                                  <p:childTnLst>
                                    <p:set>
                                      <p:cBhvr>
                                        <p:cTn id="26" dur="1" fill="hold">
                                          <p:stCondLst>
                                            <p:cond delay="0"/>
                                          </p:stCondLst>
                                        </p:cTn>
                                        <p:tgtEl>
                                          <p:spTgt spid="296972"/>
                                        </p:tgtEl>
                                        <p:attrNameLst>
                                          <p:attrName>style.visibility</p:attrName>
                                        </p:attrNameLst>
                                      </p:cBhvr>
                                      <p:to>
                                        <p:strVal val="visible"/>
                                      </p:to>
                                    </p:set>
                                  </p:childTnLst>
                                </p:cTn>
                              </p:par>
                              <p:par>
                                <p:cTn id="27" presetID="1" presetClass="entr" presetSubtype="0" fill="hold" grpId="3" nodeType="withEffect">
                                  <p:stCondLst>
                                    <p:cond delay="0"/>
                                  </p:stCondLst>
                                  <p:childTnLst>
                                    <p:set>
                                      <p:cBhvr>
                                        <p:cTn id="28" dur="1" fill="hold">
                                          <p:stCondLst>
                                            <p:cond delay="0"/>
                                          </p:stCondLst>
                                        </p:cTn>
                                        <p:tgtEl>
                                          <p:spTgt spid="296971"/>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63" presetClass="path" presetSubtype="0" fill="hold" grpId="0" nodeType="clickEffect">
                                  <p:stCondLst>
                                    <p:cond delay="0"/>
                                  </p:stCondLst>
                                  <p:childTnLst>
                                    <p:animMotion origin="layout" path="M 0.0 0.0  L 0.25 0.0  E" pathEditMode="relative" ptsTypes="">
                                      <p:cBhvr>
                                        <p:cTn id="32" dur="2000" fill="hold"/>
                                        <p:tgtEl>
                                          <p:spTgt spid="296962"/>
                                        </p:tgtEl>
                                        <p:attrNameLst>
                                          <p:attrName>ppt_x</p:attrName>
                                          <p:attrName>ppt_y</p:attrName>
                                        </p:attrNameLst>
                                      </p:cBhvr>
                                    </p:animMotion>
                                  </p:childTnLst>
                                </p:cTn>
                              </p:par>
                              <p:par>
                                <p:cTn id="33" presetID="1" presetClass="entr" presetSubtype="0" fill="hold" grpId="1" nodeType="withEffect">
                                  <p:stCondLst>
                                    <p:cond delay="0"/>
                                  </p:stCondLst>
                                  <p:childTnLst>
                                    <p:set>
                                      <p:cBhvr>
                                        <p:cTn id="34" dur="1" fill="hold">
                                          <p:stCondLst>
                                            <p:cond delay="0"/>
                                          </p:stCondLst>
                                        </p:cTn>
                                        <p:tgtEl>
                                          <p:spTgt spid="296970"/>
                                        </p:tgtEl>
                                        <p:attrNameLst>
                                          <p:attrName>style.visibility</p:attrName>
                                        </p:attrNameLst>
                                      </p:cBhvr>
                                      <p:to>
                                        <p:strVal val="visible"/>
                                      </p:to>
                                    </p:set>
                                  </p:childTnLst>
                                </p:cTn>
                              </p:par>
                              <p:par>
                                <p:cTn id="35" presetID="1" presetClass="exit" presetSubtype="0" fill="hold" grpId="2" nodeType="withEffect">
                                  <p:stCondLst>
                                    <p:cond delay="0"/>
                                  </p:stCondLst>
                                  <p:childTnLst>
                                    <p:set>
                                      <p:cBhvr>
                                        <p:cTn id="36" dur="1" fill="hold">
                                          <p:stCondLst>
                                            <p:cond delay="0"/>
                                          </p:stCondLst>
                                        </p:cTn>
                                        <p:tgtEl>
                                          <p:spTgt spid="79"/>
                                        </p:tgtEl>
                                        <p:attrNameLst>
                                          <p:attrName>style.visibility</p:attrName>
                                        </p:attrNameLst>
                                      </p:cBhvr>
                                      <p:to>
                                        <p:strVal val="hidden"/>
                                      </p:to>
                                    </p:set>
                                  </p:childTnLst>
                                </p:cTn>
                              </p:par>
                              <p:par>
                                <p:cTn id="37" presetID="1" presetClass="exit" presetSubtype="0" fill="hold" grpId="2" nodeType="withEffect">
                                  <p:stCondLst>
                                    <p:cond delay="0"/>
                                  </p:stCondLst>
                                  <p:childTnLst>
                                    <p:set>
                                      <p:cBhvr>
                                        <p:cTn id="38" dur="1" fill="hold">
                                          <p:stCondLst>
                                            <p:cond delay="0"/>
                                          </p:stCondLst>
                                        </p:cTn>
                                        <p:tgtEl>
                                          <p:spTgt spid="81"/>
                                        </p:tgtEl>
                                        <p:attrNameLst>
                                          <p:attrName>style.visibility</p:attrName>
                                        </p:attrNameLst>
                                      </p:cBhvr>
                                      <p:to>
                                        <p:strVal val="hidden"/>
                                      </p:to>
                                    </p:set>
                                  </p:childTnLst>
                                </p:cTn>
                              </p:par>
                              <p:par>
                                <p:cTn id="39" presetID="63" presetClass="path" presetSubtype="0" fill="hold" grpId="0" nodeType="withEffect">
                                  <p:stCondLst>
                                    <p:cond delay="0"/>
                                  </p:stCondLst>
                                  <p:childTnLst>
                                    <p:animMotion origin="layout" path="M 0.0 0.0  L 0.25 0.0  E" pathEditMode="relative" ptsTypes="">
                                      <p:cBhvr>
                                        <p:cTn id="40" dur="2000" fill="hold"/>
                                        <p:tgtEl>
                                          <p:spTgt spid="296963"/>
                                        </p:tgtEl>
                                        <p:attrNameLst>
                                          <p:attrName>ppt_x</p:attrName>
                                          <p:attrName>ppt_y</p:attrName>
                                        </p:attrNameLst>
                                      </p:cBhvr>
                                    </p:animMotion>
                                  </p:childTnLst>
                                </p:cTn>
                              </p:par>
                              <p:par>
                                <p:cTn id="41" presetID="63" presetClass="path" presetSubtype="0" fill="hold" grpId="1" nodeType="withEffect">
                                  <p:stCondLst>
                                    <p:cond delay="0"/>
                                  </p:stCondLst>
                                  <p:childTnLst>
                                    <p:animMotion origin="layout" path="M 0.0 0.0  L 0.25 0.0  E" pathEditMode="relative" ptsTypes="">
                                      <p:cBhvr>
                                        <p:cTn id="42" dur="2000" fill="hold"/>
                                        <p:tgtEl>
                                          <p:spTgt spid="296964"/>
                                        </p:tgtEl>
                                        <p:attrNameLst>
                                          <p:attrName>ppt_x</p:attrName>
                                          <p:attrName>ppt_y</p:attrName>
                                        </p:attrNameLst>
                                      </p:cBhvr>
                                    </p:animMotion>
                                  </p:childTnLst>
                                </p:cTn>
                              </p:par>
                              <p:par>
                                <p:cTn id="43" presetID="63" presetClass="path" presetSubtype="0" fill="hold" grpId="1" nodeType="withEffect">
                                  <p:stCondLst>
                                    <p:cond delay="0"/>
                                  </p:stCondLst>
                                  <p:childTnLst>
                                    <p:animMotion origin="layout" path="M 0.0 0.0  L 0.25 0.0  E" pathEditMode="relative" rAng="0" ptsTypes="">
                                      <p:cBhvr>
                                        <p:cTn id="44" dur="2000" fill="hold"/>
                                        <p:tgtEl>
                                          <p:spTgt spid="296967"/>
                                        </p:tgtEl>
                                        <p:attrNameLst>
                                          <p:attrName>ppt_x</p:attrName>
                                          <p:attrName>ppt_y</p:attrName>
                                        </p:attrNameLst>
                                      </p:cBhvr>
                                      <p:rCtr x="0" y="0"/>
                                    </p:animMotion>
                                  </p:childTnLst>
                                </p:cTn>
                              </p:par>
                              <p:par>
                                <p:cTn id="45" presetID="63" presetClass="path" presetSubtype="0" fill="hold" grpId="1" nodeType="withEffect">
                                  <p:stCondLst>
                                    <p:cond delay="0"/>
                                  </p:stCondLst>
                                  <p:childTnLst>
                                    <p:animMotion origin="layout" path="M 0.0 0.0  L 0.25 0.0  E" pathEditMode="relative" ptsTypes="">
                                      <p:cBhvr>
                                        <p:cTn id="46" dur="2000" fill="hold"/>
                                        <p:tgtEl>
                                          <p:spTgt spid="296972"/>
                                        </p:tgtEl>
                                        <p:attrNameLst>
                                          <p:attrName>ppt_x</p:attrName>
                                          <p:attrName>ppt_y</p:attrName>
                                        </p:attrNameLst>
                                      </p:cBhvr>
                                    </p:animMotion>
                                  </p:childTnLst>
                                </p:cTn>
                              </p:par>
                              <p:par>
                                <p:cTn id="47" presetID="63" presetClass="path" presetSubtype="0" fill="hold" grpId="0" nodeType="withEffect">
                                  <p:stCondLst>
                                    <p:cond delay="0"/>
                                  </p:stCondLst>
                                  <p:childTnLst>
                                    <p:animMotion origin="layout" path="M 0.0 0.0  L 0.25 0.0  E" pathEditMode="relative" rAng="0" ptsTypes="">
                                      <p:cBhvr>
                                        <p:cTn id="48" dur="2000" fill="hold"/>
                                        <p:tgtEl>
                                          <p:spTgt spid="296970"/>
                                        </p:tgtEl>
                                        <p:attrNameLst>
                                          <p:attrName>ppt_x</p:attrName>
                                          <p:attrName>ppt_y</p:attrName>
                                        </p:attrNameLst>
                                      </p:cBhvr>
                                      <p:rCtr x="0" y="0"/>
                                    </p:animMotion>
                                  </p:childTnLst>
                                </p:cTn>
                              </p:par>
                              <p:par>
                                <p:cTn id="49" presetID="63" presetClass="path" presetSubtype="0" fill="hold" grpId="1" nodeType="withEffect">
                                  <p:stCondLst>
                                    <p:cond delay="0"/>
                                  </p:stCondLst>
                                  <p:childTnLst>
                                    <p:animMotion origin="layout" path="M 0.0 0.0  L 0.25 0.0  E" pathEditMode="relative" ptsTypes="">
                                      <p:cBhvr>
                                        <p:cTn id="50" dur="2000" fill="hold"/>
                                        <p:tgtEl>
                                          <p:spTgt spid="296971"/>
                                        </p:tgtEl>
                                        <p:attrNameLst>
                                          <p:attrName>ppt_x</p:attrName>
                                          <p:attrName>ppt_y</p:attrName>
                                        </p:attrNameLst>
                                      </p:cBhvr>
                                    </p:animMotion>
                                  </p:childTnLst>
                                </p:cTn>
                              </p:par>
                            </p:childTnLst>
                          </p:cTn>
                        </p:par>
                      </p:childTnLst>
                    </p:cTn>
                  </p:par>
                  <p:par>
                    <p:cTn id="51" fill="hold" nodeType="clickPar">
                      <p:stCondLst>
                        <p:cond delay="indefinite"/>
                      </p:stCondLst>
                      <p:childTnLst>
                        <p:par>
                          <p:cTn id="52" fill="hold" nodeType="withGroup">
                            <p:stCondLst>
                              <p:cond delay="0"/>
                            </p:stCondLst>
                            <p:childTnLst>
                              <p:par>
                                <p:cTn id="53" presetID="35" presetClass="emph" presetSubtype="0" repeatCount="10000" fill="hold" grpId="0" nodeType="clickEffect">
                                  <p:stCondLst>
                                    <p:cond delay="0"/>
                                  </p:stCondLst>
                                  <p:childTnLst>
                                    <p:anim calcmode="discrete" valueType="str">
                                      <p:cBhvr>
                                        <p:cTn id="54" dur="500" fill="hold"/>
                                        <p:tgtEl>
                                          <p:spTgt spid="16444"/>
                                        </p:tgtEl>
                                        <p:attrNameLst>
                                          <p:attrName>style.visibility</p:attrName>
                                        </p:attrNameLst>
                                      </p:cBhvr>
                                      <p:tavLst>
                                        <p:tav tm="0">
                                          <p:val>
                                            <p:strVal val="hidden"/>
                                          </p:val>
                                        </p:tav>
                                        <p:tav tm="50000">
                                          <p:val>
                                            <p:strVal val="visible"/>
                                          </p:val>
                                        </p:tav>
                                      </p:tavLst>
                                    </p:anim>
                                  </p:childTnLst>
                                </p:cTn>
                              </p:par>
                              <p:par>
                                <p:cTn id="55" presetID="35" presetClass="emph" presetSubtype="0" repeatCount="10000" fill="hold" grpId="0" nodeType="withEffect">
                                  <p:stCondLst>
                                    <p:cond delay="0"/>
                                  </p:stCondLst>
                                  <p:childTnLst>
                                    <p:anim calcmode="discrete" valueType="str">
                                      <p:cBhvr>
                                        <p:cTn id="56" dur="500" fill="hold"/>
                                        <p:tgtEl>
                                          <p:spTgt spid="16451"/>
                                        </p:tgtEl>
                                        <p:attrNameLst>
                                          <p:attrName>style.visibility</p:attrName>
                                        </p:attrNameLst>
                                      </p:cBhvr>
                                      <p:tavLst>
                                        <p:tav tm="0">
                                          <p:val>
                                            <p:strVal val="hidden"/>
                                          </p:val>
                                        </p:tav>
                                        <p:tav tm="50000">
                                          <p:val>
                                            <p:strVal val="visible"/>
                                          </p:val>
                                        </p:tav>
                                      </p:tavLst>
                                    </p:anim>
                                  </p:childTnLst>
                                </p:cTn>
                              </p:par>
                              <p:par>
                                <p:cTn id="57" presetID="35" presetClass="emph" presetSubtype="0" repeatCount="10000" fill="hold" grpId="0" nodeType="withEffect">
                                  <p:stCondLst>
                                    <p:cond delay="0"/>
                                  </p:stCondLst>
                                  <p:childTnLst>
                                    <p:anim calcmode="discrete" valueType="str">
                                      <p:cBhvr>
                                        <p:cTn id="58" dur="500" fill="hold"/>
                                        <p:tgtEl>
                                          <p:spTgt spid="16449"/>
                                        </p:tgtEl>
                                        <p:attrNameLst>
                                          <p:attrName>style.visibility</p:attrName>
                                        </p:attrNameLst>
                                      </p:cBhvr>
                                      <p:tavLst>
                                        <p:tav tm="0">
                                          <p:val>
                                            <p:strVal val="hidden"/>
                                          </p:val>
                                        </p:tav>
                                        <p:tav tm="50000">
                                          <p:val>
                                            <p:strVal val="visible"/>
                                          </p:val>
                                        </p:tav>
                                      </p:tavLst>
                                    </p:anim>
                                  </p:childTnLst>
                                </p:cTn>
                              </p:par>
                              <p:par>
                                <p:cTn id="59" presetID="35" presetClass="emph" presetSubtype="0" repeatCount="10000" fill="hold" grpId="0" nodeType="withEffect">
                                  <p:stCondLst>
                                    <p:cond delay="0"/>
                                  </p:stCondLst>
                                  <p:childTnLst>
                                    <p:anim calcmode="discrete" valueType="str">
                                      <p:cBhvr>
                                        <p:cTn id="60" dur="500" fill="hold"/>
                                        <p:tgtEl>
                                          <p:spTgt spid="16448"/>
                                        </p:tgtEl>
                                        <p:attrNameLst>
                                          <p:attrName>style.visibility</p:attrName>
                                        </p:attrNameLst>
                                      </p:cBhvr>
                                      <p:tavLst>
                                        <p:tav tm="0">
                                          <p:val>
                                            <p:strVal val="hidden"/>
                                          </p:val>
                                        </p:tav>
                                        <p:tav tm="50000">
                                          <p:val>
                                            <p:strVal val="visible"/>
                                          </p:val>
                                        </p:tav>
                                      </p:tavLst>
                                    </p:anim>
                                  </p:childTnLst>
                                </p:cTn>
                              </p:par>
                            </p:childTnLst>
                          </p:cTn>
                        </p:par>
                      </p:childTnLst>
                    </p:cTn>
                  </p:par>
                  <p:par>
                    <p:cTn id="61" fill="hold" nodeType="clickPar">
                      <p:stCondLst>
                        <p:cond delay="indefinite"/>
                      </p:stCondLst>
                      <p:childTnLst>
                        <p:par>
                          <p:cTn id="62" fill="hold" nodeType="withGroup">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82"/>
                                        </p:tgtEl>
                                        <p:attrNameLst>
                                          <p:attrName>style.visibility</p:attrName>
                                        </p:attrNameLst>
                                      </p:cBhvr>
                                      <p:to>
                                        <p:strVal val="visible"/>
                                      </p:to>
                                    </p:set>
                                  </p:childTnLst>
                                </p:cTn>
                              </p:par>
                              <p:par>
                                <p:cTn id="65" presetID="64" presetClass="path" presetSubtype="0" fill="remove" grpId="1" nodeType="withEffect">
                                  <p:stCondLst>
                                    <p:cond delay="0"/>
                                  </p:stCondLst>
                                  <p:childTnLst>
                                    <p:animMotion origin="layout" path="M 0.1191 -0.1679 L -1.66667E-6 -3.95005E-6 " pathEditMode="relative" rAng="0" ptsTypes="AA">
                                      <p:cBhvr>
                                        <p:cTn id="66" dur="500" fill="hold"/>
                                        <p:tgtEl>
                                          <p:spTgt spid="82"/>
                                        </p:tgtEl>
                                        <p:attrNameLst>
                                          <p:attrName>ppt_x</p:attrName>
                                          <p:attrName>ppt_y</p:attrName>
                                        </p:attrNameLst>
                                      </p:cBhvr>
                                      <p:rCtr x="-5955" y="8395"/>
                                    </p:animMotion>
                                  </p:childTnLst>
                                </p:cTn>
                              </p:par>
                              <p:par>
                                <p:cTn id="67" presetID="42" presetClass="path" presetSubtype="0" fill="remove" grpId="1" nodeType="withEffect">
                                  <p:stCondLst>
                                    <p:cond delay="0"/>
                                  </p:stCondLst>
                                  <p:childTnLst>
                                    <p:animMotion origin="layout" path="M 0.65452 -0.48867 L -2.5E-6 3.3765E-6 " pathEditMode="relative" rAng="0" ptsTypes="AA">
                                      <p:cBhvr>
                                        <p:cTn id="68" dur="500" fill="hold"/>
                                        <p:tgtEl>
                                          <p:spTgt spid="297006"/>
                                        </p:tgtEl>
                                        <p:attrNameLst>
                                          <p:attrName>ppt_x</p:attrName>
                                          <p:attrName>ppt_y</p:attrName>
                                        </p:attrNameLst>
                                      </p:cBhvr>
                                      <p:rCtr x="-32726" y="24422"/>
                                    </p:animMotion>
                                  </p:childTnLst>
                                </p:cTn>
                              </p:par>
                            </p:childTnLst>
                          </p:cTn>
                        </p:par>
                        <p:par>
                          <p:cTn id="69" fill="hold" nodeType="afterGroup">
                            <p:stCondLst>
                              <p:cond delay="500"/>
                            </p:stCondLst>
                            <p:childTnLst>
                              <p:par>
                                <p:cTn id="70" presetID="1" presetClass="entr" presetSubtype="0" fill="hold" grpId="0" nodeType="afterEffect">
                                  <p:stCondLst>
                                    <p:cond delay="0"/>
                                  </p:stCondLst>
                                  <p:childTnLst>
                                    <p:set>
                                      <p:cBhvr>
                                        <p:cTn id="71" dur="1" fill="hold">
                                          <p:stCondLst>
                                            <p:cond delay="0"/>
                                          </p:stCondLst>
                                        </p:cTn>
                                        <p:tgtEl>
                                          <p:spTgt spid="297001"/>
                                        </p:tgtEl>
                                        <p:attrNameLst>
                                          <p:attrName>style.visibility</p:attrName>
                                        </p:attrNameLst>
                                      </p:cBhvr>
                                      <p:to>
                                        <p:strVal val="visible"/>
                                      </p:to>
                                    </p:set>
                                  </p:childTnLst>
                                </p:cTn>
                              </p:par>
                            </p:childTnLst>
                          </p:cTn>
                        </p:par>
                      </p:childTnLst>
                    </p:cTn>
                  </p:par>
                  <p:par>
                    <p:cTn id="72" fill="hold" nodeType="clickPar">
                      <p:stCondLst>
                        <p:cond delay="indefinite"/>
                      </p:stCondLst>
                      <p:childTnLst>
                        <p:par>
                          <p:cTn id="73" fill="hold" nodeType="withGroup">
                            <p:stCondLst>
                              <p:cond delay="0"/>
                            </p:stCondLst>
                            <p:childTnLst>
                              <p:par>
                                <p:cTn id="74" presetID="35" presetClass="emph" presetSubtype="0" repeatCount="10000" fill="hold" grpId="6" nodeType="clickEffect">
                                  <p:stCondLst>
                                    <p:cond delay="0"/>
                                  </p:stCondLst>
                                  <p:childTnLst>
                                    <p:anim calcmode="discrete" valueType="str">
                                      <p:cBhvr>
                                        <p:cTn id="75" dur="500" fill="hold"/>
                                        <p:tgtEl>
                                          <p:spTgt spid="296971"/>
                                        </p:tgtEl>
                                        <p:attrNameLst>
                                          <p:attrName>style.visibility</p:attrName>
                                        </p:attrNameLst>
                                      </p:cBhvr>
                                      <p:tavLst>
                                        <p:tav tm="0">
                                          <p:val>
                                            <p:strVal val="hidden"/>
                                          </p:val>
                                        </p:tav>
                                        <p:tav tm="50000">
                                          <p:val>
                                            <p:strVal val="visible"/>
                                          </p:val>
                                        </p:tav>
                                      </p:tavLst>
                                    </p:anim>
                                  </p:childTnLst>
                                </p:cTn>
                              </p:par>
                              <p:par>
                                <p:cTn id="76" presetID="35" presetClass="emph" presetSubtype="0" repeatCount="10000" fill="hold" grpId="3" nodeType="withEffect">
                                  <p:stCondLst>
                                    <p:cond delay="0"/>
                                  </p:stCondLst>
                                  <p:childTnLst>
                                    <p:anim calcmode="discrete" valueType="str">
                                      <p:cBhvr>
                                        <p:cTn id="77" dur="500" fill="hold"/>
                                        <p:tgtEl>
                                          <p:spTgt spid="296970"/>
                                        </p:tgtEl>
                                        <p:attrNameLst>
                                          <p:attrName>style.visibility</p:attrName>
                                        </p:attrNameLst>
                                      </p:cBhvr>
                                      <p:tavLst>
                                        <p:tav tm="0">
                                          <p:val>
                                            <p:strVal val="hidden"/>
                                          </p:val>
                                        </p:tav>
                                        <p:tav tm="50000">
                                          <p:val>
                                            <p:strVal val="visible"/>
                                          </p:val>
                                        </p:tav>
                                      </p:tavLst>
                                    </p:anim>
                                  </p:childTnLst>
                                </p:cTn>
                              </p:par>
                            </p:childTnLst>
                          </p:cTn>
                        </p:par>
                      </p:childTnLst>
                    </p:cTn>
                  </p:par>
                  <p:par>
                    <p:cTn id="78" fill="hold" nodeType="clickPar">
                      <p:stCondLst>
                        <p:cond delay="indefinite"/>
                      </p:stCondLst>
                      <p:childTnLst>
                        <p:par>
                          <p:cTn id="79" fill="hold" nodeType="withGroup">
                            <p:stCondLst>
                              <p:cond delay="0"/>
                            </p:stCondLst>
                            <p:childTnLst>
                              <p:par>
                                <p:cTn id="80" presetID="1" presetClass="entr" presetSubtype="0" fill="hold" grpId="0" nodeType="clickEffect">
                                  <p:stCondLst>
                                    <p:cond delay="0"/>
                                  </p:stCondLst>
                                  <p:childTnLst>
                                    <p:set>
                                      <p:cBhvr>
                                        <p:cTn id="81" dur="1" fill="hold">
                                          <p:stCondLst>
                                            <p:cond delay="0"/>
                                          </p:stCondLst>
                                        </p:cTn>
                                        <p:tgtEl>
                                          <p:spTgt spid="297006"/>
                                        </p:tgtEl>
                                        <p:attrNameLst>
                                          <p:attrName>style.visibility</p:attrName>
                                        </p:attrNameLst>
                                      </p:cBhvr>
                                      <p:to>
                                        <p:strVal val="visible"/>
                                      </p:to>
                                    </p:set>
                                  </p:childTnLst>
                                </p:cTn>
                              </p:par>
                            </p:childTnLst>
                          </p:cTn>
                        </p:par>
                      </p:childTnLst>
                    </p:cTn>
                  </p:par>
                  <p:par>
                    <p:cTn id="82" fill="hold" nodeType="clickPar">
                      <p:stCondLst>
                        <p:cond delay="indefinite"/>
                      </p:stCondLst>
                      <p:childTnLst>
                        <p:par>
                          <p:cTn id="83" fill="hold" nodeType="withGroup">
                            <p:stCondLst>
                              <p:cond delay="0"/>
                            </p:stCondLst>
                            <p:childTnLst>
                              <p:par>
                                <p:cTn id="84" presetID="1" presetClass="entr" presetSubtype="0" fill="hold" grpId="0" nodeType="clickEffect">
                                  <p:stCondLst>
                                    <p:cond delay="0"/>
                                  </p:stCondLst>
                                  <p:childTnLst>
                                    <p:set>
                                      <p:cBhvr>
                                        <p:cTn id="85" dur="1" fill="hold">
                                          <p:stCondLst>
                                            <p:cond delay="0"/>
                                          </p:stCondLst>
                                        </p:cTn>
                                        <p:tgtEl>
                                          <p:spTgt spid="297058"/>
                                        </p:tgtEl>
                                        <p:attrNameLst>
                                          <p:attrName>style.visibility</p:attrName>
                                        </p:attrNameLst>
                                      </p:cBhvr>
                                      <p:to>
                                        <p:strVal val="visible"/>
                                      </p:to>
                                    </p:set>
                                  </p:childTnLst>
                                </p:cTn>
                              </p:par>
                            </p:childTnLst>
                          </p:cTn>
                        </p:par>
                      </p:childTnLst>
                    </p:cTn>
                  </p:par>
                  <p:par>
                    <p:cTn id="86" fill="hold" nodeType="clickPar">
                      <p:stCondLst>
                        <p:cond delay="indefinite"/>
                      </p:stCondLst>
                      <p:childTnLst>
                        <p:par>
                          <p:cTn id="87" fill="hold" nodeType="withGroup">
                            <p:stCondLst>
                              <p:cond delay="0"/>
                            </p:stCondLst>
                            <p:childTnLst>
                              <p:par>
                                <p:cTn id="88" presetID="1" presetClass="entr" presetSubtype="0" fill="hold" grpId="0" nodeType="clickEffect">
                                  <p:stCondLst>
                                    <p:cond delay="0"/>
                                  </p:stCondLst>
                                  <p:childTnLst>
                                    <p:set>
                                      <p:cBhvr>
                                        <p:cTn id="89" dur="1" fill="hold">
                                          <p:stCondLst>
                                            <p:cond delay="0"/>
                                          </p:stCondLst>
                                        </p:cTn>
                                        <p:tgtEl>
                                          <p:spTgt spid="296993"/>
                                        </p:tgtEl>
                                        <p:attrNameLst>
                                          <p:attrName>style.visibility</p:attrName>
                                        </p:attrNameLst>
                                      </p:cBhvr>
                                      <p:to>
                                        <p:strVal val="visible"/>
                                      </p:to>
                                    </p:set>
                                  </p:childTnLst>
                                </p:cTn>
                              </p:par>
                              <p:par>
                                <p:cTn id="90" presetID="42" presetClass="path" presetSubtype="0" fill="remove" grpId="1" nodeType="withEffect">
                                  <p:stCondLst>
                                    <p:cond delay="0"/>
                                  </p:stCondLst>
                                  <p:childTnLst>
                                    <p:animMotion origin="layout" path="M 0.34931 -0.39546 L -1.38889E-6 -4.31082E-6 " pathEditMode="relative" rAng="0" ptsTypes="AA">
                                      <p:cBhvr>
                                        <p:cTn id="91" dur="500" fill="hold"/>
                                        <p:tgtEl>
                                          <p:spTgt spid="296993"/>
                                        </p:tgtEl>
                                        <p:attrNameLst>
                                          <p:attrName>ppt_x</p:attrName>
                                          <p:attrName>ppt_y</p:attrName>
                                        </p:attrNameLst>
                                      </p:cBhvr>
                                      <p:rCtr x="-17465" y="19773"/>
                                    </p:animMotion>
                                  </p:childTnLst>
                                </p:cTn>
                              </p:par>
                            </p:childTnLst>
                          </p:cTn>
                        </p:par>
                      </p:childTnLst>
                    </p:cTn>
                  </p:par>
                  <p:par>
                    <p:cTn id="92" fill="hold" nodeType="clickPar">
                      <p:stCondLst>
                        <p:cond delay="indefinite"/>
                      </p:stCondLst>
                      <p:childTnLst>
                        <p:par>
                          <p:cTn id="93" fill="hold" nodeType="withGroup">
                            <p:stCondLst>
                              <p:cond delay="0"/>
                            </p:stCondLst>
                            <p:childTnLst>
                              <p:par>
                                <p:cTn id="94" presetID="1" presetClass="entr" presetSubtype="0" fill="hold" grpId="0" nodeType="clickEffect">
                                  <p:stCondLst>
                                    <p:cond delay="0"/>
                                  </p:stCondLst>
                                  <p:childTnLst>
                                    <p:set>
                                      <p:cBhvr>
                                        <p:cTn id="95" dur="1" fill="hold">
                                          <p:stCondLst>
                                            <p:cond delay="0"/>
                                          </p:stCondLst>
                                        </p:cTn>
                                        <p:tgtEl>
                                          <p:spTgt spid="297059"/>
                                        </p:tgtEl>
                                        <p:attrNameLst>
                                          <p:attrName>style.visibility</p:attrName>
                                        </p:attrNameLst>
                                      </p:cBhvr>
                                      <p:to>
                                        <p:strVal val="visible"/>
                                      </p:to>
                                    </p:set>
                                  </p:childTnLst>
                                </p:cTn>
                              </p:par>
                              <p:par>
                                <p:cTn id="96" presetID="1" presetClass="entr" presetSubtype="0" fill="hold" grpId="0" nodeType="withEffect">
                                  <p:stCondLst>
                                    <p:cond delay="0"/>
                                  </p:stCondLst>
                                  <p:childTnLst>
                                    <p:set>
                                      <p:cBhvr>
                                        <p:cTn id="97" dur="1" fill="hold">
                                          <p:stCondLst>
                                            <p:cond delay="0"/>
                                          </p:stCondLst>
                                        </p:cTn>
                                        <p:tgtEl>
                                          <p:spTgt spid="297002"/>
                                        </p:tgtEl>
                                        <p:attrNameLst>
                                          <p:attrName>style.visibility</p:attrName>
                                        </p:attrNameLst>
                                      </p:cBhvr>
                                      <p:to>
                                        <p:strVal val="visible"/>
                                      </p:to>
                                    </p:set>
                                  </p:childTnLst>
                                </p:cTn>
                              </p:par>
                            </p:childTnLst>
                          </p:cTn>
                        </p:par>
                      </p:childTnLst>
                    </p:cTn>
                  </p:par>
                  <p:par>
                    <p:cTn id="98" fill="hold" nodeType="clickPar">
                      <p:stCondLst>
                        <p:cond delay="indefinite"/>
                      </p:stCondLst>
                      <p:childTnLst>
                        <p:par>
                          <p:cTn id="99" fill="hold" nodeType="withGroup">
                            <p:stCondLst>
                              <p:cond delay="0"/>
                            </p:stCondLst>
                            <p:childTnLst>
                              <p:par>
                                <p:cTn id="100" presetID="1" presetClass="entr" presetSubtype="0" fill="hold" grpId="0" nodeType="clickEffect">
                                  <p:stCondLst>
                                    <p:cond delay="0"/>
                                  </p:stCondLst>
                                  <p:childTnLst>
                                    <p:set>
                                      <p:cBhvr>
                                        <p:cTn id="101" dur="1" fill="hold">
                                          <p:stCondLst>
                                            <p:cond delay="0"/>
                                          </p:stCondLst>
                                        </p:cTn>
                                        <p:tgtEl>
                                          <p:spTgt spid="297005"/>
                                        </p:tgtEl>
                                        <p:attrNameLst>
                                          <p:attrName>style.visibility</p:attrName>
                                        </p:attrNameLst>
                                      </p:cBhvr>
                                      <p:to>
                                        <p:strVal val="visible"/>
                                      </p:to>
                                    </p:set>
                                  </p:childTnLst>
                                </p:cTn>
                              </p:par>
                            </p:childTnLst>
                          </p:cTn>
                        </p:par>
                      </p:childTnLst>
                    </p:cTn>
                  </p:par>
                  <p:par>
                    <p:cTn id="102" fill="hold" nodeType="clickPar">
                      <p:stCondLst>
                        <p:cond delay="indefinite"/>
                      </p:stCondLst>
                      <p:childTnLst>
                        <p:par>
                          <p:cTn id="103" fill="hold" nodeType="withGroup">
                            <p:stCondLst>
                              <p:cond delay="0"/>
                            </p:stCondLst>
                            <p:childTnLst>
                              <p:par>
                                <p:cTn id="104" presetID="1" presetClass="entr" presetSubtype="0" fill="hold" grpId="0" nodeType="clickEffect">
                                  <p:stCondLst>
                                    <p:cond delay="0"/>
                                  </p:stCondLst>
                                  <p:childTnLst>
                                    <p:set>
                                      <p:cBhvr>
                                        <p:cTn id="105" dur="1" fill="hold">
                                          <p:stCondLst>
                                            <p:cond delay="0"/>
                                          </p:stCondLst>
                                        </p:cTn>
                                        <p:tgtEl>
                                          <p:spTgt spid="296998"/>
                                        </p:tgtEl>
                                        <p:attrNameLst>
                                          <p:attrName>style.visibility</p:attrName>
                                        </p:attrNameLst>
                                      </p:cBhvr>
                                      <p:to>
                                        <p:strVal val="visible"/>
                                      </p:to>
                                    </p:set>
                                  </p:childTnLst>
                                </p:cTn>
                              </p:par>
                              <p:par>
                                <p:cTn id="106" presetID="1" presetClass="entr" presetSubtype="0" fill="hold" grpId="0" nodeType="withEffect">
                                  <p:stCondLst>
                                    <p:cond delay="0"/>
                                  </p:stCondLst>
                                  <p:childTnLst>
                                    <p:set>
                                      <p:cBhvr>
                                        <p:cTn id="107" dur="1" fill="hold">
                                          <p:stCondLst>
                                            <p:cond delay="0"/>
                                          </p:stCondLst>
                                        </p:cTn>
                                        <p:tgtEl>
                                          <p:spTgt spid="296999"/>
                                        </p:tgtEl>
                                        <p:attrNameLst>
                                          <p:attrName>style.visibility</p:attrName>
                                        </p:attrNameLst>
                                      </p:cBhvr>
                                      <p:to>
                                        <p:strVal val="visible"/>
                                      </p:to>
                                    </p:se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1" presetClass="entr" presetSubtype="0" fill="hold" grpId="0" nodeType="clickEffect">
                                  <p:stCondLst>
                                    <p:cond delay="0"/>
                                  </p:stCondLst>
                                  <p:childTnLst>
                                    <p:set>
                                      <p:cBhvr>
                                        <p:cTn id="111" dur="1" fill="hold">
                                          <p:stCondLst>
                                            <p:cond delay="0"/>
                                          </p:stCondLst>
                                        </p:cTn>
                                        <p:tgtEl>
                                          <p:spTgt spid="297061"/>
                                        </p:tgtEl>
                                        <p:attrNameLst>
                                          <p:attrName>style.visibility</p:attrName>
                                        </p:attrNameLst>
                                      </p:cBhvr>
                                      <p:to>
                                        <p:strVal val="visible"/>
                                      </p:to>
                                    </p:set>
                                  </p:childTnLst>
                                </p:cTn>
                              </p:par>
                              <p:par>
                                <p:cTn id="112" presetID="1" presetClass="entr" presetSubtype="0" fill="hold" grpId="0" nodeType="withEffect">
                                  <p:stCondLst>
                                    <p:cond delay="0"/>
                                  </p:stCondLst>
                                  <p:childTnLst>
                                    <p:set>
                                      <p:cBhvr>
                                        <p:cTn id="113" dur="1" fill="hold">
                                          <p:stCondLst>
                                            <p:cond delay="0"/>
                                          </p:stCondLst>
                                        </p:cTn>
                                        <p:tgtEl>
                                          <p:spTgt spid="297060"/>
                                        </p:tgtEl>
                                        <p:attrNameLst>
                                          <p:attrName>style.visibility</p:attrName>
                                        </p:attrNameLst>
                                      </p:cBhvr>
                                      <p:to>
                                        <p:strVal val="visible"/>
                                      </p:to>
                                    </p:set>
                                  </p:childTnLst>
                                </p:cTn>
                              </p:par>
                            </p:childTnLst>
                          </p:cTn>
                        </p:par>
                      </p:childTnLst>
                    </p:cTn>
                  </p:par>
                  <p:par>
                    <p:cTn id="114" fill="hold" nodeType="clickPar">
                      <p:stCondLst>
                        <p:cond delay="indefinite"/>
                      </p:stCondLst>
                      <p:childTnLst>
                        <p:par>
                          <p:cTn id="115" fill="hold" nodeType="withGroup">
                            <p:stCondLst>
                              <p:cond delay="0"/>
                            </p:stCondLst>
                            <p:childTnLst>
                              <p:par>
                                <p:cTn id="116" presetID="1" presetClass="entr" presetSubtype="0" fill="hold" grpId="0" nodeType="clickEffect">
                                  <p:stCondLst>
                                    <p:cond delay="0"/>
                                  </p:stCondLst>
                                  <p:childTnLst>
                                    <p:set>
                                      <p:cBhvr>
                                        <p:cTn id="117" dur="1" fill="hold">
                                          <p:stCondLst>
                                            <p:cond delay="0"/>
                                          </p:stCondLst>
                                        </p:cTn>
                                        <p:tgtEl>
                                          <p:spTgt spid="297000"/>
                                        </p:tgtEl>
                                        <p:attrNameLst>
                                          <p:attrName>style.visibility</p:attrName>
                                        </p:attrNameLst>
                                      </p:cBhvr>
                                      <p:to>
                                        <p:strVal val="visible"/>
                                      </p:to>
                                    </p:set>
                                  </p:childTnLst>
                                </p:cTn>
                              </p:par>
                            </p:childTnLst>
                          </p:cTn>
                        </p:par>
                      </p:childTnLst>
                    </p:cTn>
                  </p:par>
                  <p:par>
                    <p:cTn id="118" fill="hold" nodeType="clickPar">
                      <p:stCondLst>
                        <p:cond delay="indefinite"/>
                      </p:stCondLst>
                      <p:childTnLst>
                        <p:par>
                          <p:cTn id="119" fill="hold" nodeType="withGroup">
                            <p:stCondLst>
                              <p:cond delay="0"/>
                            </p:stCondLst>
                            <p:childTnLst>
                              <p:par>
                                <p:cTn id="120" presetID="0" presetClass="path" presetSubtype="0" accel="50000" decel="50000" fill="hold" grpId="1" nodeType="clickEffect">
                                  <p:stCondLst>
                                    <p:cond delay="0"/>
                                  </p:stCondLst>
                                  <p:childTnLst>
                                    <p:animMotion origin="layout" path="M 0.0 0.0 L 0.0 0.0 " pathEditMode="relative" ptsTypes="AA">
                                      <p:cBhvr>
                                        <p:cTn id="121" dur="2000" fill="hold"/>
                                        <p:tgtEl>
                                          <p:spTgt spid="296962"/>
                                        </p:tgtEl>
                                        <p:attrNameLst>
                                          <p:attrName>ppt_x</p:attrName>
                                          <p:attrName>ppt_y</p:attrName>
                                        </p:attrNameLst>
                                      </p:cBhvr>
                                    </p:animMotion>
                                  </p:childTnLst>
                                </p:cTn>
                              </p:par>
                              <p:par>
                                <p:cTn id="122" presetID="0" presetClass="path" presetSubtype="0" accel="50000" decel="50000" fill="hold" grpId="1" nodeType="withEffect">
                                  <p:stCondLst>
                                    <p:cond delay="0"/>
                                  </p:stCondLst>
                                  <p:childTnLst>
                                    <p:animMotion origin="layout" path="M 0.0 0.0 L 0.0 0.0 " pathEditMode="relative" ptsTypes="AA">
                                      <p:cBhvr>
                                        <p:cTn id="123" dur="2000" fill="hold"/>
                                        <p:tgtEl>
                                          <p:spTgt spid="296963"/>
                                        </p:tgtEl>
                                        <p:attrNameLst>
                                          <p:attrName>ppt_x</p:attrName>
                                          <p:attrName>ppt_y</p:attrName>
                                        </p:attrNameLst>
                                      </p:cBhvr>
                                    </p:animMotion>
                                  </p:childTnLst>
                                </p:cTn>
                              </p:par>
                              <p:par>
                                <p:cTn id="124" presetID="0" presetClass="path" presetSubtype="0" accel="50000" decel="50000" fill="hold" grpId="2" nodeType="withEffect">
                                  <p:stCondLst>
                                    <p:cond delay="0"/>
                                  </p:stCondLst>
                                  <p:childTnLst>
                                    <p:animMotion origin="layout" path="M 3.33333E-6 1.85185E-6 L 3.33333E-6 1.85185E-6 " pathEditMode="relative" ptsTypes="AA">
                                      <p:cBhvr>
                                        <p:cTn id="125" dur="2000" fill="hold"/>
                                        <p:tgtEl>
                                          <p:spTgt spid="296972"/>
                                        </p:tgtEl>
                                        <p:attrNameLst>
                                          <p:attrName>ppt_x</p:attrName>
                                          <p:attrName>ppt_y</p:attrName>
                                        </p:attrNameLst>
                                      </p:cBhvr>
                                    </p:animMotion>
                                  </p:childTnLst>
                                </p:cTn>
                              </p:par>
                              <p:par>
                                <p:cTn id="126" presetID="1" presetClass="exit" presetSubtype="0" fill="hold" grpId="2" nodeType="withEffect">
                                  <p:stCondLst>
                                    <p:cond delay="0"/>
                                  </p:stCondLst>
                                  <p:childTnLst>
                                    <p:set>
                                      <p:cBhvr>
                                        <p:cTn id="127" dur="1" fill="hold">
                                          <p:stCondLst>
                                            <p:cond delay="0"/>
                                          </p:stCondLst>
                                        </p:cTn>
                                        <p:tgtEl>
                                          <p:spTgt spid="296964"/>
                                        </p:tgtEl>
                                        <p:attrNameLst>
                                          <p:attrName>style.visibility</p:attrName>
                                        </p:attrNameLst>
                                      </p:cBhvr>
                                      <p:to>
                                        <p:strVal val="hidden"/>
                                      </p:to>
                                    </p:set>
                                  </p:childTnLst>
                                </p:cTn>
                              </p:par>
                              <p:par>
                                <p:cTn id="128" presetID="1" presetClass="exit" presetSubtype="0" fill="hold" grpId="2" nodeType="withEffect">
                                  <p:stCondLst>
                                    <p:cond delay="0"/>
                                  </p:stCondLst>
                                  <p:childTnLst>
                                    <p:set>
                                      <p:cBhvr>
                                        <p:cTn id="129" dur="1" fill="hold">
                                          <p:stCondLst>
                                            <p:cond delay="0"/>
                                          </p:stCondLst>
                                        </p:cTn>
                                        <p:tgtEl>
                                          <p:spTgt spid="296967"/>
                                        </p:tgtEl>
                                        <p:attrNameLst>
                                          <p:attrName>style.visibility</p:attrName>
                                        </p:attrNameLst>
                                      </p:cBhvr>
                                      <p:to>
                                        <p:strVal val="hidden"/>
                                      </p:to>
                                    </p:set>
                                  </p:childTnLst>
                                </p:cTn>
                              </p:par>
                              <p:par>
                                <p:cTn id="130" presetID="1" presetClass="exit" presetSubtype="0" fill="hold" grpId="2" nodeType="withEffect">
                                  <p:stCondLst>
                                    <p:cond delay="0"/>
                                  </p:stCondLst>
                                  <p:childTnLst>
                                    <p:set>
                                      <p:cBhvr>
                                        <p:cTn id="131" dur="1" fill="hold">
                                          <p:stCondLst>
                                            <p:cond delay="0"/>
                                          </p:stCondLst>
                                        </p:cTn>
                                        <p:tgtEl>
                                          <p:spTgt spid="296970"/>
                                        </p:tgtEl>
                                        <p:attrNameLst>
                                          <p:attrName>style.visibility</p:attrName>
                                        </p:attrNameLst>
                                      </p:cBhvr>
                                      <p:to>
                                        <p:strVal val="hidden"/>
                                      </p:to>
                                    </p:set>
                                  </p:childTnLst>
                                </p:cTn>
                              </p:par>
                              <p:par>
                                <p:cTn id="132" presetID="1" presetClass="exit" presetSubtype="0" fill="hold" grpId="7" nodeType="withEffect">
                                  <p:stCondLst>
                                    <p:cond delay="0"/>
                                  </p:stCondLst>
                                  <p:childTnLst>
                                    <p:set>
                                      <p:cBhvr>
                                        <p:cTn id="133" dur="1" fill="hold">
                                          <p:stCondLst>
                                            <p:cond delay="0"/>
                                          </p:stCondLst>
                                        </p:cTn>
                                        <p:tgtEl>
                                          <p:spTgt spid="296971"/>
                                        </p:tgtEl>
                                        <p:attrNameLst>
                                          <p:attrName>style.visibility</p:attrName>
                                        </p:attrNameLst>
                                      </p:cBhvr>
                                      <p:to>
                                        <p:strVal val="hidden"/>
                                      </p:to>
                                    </p:set>
                                  </p:childTnLst>
                                </p:cTn>
                              </p:par>
                            </p:childTnLst>
                          </p:cTn>
                        </p:par>
                      </p:childTnLst>
                    </p:cTn>
                  </p:par>
                  <p:par>
                    <p:cTn id="134" fill="hold" nodeType="clickPar">
                      <p:stCondLst>
                        <p:cond delay="indefinite"/>
                      </p:stCondLst>
                      <p:childTnLst>
                        <p:par>
                          <p:cTn id="135" fill="hold" nodeType="withGroup">
                            <p:stCondLst>
                              <p:cond delay="0"/>
                            </p:stCondLst>
                            <p:childTnLst>
                              <p:par>
                                <p:cTn id="136" presetID="1" presetClass="entr" presetSubtype="0" fill="hold" grpId="0" nodeType="clickEffect">
                                  <p:stCondLst>
                                    <p:cond delay="0"/>
                                  </p:stCondLst>
                                  <p:childTnLst>
                                    <p:set>
                                      <p:cBhvr>
                                        <p:cTn id="137" dur="1" fill="hold">
                                          <p:stCondLst>
                                            <p:cond delay="0"/>
                                          </p:stCondLst>
                                        </p:cTn>
                                        <p:tgtEl>
                                          <p:spTgt spid="297032"/>
                                        </p:tgtEl>
                                        <p:attrNameLst>
                                          <p:attrName>style.visibility</p:attrName>
                                        </p:attrNameLst>
                                      </p:cBhvr>
                                      <p:to>
                                        <p:strVal val="visible"/>
                                      </p:to>
                                    </p:set>
                                  </p:childTnLst>
                                </p:cTn>
                              </p:par>
                            </p:childTnLst>
                          </p:cTn>
                        </p:par>
                      </p:childTnLst>
                    </p:cTn>
                  </p:par>
                  <p:par>
                    <p:cTn id="138" fill="hold" nodeType="clickPar">
                      <p:stCondLst>
                        <p:cond delay="indefinite"/>
                      </p:stCondLst>
                      <p:childTnLst>
                        <p:par>
                          <p:cTn id="139" fill="hold" nodeType="withGroup">
                            <p:stCondLst>
                              <p:cond delay="0"/>
                            </p:stCondLst>
                            <p:childTnLst>
                              <p:par>
                                <p:cTn id="140" presetID="1" presetClass="entr" presetSubtype="0" fill="hold" grpId="2" nodeType="clickEffect">
                                  <p:stCondLst>
                                    <p:cond delay="0"/>
                                  </p:stCondLst>
                                  <p:childTnLst>
                                    <p:set>
                                      <p:cBhvr>
                                        <p:cTn id="141" dur="1" fill="hold">
                                          <p:stCondLst>
                                            <p:cond delay="0"/>
                                          </p:stCondLst>
                                        </p:cTn>
                                        <p:tgtEl>
                                          <p:spTgt spid="296975"/>
                                        </p:tgtEl>
                                        <p:attrNameLst>
                                          <p:attrName>style.visibility</p:attrName>
                                        </p:attrNameLst>
                                      </p:cBhvr>
                                      <p:to>
                                        <p:strVal val="visible"/>
                                      </p:to>
                                    </p:set>
                                  </p:childTnLst>
                                </p:cTn>
                              </p:par>
                              <p:par>
                                <p:cTn id="142" presetID="0" presetClass="path" presetSubtype="0" fill="remove" grpId="3" nodeType="withEffect">
                                  <p:stCondLst>
                                    <p:cond delay="0"/>
                                  </p:stCondLst>
                                  <p:childTnLst>
                                    <p:animMotion origin="layout" path="M -0.39757 0.67616 L -3.61111E-6 -1.48148E-6 " pathEditMode="relative" rAng="0" ptsTypes="AA">
                                      <p:cBhvr>
                                        <p:cTn id="143" dur="500" fill="hold"/>
                                        <p:tgtEl>
                                          <p:spTgt spid="296975"/>
                                        </p:tgtEl>
                                        <p:attrNameLst>
                                          <p:attrName>ppt_x</p:attrName>
                                          <p:attrName>ppt_y</p:attrName>
                                        </p:attrNameLst>
                                      </p:cBhvr>
                                      <p:rCtr x="19878" y="-33819"/>
                                    </p:animMotion>
                                  </p:childTnLst>
                                </p:cTn>
                              </p:par>
                            </p:childTnLst>
                          </p:cTn>
                        </p:par>
                      </p:childTnLst>
                    </p:cTn>
                  </p:par>
                  <p:par>
                    <p:cTn id="144" fill="hold" nodeType="clickPar">
                      <p:stCondLst>
                        <p:cond delay="indefinite"/>
                      </p:stCondLst>
                      <p:childTnLst>
                        <p:par>
                          <p:cTn id="145" fill="hold" nodeType="withGroup">
                            <p:stCondLst>
                              <p:cond delay="0"/>
                            </p:stCondLst>
                            <p:childTnLst>
                              <p:par>
                                <p:cTn id="146" presetID="1" presetClass="entr" presetSubtype="0" fill="hold" grpId="0" nodeType="clickEffect">
                                  <p:stCondLst>
                                    <p:cond delay="0"/>
                                  </p:stCondLst>
                                  <p:childTnLst>
                                    <p:set>
                                      <p:cBhvr>
                                        <p:cTn id="147" dur="1" fill="hold">
                                          <p:stCondLst>
                                            <p:cond delay="0"/>
                                          </p:stCondLst>
                                        </p:cTn>
                                        <p:tgtEl>
                                          <p:spTgt spid="83"/>
                                        </p:tgtEl>
                                        <p:attrNameLst>
                                          <p:attrName>style.visibility</p:attrName>
                                        </p:attrNameLst>
                                      </p:cBhvr>
                                      <p:to>
                                        <p:strVal val="visible"/>
                                      </p:to>
                                    </p:set>
                                  </p:childTnLst>
                                </p:cTn>
                              </p:par>
                            </p:childTnLst>
                          </p:cTn>
                        </p:par>
                      </p:childTnLst>
                    </p:cTn>
                  </p:par>
                  <p:par>
                    <p:cTn id="148" fill="hold" nodeType="clickPar">
                      <p:stCondLst>
                        <p:cond delay="indefinite"/>
                      </p:stCondLst>
                      <p:childTnLst>
                        <p:par>
                          <p:cTn id="149" fill="hold" nodeType="withGroup">
                            <p:stCondLst>
                              <p:cond delay="0"/>
                            </p:stCondLst>
                            <p:childTnLst>
                              <p:par>
                                <p:cTn id="150" presetID="1" presetClass="entr" presetSubtype="0" fill="hold" grpId="0" nodeType="clickEffect">
                                  <p:stCondLst>
                                    <p:cond delay="0"/>
                                  </p:stCondLst>
                                  <p:childTnLst>
                                    <p:set>
                                      <p:cBhvr>
                                        <p:cTn id="151" dur="1" fill="hold">
                                          <p:stCondLst>
                                            <p:cond delay="0"/>
                                          </p:stCondLst>
                                        </p:cTn>
                                        <p:tgtEl>
                                          <p:spTgt spid="296977"/>
                                        </p:tgtEl>
                                        <p:attrNameLst>
                                          <p:attrName>style.visibility</p:attrName>
                                        </p:attrNameLst>
                                      </p:cBhvr>
                                      <p:to>
                                        <p:strVal val="visible"/>
                                      </p:to>
                                    </p:set>
                                  </p:childTnLst>
                                </p:cTn>
                              </p:par>
                              <p:par>
                                <p:cTn id="152" presetID="42" presetClass="path" presetSubtype="0" fill="remove" grpId="3" nodeType="withEffect">
                                  <p:stCondLst>
                                    <p:cond delay="0"/>
                                  </p:stCondLst>
                                  <p:childTnLst>
                                    <p:animMotion origin="layout" path="M -0.04671 0.58233 L 3.88889E-6 4.68085E-6 " pathEditMode="relative" rAng="0" ptsTypes="AA">
                                      <p:cBhvr>
                                        <p:cTn id="153" dur="500" fill="hold"/>
                                        <p:tgtEl>
                                          <p:spTgt spid="296977"/>
                                        </p:tgtEl>
                                        <p:attrNameLst>
                                          <p:attrName>ppt_x</p:attrName>
                                          <p:attrName>ppt_y</p:attrName>
                                        </p:attrNameLst>
                                      </p:cBhvr>
                                      <p:rCtr x="2326" y="-29117"/>
                                    </p:animMotion>
                                  </p:childTnLst>
                                </p:cTn>
                              </p:par>
                            </p:childTnLst>
                          </p:cTn>
                        </p:par>
                        <p:par>
                          <p:cTn id="154" fill="hold" nodeType="afterGroup">
                            <p:stCondLst>
                              <p:cond delay="500"/>
                            </p:stCondLst>
                            <p:childTnLst>
                              <p:par>
                                <p:cTn id="155" presetID="1" presetClass="entr" presetSubtype="0" fill="hold" grpId="0" nodeType="afterEffect">
                                  <p:stCondLst>
                                    <p:cond delay="0"/>
                                  </p:stCondLst>
                                  <p:childTnLst>
                                    <p:set>
                                      <p:cBhvr>
                                        <p:cTn id="156" dur="1" fill="hold">
                                          <p:stCondLst>
                                            <p:cond delay="0"/>
                                          </p:stCondLst>
                                        </p:cTn>
                                        <p:tgtEl>
                                          <p:spTgt spid="296965"/>
                                        </p:tgtEl>
                                        <p:attrNameLst>
                                          <p:attrName>style.visibility</p:attrName>
                                        </p:attrNameLst>
                                      </p:cBhvr>
                                      <p:to>
                                        <p:strVal val="visible"/>
                                      </p:to>
                                    </p:set>
                                  </p:childTnLst>
                                </p:cTn>
                              </p:par>
                              <p:par>
                                <p:cTn id="157" presetID="1" presetClass="entr" presetSubtype="0" fill="hold" grpId="0" nodeType="withEffect">
                                  <p:stCondLst>
                                    <p:cond delay="0"/>
                                  </p:stCondLst>
                                  <p:childTnLst>
                                    <p:set>
                                      <p:cBhvr>
                                        <p:cTn id="158" dur="1" fill="hold">
                                          <p:stCondLst>
                                            <p:cond delay="0"/>
                                          </p:stCondLst>
                                        </p:cTn>
                                        <p:tgtEl>
                                          <p:spTgt spid="296968"/>
                                        </p:tgtEl>
                                        <p:attrNameLst>
                                          <p:attrName>style.visibility</p:attrName>
                                        </p:attrNameLst>
                                      </p:cBhvr>
                                      <p:to>
                                        <p:strVal val="visible"/>
                                      </p:to>
                                    </p:set>
                                  </p:childTnLst>
                                </p:cTn>
                              </p:par>
                            </p:childTnLst>
                          </p:cTn>
                        </p:par>
                      </p:childTnLst>
                    </p:cTn>
                  </p:par>
                  <p:par>
                    <p:cTn id="159" fill="hold" nodeType="clickPar">
                      <p:stCondLst>
                        <p:cond delay="indefinite"/>
                      </p:stCondLst>
                      <p:childTnLst>
                        <p:par>
                          <p:cTn id="160" fill="hold" nodeType="withGroup">
                            <p:stCondLst>
                              <p:cond delay="0"/>
                            </p:stCondLst>
                            <p:childTnLst>
                              <p:par>
                                <p:cTn id="161" presetID="0" presetClass="path" presetSubtype="0" accel="50000" decel="50000" fill="hold" grpId="3" nodeType="clickEffect">
                                  <p:stCondLst>
                                    <p:cond delay="0"/>
                                  </p:stCondLst>
                                  <p:childTnLst>
                                    <p:animMotion origin="layout" path="M 0.0 0.0 L 0.0 0.0 " pathEditMode="relative" ptsTypes="AA">
                                      <p:cBhvr>
                                        <p:cTn id="162" dur="2000" fill="hold"/>
                                        <p:tgtEl>
                                          <p:spTgt spid="296972"/>
                                        </p:tgtEl>
                                        <p:attrNameLst>
                                          <p:attrName>ppt_x</p:attrName>
                                          <p:attrName>ppt_y</p:attrName>
                                        </p:attrNameLst>
                                      </p:cBhvr>
                                    </p:animMotion>
                                  </p:childTnLst>
                                </p:cTn>
                              </p:par>
                              <p:par>
                                <p:cTn id="163" presetID="0" presetClass="path" presetSubtype="0" accel="50000" decel="50000" fill="hold" grpId="2" nodeType="withEffect">
                                  <p:stCondLst>
                                    <p:cond delay="0"/>
                                  </p:stCondLst>
                                  <p:childTnLst>
                                    <p:animMotion origin="layout" path="M 0.0 0.0 L 0.0 0.0 " pathEditMode="relative" ptsTypes="AA">
                                      <p:cBhvr>
                                        <p:cTn id="164" dur="2000" fill="hold"/>
                                        <p:tgtEl>
                                          <p:spTgt spid="296962"/>
                                        </p:tgtEl>
                                        <p:attrNameLst>
                                          <p:attrName>ppt_x</p:attrName>
                                          <p:attrName>ppt_y</p:attrName>
                                        </p:attrNameLst>
                                      </p:cBhvr>
                                    </p:animMotion>
                                  </p:childTnLst>
                                </p:cTn>
                              </p:par>
                              <p:par>
                                <p:cTn id="165" presetID="0" presetClass="path" presetSubtype="0" accel="50000" decel="50000" fill="hold" grpId="2" nodeType="withEffect">
                                  <p:stCondLst>
                                    <p:cond delay="0"/>
                                  </p:stCondLst>
                                  <p:childTnLst>
                                    <p:animMotion origin="layout" path="M 0.0 0.0 L 0.0 0.0 " pathEditMode="relative" ptsTypes="AA">
                                      <p:cBhvr>
                                        <p:cTn id="166" dur="2000" fill="hold"/>
                                        <p:tgtEl>
                                          <p:spTgt spid="296963"/>
                                        </p:tgtEl>
                                        <p:attrNameLst>
                                          <p:attrName>ppt_x</p:attrName>
                                          <p:attrName>ppt_y</p:attrName>
                                        </p:attrNameLst>
                                      </p:cBhvr>
                                    </p:animMotion>
                                  </p:childTnLst>
                                </p:cTn>
                              </p:par>
                              <p:par>
                                <p:cTn id="167" presetID="0" presetClass="path" presetSubtype="0" accel="50000" decel="50000" fill="hold" grpId="1" nodeType="withEffect">
                                  <p:stCondLst>
                                    <p:cond delay="0"/>
                                  </p:stCondLst>
                                  <p:childTnLst>
                                    <p:animMotion origin="layout" path="M 0.0 0.0 L 0.0 0.0 " pathEditMode="relative" ptsTypes="AA">
                                      <p:cBhvr>
                                        <p:cTn id="168" dur="2000" fill="hold"/>
                                        <p:tgtEl>
                                          <p:spTgt spid="296968"/>
                                        </p:tgtEl>
                                        <p:attrNameLst>
                                          <p:attrName>ppt_x</p:attrName>
                                          <p:attrName>ppt_y</p:attrName>
                                        </p:attrNameLst>
                                      </p:cBhvr>
                                    </p:animMotion>
                                  </p:childTnLst>
                                </p:cTn>
                              </p:par>
                              <p:par>
                                <p:cTn id="169" presetID="0" presetClass="path" presetSubtype="0" accel="50000" decel="50000" fill="hold" grpId="1" nodeType="withEffect">
                                  <p:stCondLst>
                                    <p:cond delay="0"/>
                                  </p:stCondLst>
                                  <p:childTnLst>
                                    <p:animMotion origin="layout" path="M 0.0 0.0 L 0.0 0.0 " pathEditMode="relative" ptsTypes="AA">
                                      <p:cBhvr>
                                        <p:cTn id="170" dur="2000" fill="hold"/>
                                        <p:tgtEl>
                                          <p:spTgt spid="296965"/>
                                        </p:tgtEl>
                                        <p:attrNameLst>
                                          <p:attrName>ppt_x</p:attrName>
                                          <p:attrName>ppt_y</p:attrName>
                                        </p:attrNameLst>
                                      </p:cBhvr>
                                    </p:animMotion>
                                  </p:childTnLst>
                                </p:cTn>
                              </p:par>
                              <p:par>
                                <p:cTn id="171" presetID="1" presetClass="entr" presetSubtype="0" fill="hold" grpId="0" nodeType="withEffect">
                                  <p:stCondLst>
                                    <p:cond delay="0"/>
                                  </p:stCondLst>
                                  <p:childTnLst>
                                    <p:set>
                                      <p:cBhvr>
                                        <p:cTn id="172" dur="1" fill="hold">
                                          <p:stCondLst>
                                            <p:cond delay="0"/>
                                          </p:stCondLst>
                                        </p:cTn>
                                        <p:tgtEl>
                                          <p:spTgt spid="296976"/>
                                        </p:tgtEl>
                                        <p:attrNameLst>
                                          <p:attrName>style.visibility</p:attrName>
                                        </p:attrNameLst>
                                      </p:cBhvr>
                                      <p:to>
                                        <p:strVal val="visible"/>
                                      </p:to>
                                    </p:set>
                                  </p:childTnLst>
                                </p:cTn>
                              </p:par>
                              <p:par>
                                <p:cTn id="173" presetID="1" presetClass="entr" presetSubtype="0" fill="hold" grpId="0" nodeType="withEffect">
                                  <p:stCondLst>
                                    <p:cond delay="0"/>
                                  </p:stCondLst>
                                  <p:childTnLst>
                                    <p:set>
                                      <p:cBhvr>
                                        <p:cTn id="174" dur="1" fill="hold">
                                          <p:stCondLst>
                                            <p:cond delay="0"/>
                                          </p:stCondLst>
                                        </p:cTn>
                                        <p:tgtEl>
                                          <p:spTgt spid="296978"/>
                                        </p:tgtEl>
                                        <p:attrNameLst>
                                          <p:attrName>style.visibility</p:attrName>
                                        </p:attrNameLst>
                                      </p:cBhvr>
                                      <p:to>
                                        <p:strVal val="visible"/>
                                      </p:to>
                                    </p:set>
                                  </p:childTnLst>
                                </p:cTn>
                              </p:par>
                              <p:par>
                                <p:cTn id="175" presetID="1" presetClass="exit" presetSubtype="0" fill="hold" grpId="3" nodeType="withEffect">
                                  <p:stCondLst>
                                    <p:cond delay="0"/>
                                  </p:stCondLst>
                                  <p:childTnLst>
                                    <p:set>
                                      <p:cBhvr>
                                        <p:cTn id="176" dur="1" fill="hold">
                                          <p:stCondLst>
                                            <p:cond delay="0"/>
                                          </p:stCondLst>
                                        </p:cTn>
                                        <p:tgtEl>
                                          <p:spTgt spid="296978"/>
                                        </p:tgtEl>
                                        <p:attrNameLst>
                                          <p:attrName>style.visibility</p:attrName>
                                        </p:attrNameLst>
                                      </p:cBhvr>
                                      <p:to>
                                        <p:strVal val="hidden"/>
                                      </p:to>
                                    </p:set>
                                  </p:childTnLst>
                                </p:cTn>
                              </p:par>
                              <p:par>
                                <p:cTn id="177" presetID="1" presetClass="exit" presetSubtype="0" fill="hold" grpId="1" nodeType="withEffect">
                                  <p:stCondLst>
                                    <p:cond delay="0"/>
                                  </p:stCondLst>
                                  <p:childTnLst>
                                    <p:set>
                                      <p:cBhvr>
                                        <p:cTn id="178" dur="1" fill="hold">
                                          <p:stCondLst>
                                            <p:cond delay="0"/>
                                          </p:stCondLst>
                                        </p:cTn>
                                        <p:tgtEl>
                                          <p:spTgt spid="296976"/>
                                        </p:tgtEl>
                                        <p:attrNameLst>
                                          <p:attrName>style.visibility</p:attrName>
                                        </p:attrNameLst>
                                      </p:cBhvr>
                                      <p:to>
                                        <p:strVal val="hidden"/>
                                      </p:to>
                                    </p:set>
                                  </p:childTnLst>
                                </p:cTn>
                              </p:par>
                            </p:childTnLst>
                          </p:cTn>
                        </p:par>
                      </p:childTnLst>
                    </p:cTn>
                  </p:par>
                  <p:par>
                    <p:cTn id="179" fill="hold" nodeType="clickPar">
                      <p:stCondLst>
                        <p:cond delay="indefinite"/>
                      </p:stCondLst>
                      <p:childTnLst>
                        <p:par>
                          <p:cTn id="180" fill="hold" nodeType="withGroup">
                            <p:stCondLst>
                              <p:cond delay="0"/>
                            </p:stCondLst>
                            <p:childTnLst>
                              <p:par>
                                <p:cTn id="181" presetID="1" presetClass="entr" presetSubtype="0" fill="hold" grpId="0" nodeType="clickEffect">
                                  <p:stCondLst>
                                    <p:cond delay="0"/>
                                  </p:stCondLst>
                                  <p:childTnLst>
                                    <p:set>
                                      <p:cBhvr>
                                        <p:cTn id="182" dur="1" fill="hold">
                                          <p:stCondLst>
                                            <p:cond delay="0"/>
                                          </p:stCondLst>
                                        </p:cTn>
                                        <p:tgtEl>
                                          <p:spTgt spid="84"/>
                                        </p:tgtEl>
                                        <p:attrNameLst>
                                          <p:attrName>style.visibility</p:attrName>
                                        </p:attrNameLst>
                                      </p:cBhvr>
                                      <p:to>
                                        <p:strVal val="visible"/>
                                      </p:to>
                                    </p:set>
                                  </p:childTnLst>
                                </p:cTn>
                              </p:par>
                            </p:childTnLst>
                          </p:cTn>
                        </p:par>
                      </p:childTnLst>
                    </p:cTn>
                  </p:par>
                  <p:par>
                    <p:cTn id="183" fill="hold" nodeType="clickPar">
                      <p:stCondLst>
                        <p:cond delay="indefinite"/>
                      </p:stCondLst>
                      <p:childTnLst>
                        <p:par>
                          <p:cTn id="184" fill="hold" nodeType="withGroup">
                            <p:stCondLst>
                              <p:cond delay="0"/>
                            </p:stCondLst>
                            <p:childTnLst>
                              <p:par>
                                <p:cTn id="185" presetID="1" presetClass="entr" presetSubtype="0" fill="hold" grpId="8" nodeType="clickEffect">
                                  <p:stCondLst>
                                    <p:cond delay="0"/>
                                  </p:stCondLst>
                                  <p:childTnLst>
                                    <p:set>
                                      <p:cBhvr>
                                        <p:cTn id="186" dur="1" fill="hold">
                                          <p:stCondLst>
                                            <p:cond delay="0"/>
                                          </p:stCondLst>
                                        </p:cTn>
                                        <p:tgtEl>
                                          <p:spTgt spid="296971"/>
                                        </p:tgtEl>
                                        <p:attrNameLst>
                                          <p:attrName>style.visibility</p:attrName>
                                        </p:attrNameLst>
                                      </p:cBhvr>
                                      <p:to>
                                        <p:strVal val="visible"/>
                                      </p:to>
                                    </p:set>
                                  </p:childTnLst>
                                </p:cTn>
                              </p:par>
                              <p:par>
                                <p:cTn id="187" presetID="0" presetClass="path" presetSubtype="0" fill="hold" grpId="5" nodeType="withEffect">
                                  <p:stCondLst>
                                    <p:cond delay="0"/>
                                  </p:stCondLst>
                                  <p:childTnLst>
                                    <p:animMotion origin="layout" path="M 0.40764 0.49445 L 5.55556E-7 0.00324 " pathEditMode="relative" rAng="0" ptsTypes="AA">
                                      <p:cBhvr>
                                        <p:cTn id="188" dur="500" fill="hold"/>
                                        <p:tgtEl>
                                          <p:spTgt spid="296971"/>
                                        </p:tgtEl>
                                        <p:attrNameLst>
                                          <p:attrName>ppt_x</p:attrName>
                                          <p:attrName>ppt_y</p:attrName>
                                        </p:attrNameLst>
                                      </p:cBhvr>
                                      <p:rCtr x="-20382" y="-24561"/>
                                    </p:animMotion>
                                  </p:childTnLst>
                                </p:cTn>
                              </p:par>
                            </p:childTnLst>
                          </p:cTn>
                        </p:par>
                      </p:childTnLst>
                    </p:cTn>
                  </p:par>
                  <p:par>
                    <p:cTn id="189" fill="hold" nodeType="clickPar">
                      <p:stCondLst>
                        <p:cond delay="indefinite"/>
                      </p:stCondLst>
                      <p:childTnLst>
                        <p:par>
                          <p:cTn id="190" fill="hold" nodeType="withGroup">
                            <p:stCondLst>
                              <p:cond delay="0"/>
                            </p:stCondLst>
                            <p:childTnLst>
                              <p:par>
                                <p:cTn id="191" presetID="63" presetClass="path" presetSubtype="0" fill="hold" grpId="3" nodeType="clickEffect">
                                  <p:stCondLst>
                                    <p:cond delay="0"/>
                                  </p:stCondLst>
                                  <p:childTnLst>
                                    <p:animMotion origin="layout" path="M 0.0 0.0  L 0.25 0.0  E" pathEditMode="relative" ptsTypes="">
                                      <p:cBhvr>
                                        <p:cTn id="192" dur="2000" fill="hold"/>
                                        <p:tgtEl>
                                          <p:spTgt spid="296962"/>
                                        </p:tgtEl>
                                        <p:attrNameLst>
                                          <p:attrName>ppt_x</p:attrName>
                                          <p:attrName>ppt_y</p:attrName>
                                        </p:attrNameLst>
                                      </p:cBhvr>
                                    </p:animMotion>
                                  </p:childTnLst>
                                </p:cTn>
                              </p:par>
                              <p:par>
                                <p:cTn id="193" presetID="63" presetClass="path" presetSubtype="0" fill="hold" grpId="3" nodeType="withEffect">
                                  <p:stCondLst>
                                    <p:cond delay="0"/>
                                  </p:stCondLst>
                                  <p:childTnLst>
                                    <p:animMotion origin="layout" path="M 0.0 0.0  L 0.25 0.0  E" pathEditMode="relative" ptsTypes="">
                                      <p:cBhvr>
                                        <p:cTn id="194" dur="2000" fill="hold"/>
                                        <p:tgtEl>
                                          <p:spTgt spid="296963"/>
                                        </p:tgtEl>
                                        <p:attrNameLst>
                                          <p:attrName>ppt_x</p:attrName>
                                          <p:attrName>ppt_y</p:attrName>
                                        </p:attrNameLst>
                                      </p:cBhvr>
                                    </p:animMotion>
                                  </p:childTnLst>
                                </p:cTn>
                              </p:par>
                              <p:par>
                                <p:cTn id="195" presetID="63" presetClass="path" presetSubtype="0" fill="hold" grpId="2" nodeType="withEffect">
                                  <p:stCondLst>
                                    <p:cond delay="0"/>
                                  </p:stCondLst>
                                  <p:childTnLst>
                                    <p:animMotion origin="layout" path="M 0.0 0.0  L 0.25 0.0  E" pathEditMode="relative" ptsTypes="">
                                      <p:cBhvr>
                                        <p:cTn id="196" dur="2000" fill="hold"/>
                                        <p:tgtEl>
                                          <p:spTgt spid="296965"/>
                                        </p:tgtEl>
                                        <p:attrNameLst>
                                          <p:attrName>ppt_x</p:attrName>
                                          <p:attrName>ppt_y</p:attrName>
                                        </p:attrNameLst>
                                      </p:cBhvr>
                                    </p:animMotion>
                                  </p:childTnLst>
                                </p:cTn>
                              </p:par>
                              <p:par>
                                <p:cTn id="197" presetID="63" presetClass="path" presetSubtype="0" fill="hold" grpId="2" nodeType="withEffect">
                                  <p:stCondLst>
                                    <p:cond delay="0"/>
                                  </p:stCondLst>
                                  <p:childTnLst>
                                    <p:animMotion origin="layout" path="M 0.0 0.0  L 0.25 0.0  E" pathEditMode="relative" rAng="0" ptsTypes="">
                                      <p:cBhvr>
                                        <p:cTn id="198" dur="2000" fill="hold"/>
                                        <p:tgtEl>
                                          <p:spTgt spid="296968"/>
                                        </p:tgtEl>
                                        <p:attrNameLst>
                                          <p:attrName>ppt_x</p:attrName>
                                          <p:attrName>ppt_y</p:attrName>
                                        </p:attrNameLst>
                                      </p:cBhvr>
                                      <p:rCtr x="0" y="0"/>
                                    </p:animMotion>
                                  </p:childTnLst>
                                </p:cTn>
                              </p:par>
                              <p:par>
                                <p:cTn id="199" presetID="63" presetClass="path" presetSubtype="0" fill="hold" grpId="4" nodeType="withEffect">
                                  <p:stCondLst>
                                    <p:cond delay="0"/>
                                  </p:stCondLst>
                                  <p:childTnLst>
                                    <p:animMotion origin="layout" path="M 0.0 0.0  L 0.25 0.0  E" pathEditMode="relative" ptsTypes="">
                                      <p:cBhvr>
                                        <p:cTn id="200" dur="2000" fill="hold"/>
                                        <p:tgtEl>
                                          <p:spTgt spid="296972"/>
                                        </p:tgtEl>
                                        <p:attrNameLst>
                                          <p:attrName>ppt_x</p:attrName>
                                          <p:attrName>ppt_y</p:attrName>
                                        </p:attrNameLst>
                                      </p:cBhvr>
                                    </p:animMotion>
                                  </p:childTnLst>
                                </p:cTn>
                              </p:par>
                              <p:par>
                                <p:cTn id="201" presetID="63" presetClass="path" presetSubtype="0" fill="hold" grpId="0" nodeType="withEffect">
                                  <p:stCondLst>
                                    <p:cond delay="0"/>
                                  </p:stCondLst>
                                  <p:childTnLst>
                                    <p:animMotion origin="layout" path="M 0.0 0.0  L 0.25 0.0  E" pathEditMode="relative" ptsTypes="">
                                      <p:cBhvr>
                                        <p:cTn id="202" dur="2000" fill="hold"/>
                                        <p:tgtEl>
                                          <p:spTgt spid="296975"/>
                                        </p:tgtEl>
                                        <p:attrNameLst>
                                          <p:attrName>ppt_x</p:attrName>
                                          <p:attrName>ppt_y</p:attrName>
                                        </p:attrNameLst>
                                      </p:cBhvr>
                                    </p:animMotion>
                                  </p:childTnLst>
                                </p:cTn>
                              </p:par>
                              <p:par>
                                <p:cTn id="203" presetID="63" presetClass="path" presetSubtype="0" fill="hold" grpId="0" nodeType="withEffect">
                                  <p:stCondLst>
                                    <p:cond delay="0"/>
                                  </p:stCondLst>
                                  <p:childTnLst>
                                    <p:animMotion origin="layout" path="M 0.0 0.0  L 0.25 0.0  E" pathEditMode="relative" ptsTypes="">
                                      <p:cBhvr>
                                        <p:cTn id="204" dur="2000" fill="hold"/>
                                        <p:tgtEl>
                                          <p:spTgt spid="296971"/>
                                        </p:tgtEl>
                                        <p:attrNameLst>
                                          <p:attrName>ppt_x</p:attrName>
                                          <p:attrName>ppt_y</p:attrName>
                                        </p:attrNameLst>
                                      </p:cBhvr>
                                    </p:animMotion>
                                  </p:childTnLst>
                                </p:cTn>
                              </p:par>
                              <p:par>
                                <p:cTn id="205" presetID="63" presetClass="path" presetSubtype="0" fill="hold" grpId="2" nodeType="withEffect">
                                  <p:stCondLst>
                                    <p:cond delay="0"/>
                                  </p:stCondLst>
                                  <p:childTnLst>
                                    <p:animMotion origin="layout" path="M 0.0 0.0  L 0.25 0.0  E" pathEditMode="relative" rAng="0" ptsTypes="">
                                      <p:cBhvr>
                                        <p:cTn id="206" dur="2000" fill="hold"/>
                                        <p:tgtEl>
                                          <p:spTgt spid="296976"/>
                                        </p:tgtEl>
                                        <p:attrNameLst>
                                          <p:attrName>ppt_x</p:attrName>
                                          <p:attrName>ppt_y</p:attrName>
                                        </p:attrNameLst>
                                      </p:cBhvr>
                                      <p:rCtr x="0" y="0"/>
                                    </p:animMotion>
                                  </p:childTnLst>
                                </p:cTn>
                              </p:par>
                              <p:par>
                                <p:cTn id="207" presetID="63" presetClass="path" presetSubtype="0" fill="hold" grpId="1" nodeType="withEffect">
                                  <p:stCondLst>
                                    <p:cond delay="0"/>
                                  </p:stCondLst>
                                  <p:childTnLst>
                                    <p:animMotion origin="layout" path="M 0.0 0.0  L 0.25 0.0  E" pathEditMode="relative" rAng="0" ptsTypes="">
                                      <p:cBhvr>
                                        <p:cTn id="208" dur="2000" fill="hold"/>
                                        <p:tgtEl>
                                          <p:spTgt spid="296977"/>
                                        </p:tgtEl>
                                        <p:attrNameLst>
                                          <p:attrName>ppt_x</p:attrName>
                                          <p:attrName>ppt_y</p:attrName>
                                        </p:attrNameLst>
                                      </p:cBhvr>
                                      <p:rCtr x="0" y="0"/>
                                    </p:animMotion>
                                  </p:childTnLst>
                                </p:cTn>
                              </p:par>
                              <p:par>
                                <p:cTn id="209" presetID="63" presetClass="path" presetSubtype="0" fill="hold" grpId="1" nodeType="withEffect">
                                  <p:stCondLst>
                                    <p:cond delay="0"/>
                                  </p:stCondLst>
                                  <p:childTnLst>
                                    <p:animMotion origin="layout" path="M 0.0 0.0  L 0.25 0.0  E" pathEditMode="relative" ptsTypes="">
                                      <p:cBhvr>
                                        <p:cTn id="210" dur="2000" fill="hold"/>
                                        <p:tgtEl>
                                          <p:spTgt spid="296978"/>
                                        </p:tgtEl>
                                        <p:attrNameLst>
                                          <p:attrName>ppt_x</p:attrName>
                                          <p:attrName>ppt_y</p:attrName>
                                        </p:attrNameLst>
                                      </p:cBhvr>
                                    </p:animMotion>
                                  </p:childTnLst>
                                </p:cTn>
                              </p:par>
                            </p:childTnLst>
                          </p:cTn>
                        </p:par>
                      </p:childTnLst>
                    </p:cTn>
                  </p:par>
                  <p:par>
                    <p:cTn id="211" fill="hold" nodeType="clickPar">
                      <p:stCondLst>
                        <p:cond delay="indefinite"/>
                      </p:stCondLst>
                      <p:childTnLst>
                        <p:par>
                          <p:cTn id="212" fill="hold" nodeType="withGroup">
                            <p:stCondLst>
                              <p:cond delay="0"/>
                            </p:stCondLst>
                            <p:childTnLst>
                              <p:par>
                                <p:cTn id="213" presetID="1" presetClass="entr" presetSubtype="0" fill="hold" grpId="4" nodeType="clickEffect">
                                  <p:stCondLst>
                                    <p:cond delay="0"/>
                                  </p:stCondLst>
                                  <p:childTnLst>
                                    <p:set>
                                      <p:cBhvr>
                                        <p:cTn id="214" dur="1" fill="hold">
                                          <p:stCondLst>
                                            <p:cond delay="0"/>
                                          </p:stCondLst>
                                        </p:cTn>
                                        <p:tgtEl>
                                          <p:spTgt spid="296978"/>
                                        </p:tgtEl>
                                        <p:attrNameLst>
                                          <p:attrName>style.visibility</p:attrName>
                                        </p:attrNameLst>
                                      </p:cBhvr>
                                      <p:to>
                                        <p:strVal val="visible"/>
                                      </p:to>
                                    </p:set>
                                  </p:childTnLst>
                                </p:cTn>
                              </p:par>
                              <p:par>
                                <p:cTn id="215" presetID="1" presetClass="entr" presetSubtype="0" fill="hold" grpId="3" nodeType="withEffect">
                                  <p:stCondLst>
                                    <p:cond delay="0"/>
                                  </p:stCondLst>
                                  <p:childTnLst>
                                    <p:set>
                                      <p:cBhvr>
                                        <p:cTn id="216" dur="1" fill="hold">
                                          <p:stCondLst>
                                            <p:cond delay="0"/>
                                          </p:stCondLst>
                                        </p:cTn>
                                        <p:tgtEl>
                                          <p:spTgt spid="296976"/>
                                        </p:tgtEl>
                                        <p:attrNameLst>
                                          <p:attrName>style.visibility</p:attrName>
                                        </p:attrNameLst>
                                      </p:cBhvr>
                                      <p:to>
                                        <p:strVal val="visible"/>
                                      </p:to>
                                    </p:set>
                                  </p:childTnLst>
                                </p:cTn>
                              </p:par>
                            </p:childTnLst>
                          </p:cTn>
                        </p:par>
                      </p:childTnLst>
                    </p:cTn>
                  </p:par>
                  <p:par>
                    <p:cTn id="217" fill="hold" nodeType="clickPar">
                      <p:stCondLst>
                        <p:cond delay="indefinite"/>
                      </p:stCondLst>
                      <p:childTnLst>
                        <p:par>
                          <p:cTn id="218" fill="hold" nodeType="withGroup">
                            <p:stCondLst>
                              <p:cond delay="0"/>
                            </p:stCondLst>
                            <p:childTnLst>
                              <p:par>
                                <p:cTn id="219" presetID="1" presetClass="entr" presetSubtype="0" fill="hold" grpId="0" nodeType="clickEffect">
                                  <p:stCondLst>
                                    <p:cond delay="0"/>
                                  </p:stCondLst>
                                  <p:childTnLst>
                                    <p:set>
                                      <p:cBhvr>
                                        <p:cTn id="220" dur="1" fill="hold">
                                          <p:stCondLst>
                                            <p:cond delay="0"/>
                                          </p:stCondLst>
                                        </p:cTn>
                                        <p:tgtEl>
                                          <p:spTgt spid="297033"/>
                                        </p:tgtEl>
                                        <p:attrNameLst>
                                          <p:attrName>style.visibility</p:attrName>
                                        </p:attrNameLst>
                                      </p:cBhvr>
                                      <p:to>
                                        <p:strVal val="visible"/>
                                      </p:to>
                                    </p:set>
                                  </p:childTnLst>
                                </p:cTn>
                              </p:par>
                              <p:par>
                                <p:cTn id="221" presetID="64" presetClass="path" presetSubtype="0" fill="remove" grpId="1" nodeType="withEffect">
                                  <p:stCondLst>
                                    <p:cond delay="0"/>
                                  </p:stCondLst>
                                  <p:childTnLst>
                                    <p:animMotion origin="layout" path="M 0.70868 -0.57454 L -2.77778E-7 4.44444E-6 " pathEditMode="relative" rAng="0" ptsTypes="AA">
                                      <p:cBhvr>
                                        <p:cTn id="222" dur="500" fill="hold"/>
                                        <p:tgtEl>
                                          <p:spTgt spid="297033"/>
                                        </p:tgtEl>
                                        <p:attrNameLst>
                                          <p:attrName>ppt_x</p:attrName>
                                          <p:attrName>ppt_y</p:attrName>
                                        </p:attrNameLst>
                                      </p:cBhvr>
                                      <p:rCtr x="-35434" y="28727"/>
                                    </p:animMotion>
                                  </p:childTnLst>
                                </p:cTn>
                              </p:par>
                            </p:childTnLst>
                          </p:cTn>
                        </p:par>
                      </p:childTnLst>
                    </p:cTn>
                  </p:par>
                  <p:par>
                    <p:cTn id="223" fill="hold" nodeType="clickPar">
                      <p:stCondLst>
                        <p:cond delay="indefinite"/>
                      </p:stCondLst>
                      <p:childTnLst>
                        <p:par>
                          <p:cTn id="224" fill="hold" nodeType="withGroup">
                            <p:stCondLst>
                              <p:cond delay="0"/>
                            </p:stCondLst>
                            <p:childTnLst>
                              <p:par>
                                <p:cTn id="225" presetID="1" presetClass="entr" presetSubtype="0" fill="hold" grpId="0" nodeType="clickEffect">
                                  <p:stCondLst>
                                    <p:cond delay="0"/>
                                  </p:stCondLst>
                                  <p:childTnLst>
                                    <p:set>
                                      <p:cBhvr>
                                        <p:cTn id="226" dur="1" fill="hold">
                                          <p:stCondLst>
                                            <p:cond delay="0"/>
                                          </p:stCondLst>
                                        </p:cTn>
                                        <p:tgtEl>
                                          <p:spTgt spid="297047"/>
                                        </p:tgtEl>
                                        <p:attrNameLst>
                                          <p:attrName>style.visibility</p:attrName>
                                        </p:attrNameLst>
                                      </p:cBhvr>
                                      <p:to>
                                        <p:strVal val="visible"/>
                                      </p:to>
                                    </p:set>
                                  </p:childTnLst>
                                </p:cTn>
                              </p:par>
                              <p:par>
                                <p:cTn id="227" presetID="64" presetClass="path" presetSubtype="0" fill="remove" grpId="1" nodeType="withEffect">
                                  <p:stCondLst>
                                    <p:cond delay="0"/>
                                  </p:stCondLst>
                                  <p:childTnLst>
                                    <p:animMotion origin="layout" path="M 0.69636 -0.57291 L -1.94444E-6 -1.85185E-6 " pathEditMode="relative" rAng="0" ptsTypes="AA">
                                      <p:cBhvr>
                                        <p:cTn id="228" dur="500" fill="hold"/>
                                        <p:tgtEl>
                                          <p:spTgt spid="297047"/>
                                        </p:tgtEl>
                                        <p:attrNameLst>
                                          <p:attrName>ppt_x</p:attrName>
                                          <p:attrName>ppt_y</p:attrName>
                                        </p:attrNameLst>
                                      </p:cBhvr>
                                      <p:rCtr x="-34826" y="28634"/>
                                    </p:animMotion>
                                  </p:childTnLst>
                                </p:cTn>
                              </p:par>
                            </p:childTnLst>
                          </p:cTn>
                        </p:par>
                      </p:childTnLst>
                    </p:cTn>
                  </p:par>
                  <p:par>
                    <p:cTn id="229" fill="hold" nodeType="clickPar">
                      <p:stCondLst>
                        <p:cond delay="indefinite"/>
                      </p:stCondLst>
                      <p:childTnLst>
                        <p:par>
                          <p:cTn id="230" fill="hold" nodeType="withGroup">
                            <p:stCondLst>
                              <p:cond delay="0"/>
                            </p:stCondLst>
                            <p:childTnLst>
                              <p:par>
                                <p:cTn id="231" presetID="1" presetClass="entr" presetSubtype="0" fill="hold" grpId="0" nodeType="clickEffect">
                                  <p:stCondLst>
                                    <p:cond delay="0"/>
                                  </p:stCondLst>
                                  <p:childTnLst>
                                    <p:set>
                                      <p:cBhvr>
                                        <p:cTn id="232" dur="1" fill="hold">
                                          <p:stCondLst>
                                            <p:cond delay="0"/>
                                          </p:stCondLst>
                                        </p:cTn>
                                        <p:tgtEl>
                                          <p:spTgt spid="297055"/>
                                        </p:tgtEl>
                                        <p:attrNameLst>
                                          <p:attrName>style.visibility</p:attrName>
                                        </p:attrNameLst>
                                      </p:cBhvr>
                                      <p:to>
                                        <p:strVal val="visible"/>
                                      </p:to>
                                    </p:set>
                                  </p:childTnLst>
                                </p:cTn>
                              </p:par>
                              <p:par>
                                <p:cTn id="233" presetID="1" presetClass="entr" presetSubtype="0" fill="hold" grpId="0" nodeType="withEffect">
                                  <p:stCondLst>
                                    <p:cond delay="0"/>
                                  </p:stCondLst>
                                  <p:childTnLst>
                                    <p:set>
                                      <p:cBhvr>
                                        <p:cTn id="234" dur="1" fill="hold">
                                          <p:stCondLst>
                                            <p:cond delay="0"/>
                                          </p:stCondLst>
                                        </p:cTn>
                                        <p:tgtEl>
                                          <p:spTgt spid="297040"/>
                                        </p:tgtEl>
                                        <p:attrNameLst>
                                          <p:attrName>style.visibility</p:attrName>
                                        </p:attrNameLst>
                                      </p:cBhvr>
                                      <p:to>
                                        <p:strVal val="visible"/>
                                      </p:to>
                                    </p:set>
                                  </p:childTnLst>
                                </p:cTn>
                              </p:par>
                            </p:childTnLst>
                          </p:cTn>
                        </p:par>
                      </p:childTnLst>
                    </p:cTn>
                  </p:par>
                  <p:par>
                    <p:cTn id="235" fill="hold" nodeType="clickPar">
                      <p:stCondLst>
                        <p:cond delay="indefinite"/>
                      </p:stCondLst>
                      <p:childTnLst>
                        <p:par>
                          <p:cTn id="236" fill="hold" nodeType="withGroup">
                            <p:stCondLst>
                              <p:cond delay="0"/>
                            </p:stCondLst>
                            <p:childTnLst>
                              <p:par>
                                <p:cTn id="237" presetID="1" presetClass="entr" presetSubtype="0" fill="hold" grpId="0" nodeType="clickEffect">
                                  <p:stCondLst>
                                    <p:cond delay="0"/>
                                  </p:stCondLst>
                                  <p:childTnLst>
                                    <p:set>
                                      <p:cBhvr>
                                        <p:cTn id="238" dur="1" fill="hold">
                                          <p:stCondLst>
                                            <p:cond delay="0"/>
                                          </p:stCondLst>
                                        </p:cTn>
                                        <p:tgtEl>
                                          <p:spTgt spid="297043"/>
                                        </p:tgtEl>
                                        <p:attrNameLst>
                                          <p:attrName>style.visibility</p:attrName>
                                        </p:attrNameLst>
                                      </p:cBhvr>
                                      <p:to>
                                        <p:strVal val="visible"/>
                                      </p:to>
                                    </p:set>
                                  </p:childTnLst>
                                </p:cTn>
                              </p:par>
                            </p:childTnLst>
                          </p:cTn>
                        </p:par>
                      </p:childTnLst>
                    </p:cTn>
                  </p:par>
                  <p:par>
                    <p:cTn id="239" fill="hold" nodeType="clickPar">
                      <p:stCondLst>
                        <p:cond delay="indefinite"/>
                      </p:stCondLst>
                      <p:childTnLst>
                        <p:par>
                          <p:cTn id="240" fill="hold" nodeType="withGroup">
                            <p:stCondLst>
                              <p:cond delay="0"/>
                            </p:stCondLst>
                            <p:childTnLst>
                              <p:par>
                                <p:cTn id="241" presetID="1" presetClass="entr" presetSubtype="0" fill="hold" grpId="0" nodeType="clickEffect">
                                  <p:stCondLst>
                                    <p:cond delay="0"/>
                                  </p:stCondLst>
                                  <p:childTnLst>
                                    <p:set>
                                      <p:cBhvr>
                                        <p:cTn id="242" dur="1" fill="hold">
                                          <p:stCondLst>
                                            <p:cond delay="0"/>
                                          </p:stCondLst>
                                        </p:cTn>
                                        <p:tgtEl>
                                          <p:spTgt spid="297046"/>
                                        </p:tgtEl>
                                        <p:attrNameLst>
                                          <p:attrName>style.visibility</p:attrName>
                                        </p:attrNameLst>
                                      </p:cBhvr>
                                      <p:to>
                                        <p:strVal val="visible"/>
                                      </p:to>
                                    </p:set>
                                  </p:childTnLst>
                                </p:cTn>
                              </p:par>
                              <p:par>
                                <p:cTn id="243" presetID="1" presetClass="entr" presetSubtype="0" fill="hold" grpId="0" nodeType="withEffect">
                                  <p:stCondLst>
                                    <p:cond delay="0"/>
                                  </p:stCondLst>
                                  <p:childTnLst>
                                    <p:set>
                                      <p:cBhvr>
                                        <p:cTn id="244" dur="1" fill="hold">
                                          <p:stCondLst>
                                            <p:cond delay="0"/>
                                          </p:stCondLst>
                                        </p:cTn>
                                        <p:tgtEl>
                                          <p:spTgt spid="297052"/>
                                        </p:tgtEl>
                                        <p:attrNameLst>
                                          <p:attrName>style.visibility</p:attrName>
                                        </p:attrNameLst>
                                      </p:cBhvr>
                                      <p:to>
                                        <p:strVal val="visible"/>
                                      </p:to>
                                    </p:set>
                                  </p:childTnLst>
                                </p:cTn>
                              </p:par>
                              <p:par>
                                <p:cTn id="245" presetID="1" presetClass="entr" presetSubtype="0" fill="hold" nodeType="withEffect">
                                  <p:stCondLst>
                                    <p:cond delay="0"/>
                                  </p:stCondLst>
                                  <p:childTnLst>
                                    <p:set>
                                      <p:cBhvr>
                                        <p:cTn id="246" dur="1" fill="hold">
                                          <p:stCondLst>
                                            <p:cond delay="0"/>
                                          </p:stCondLst>
                                        </p:cTn>
                                        <p:tgtEl>
                                          <p:spTgt spid="3"/>
                                        </p:tgtEl>
                                        <p:attrNameLst>
                                          <p:attrName>style.visibility</p:attrName>
                                        </p:attrNameLst>
                                      </p:cBhvr>
                                      <p:to>
                                        <p:strVal val="visible"/>
                                      </p:to>
                                    </p:set>
                                  </p:childTnLst>
                                </p:cTn>
                              </p:par>
                            </p:childTnLst>
                          </p:cTn>
                        </p:par>
                      </p:childTnLst>
                    </p:cTn>
                  </p:par>
                  <p:par>
                    <p:cTn id="247" fill="hold" nodeType="clickPar">
                      <p:stCondLst>
                        <p:cond delay="indefinite"/>
                      </p:stCondLst>
                      <p:childTnLst>
                        <p:par>
                          <p:cTn id="248" fill="hold" nodeType="withGroup">
                            <p:stCondLst>
                              <p:cond delay="0"/>
                            </p:stCondLst>
                            <p:childTnLst>
                              <p:par>
                                <p:cTn id="249" presetID="1" presetClass="entr" presetSubtype="0" fill="hold" grpId="0" nodeType="clickEffect">
                                  <p:stCondLst>
                                    <p:cond delay="0"/>
                                  </p:stCondLst>
                                  <p:childTnLst>
                                    <p:set>
                                      <p:cBhvr>
                                        <p:cTn id="250" dur="1" fill="hold">
                                          <p:stCondLst>
                                            <p:cond delay="0"/>
                                          </p:stCondLst>
                                        </p:cTn>
                                        <p:tgtEl>
                                          <p:spTgt spid="297034"/>
                                        </p:tgtEl>
                                        <p:attrNameLst>
                                          <p:attrName>style.visibility</p:attrName>
                                        </p:attrNameLst>
                                      </p:cBhvr>
                                      <p:to>
                                        <p:strVal val="visible"/>
                                      </p:to>
                                    </p:set>
                                  </p:childTnLst>
                                </p:cTn>
                              </p:par>
                            </p:childTnLst>
                          </p:cTn>
                        </p:par>
                      </p:childTnLst>
                    </p:cTn>
                  </p:par>
                  <p:par>
                    <p:cTn id="251" fill="hold" nodeType="clickPar">
                      <p:stCondLst>
                        <p:cond delay="indefinite"/>
                      </p:stCondLst>
                      <p:childTnLst>
                        <p:par>
                          <p:cTn id="252" fill="hold" nodeType="withGroup">
                            <p:stCondLst>
                              <p:cond delay="0"/>
                            </p:stCondLst>
                            <p:childTnLst>
                              <p:par>
                                <p:cTn id="253" presetID="1" presetClass="entr" presetSubtype="0" fill="hold" grpId="0" nodeType="clickEffect">
                                  <p:stCondLst>
                                    <p:cond delay="0"/>
                                  </p:stCondLst>
                                  <p:childTnLst>
                                    <p:set>
                                      <p:cBhvr>
                                        <p:cTn id="254" dur="1" fill="hold">
                                          <p:stCondLst>
                                            <p:cond delay="0"/>
                                          </p:stCondLst>
                                        </p:cTn>
                                        <p:tgtEl>
                                          <p:spTgt spid="297035"/>
                                        </p:tgtEl>
                                        <p:attrNameLst>
                                          <p:attrName>style.visibility</p:attrName>
                                        </p:attrNameLst>
                                      </p:cBhvr>
                                      <p:to>
                                        <p:strVal val="visible"/>
                                      </p:to>
                                    </p:set>
                                  </p:childTnLst>
                                </p:cTn>
                              </p:par>
                            </p:childTnLst>
                          </p:cTn>
                        </p:par>
                      </p:childTnLst>
                    </p:cTn>
                  </p:par>
                  <p:par>
                    <p:cTn id="255" fill="hold" nodeType="clickPar">
                      <p:stCondLst>
                        <p:cond delay="indefinite"/>
                      </p:stCondLst>
                      <p:childTnLst>
                        <p:par>
                          <p:cTn id="256" fill="hold" nodeType="withGroup">
                            <p:stCondLst>
                              <p:cond delay="0"/>
                            </p:stCondLst>
                            <p:childTnLst>
                              <p:par>
                                <p:cTn id="257" presetID="1" presetClass="entr" presetSubtype="0" fill="hold" grpId="0" nodeType="clickEffect">
                                  <p:stCondLst>
                                    <p:cond delay="0"/>
                                  </p:stCondLst>
                                  <p:childTnLst>
                                    <p:set>
                                      <p:cBhvr>
                                        <p:cTn id="258" dur="1" fill="hold">
                                          <p:stCondLst>
                                            <p:cond delay="0"/>
                                          </p:stCondLst>
                                        </p:cTn>
                                        <p:tgtEl>
                                          <p:spTgt spid="297051"/>
                                        </p:tgtEl>
                                        <p:attrNameLst>
                                          <p:attrName>style.visibility</p:attrName>
                                        </p:attrNameLst>
                                      </p:cBhvr>
                                      <p:to>
                                        <p:strVal val="visible"/>
                                      </p:to>
                                    </p:set>
                                  </p:childTnLst>
                                </p:cTn>
                              </p:par>
                              <p:par>
                                <p:cTn id="259" presetID="1" presetClass="entr" presetSubtype="0" fill="hold" grpId="0" nodeType="withEffect">
                                  <p:stCondLst>
                                    <p:cond delay="0"/>
                                  </p:stCondLst>
                                  <p:childTnLst>
                                    <p:set>
                                      <p:cBhvr>
                                        <p:cTn id="260" dur="1" fill="hold">
                                          <p:stCondLst>
                                            <p:cond delay="0"/>
                                          </p:stCondLst>
                                        </p:cTn>
                                        <p:tgtEl>
                                          <p:spTgt spid="297049"/>
                                        </p:tgtEl>
                                        <p:attrNameLst>
                                          <p:attrName>style.visibility</p:attrName>
                                        </p:attrNameLst>
                                      </p:cBhvr>
                                      <p:to>
                                        <p:strVal val="visible"/>
                                      </p:to>
                                    </p:set>
                                  </p:childTnLst>
                                </p:cTn>
                              </p:par>
                            </p:childTnLst>
                          </p:cTn>
                        </p:par>
                      </p:childTnLst>
                    </p:cTn>
                  </p:par>
                  <p:par>
                    <p:cTn id="261" fill="hold" nodeType="clickPar">
                      <p:stCondLst>
                        <p:cond delay="indefinite"/>
                      </p:stCondLst>
                      <p:childTnLst>
                        <p:par>
                          <p:cTn id="262" fill="hold" nodeType="withGroup">
                            <p:stCondLst>
                              <p:cond delay="0"/>
                            </p:stCondLst>
                            <p:childTnLst>
                              <p:par>
                                <p:cTn id="263" presetID="1" presetClass="entr" presetSubtype="0" fill="hold" grpId="0" nodeType="clickEffect">
                                  <p:stCondLst>
                                    <p:cond delay="0"/>
                                  </p:stCondLst>
                                  <p:childTnLst>
                                    <p:set>
                                      <p:cBhvr>
                                        <p:cTn id="264" dur="1" fill="hold">
                                          <p:stCondLst>
                                            <p:cond delay="0"/>
                                          </p:stCondLst>
                                        </p:cTn>
                                        <p:tgtEl>
                                          <p:spTgt spid="297050"/>
                                        </p:tgtEl>
                                        <p:attrNameLst>
                                          <p:attrName>style.visibility</p:attrName>
                                        </p:attrNameLst>
                                      </p:cBhvr>
                                      <p:to>
                                        <p:strVal val="visible"/>
                                      </p:to>
                                    </p:set>
                                  </p:childTnLst>
                                </p:cTn>
                              </p:par>
                            </p:childTnLst>
                          </p:cTn>
                        </p:par>
                      </p:childTnLst>
                    </p:cTn>
                  </p:par>
                  <p:par>
                    <p:cTn id="265" fill="hold" nodeType="clickPar">
                      <p:stCondLst>
                        <p:cond delay="indefinite"/>
                      </p:stCondLst>
                      <p:childTnLst>
                        <p:par>
                          <p:cTn id="266" fill="hold" nodeType="withGroup">
                            <p:stCondLst>
                              <p:cond delay="0"/>
                            </p:stCondLst>
                            <p:childTnLst>
                              <p:par>
                                <p:cTn id="267" presetID="1" presetClass="entr" presetSubtype="0" fill="hold" grpId="0" nodeType="clickEffect">
                                  <p:stCondLst>
                                    <p:cond delay="0"/>
                                  </p:stCondLst>
                                  <p:childTnLst>
                                    <p:set>
                                      <p:cBhvr>
                                        <p:cTn id="268" dur="1" fill="hold">
                                          <p:stCondLst>
                                            <p:cond delay="0"/>
                                          </p:stCondLst>
                                        </p:cTn>
                                        <p:tgtEl>
                                          <p:spTgt spid="297048"/>
                                        </p:tgtEl>
                                        <p:attrNameLst>
                                          <p:attrName>style.visibility</p:attrName>
                                        </p:attrNameLst>
                                      </p:cBhvr>
                                      <p:to>
                                        <p:strVal val="visible"/>
                                      </p:to>
                                    </p:set>
                                  </p:childTnLst>
                                </p:cTn>
                              </p:par>
                            </p:childTnLst>
                          </p:cTn>
                        </p:par>
                      </p:childTnLst>
                    </p:cTn>
                  </p:par>
                  <p:par>
                    <p:cTn id="269" fill="hold" nodeType="clickPar">
                      <p:stCondLst>
                        <p:cond delay="indefinite"/>
                      </p:stCondLst>
                      <p:childTnLst>
                        <p:par>
                          <p:cTn id="270" fill="hold" nodeType="withGroup">
                            <p:stCondLst>
                              <p:cond delay="0"/>
                            </p:stCondLst>
                            <p:childTnLst>
                              <p:par>
                                <p:cTn id="271" presetID="0" presetClass="path" presetSubtype="0" accel="50000" decel="50000" fill="hold" grpId="4" nodeType="clickEffect">
                                  <p:stCondLst>
                                    <p:cond delay="0"/>
                                  </p:stCondLst>
                                  <p:childTnLst>
                                    <p:animMotion origin="layout" path="M 0.0 0.0 L 0.0 0.0 " pathEditMode="relative" ptsTypes="AA">
                                      <p:cBhvr>
                                        <p:cTn id="272" dur="2000" fill="hold"/>
                                        <p:tgtEl>
                                          <p:spTgt spid="296962"/>
                                        </p:tgtEl>
                                        <p:attrNameLst>
                                          <p:attrName>ppt_x</p:attrName>
                                          <p:attrName>ppt_y</p:attrName>
                                        </p:attrNameLst>
                                      </p:cBhvr>
                                    </p:animMotion>
                                  </p:childTnLst>
                                </p:cTn>
                              </p:par>
                              <p:par>
                                <p:cTn id="273" presetID="0" presetClass="path" presetSubtype="0" accel="50000" decel="50000" fill="hold" grpId="4" nodeType="withEffect">
                                  <p:stCondLst>
                                    <p:cond delay="0"/>
                                  </p:stCondLst>
                                  <p:childTnLst>
                                    <p:animMotion origin="layout" path="M 0.0 0.0 L 0.0 0.0 " pathEditMode="relative" ptsTypes="AA">
                                      <p:cBhvr>
                                        <p:cTn id="274" dur="2000" fill="hold"/>
                                        <p:tgtEl>
                                          <p:spTgt spid="296963"/>
                                        </p:tgtEl>
                                        <p:attrNameLst>
                                          <p:attrName>ppt_x</p:attrName>
                                          <p:attrName>ppt_y</p:attrName>
                                        </p:attrNameLst>
                                      </p:cBhvr>
                                    </p:animMotion>
                                  </p:childTnLst>
                                </p:cTn>
                              </p:par>
                              <p:par>
                                <p:cTn id="275" presetID="0" presetClass="path" presetSubtype="0" accel="50000" decel="50000" fill="hold" grpId="5" nodeType="withEffect">
                                  <p:stCondLst>
                                    <p:cond delay="0"/>
                                  </p:stCondLst>
                                  <p:childTnLst>
                                    <p:animMotion origin="layout" path="M 3.33333E-6 1.85185E-6 L 3.33333E-6 1.85185E-6 " pathEditMode="relative" ptsTypes="AA">
                                      <p:cBhvr>
                                        <p:cTn id="276" dur="2000" fill="hold"/>
                                        <p:tgtEl>
                                          <p:spTgt spid="296972"/>
                                        </p:tgtEl>
                                        <p:attrNameLst>
                                          <p:attrName>ppt_x</p:attrName>
                                          <p:attrName>ppt_y</p:attrName>
                                        </p:attrNameLst>
                                      </p:cBhvr>
                                    </p:animMotion>
                                  </p:childTnLst>
                                </p:cTn>
                              </p:par>
                              <p:par>
                                <p:cTn id="277" presetID="0" presetClass="path" presetSubtype="0" accel="50000" decel="50000" fill="hold" grpId="4" nodeType="withEffect">
                                  <p:stCondLst>
                                    <p:cond delay="0"/>
                                  </p:stCondLst>
                                  <p:childTnLst>
                                    <p:animMotion origin="layout" path="M 0.0 0.0 L 0.0 0.0 " pathEditMode="relative" ptsTypes="AA">
                                      <p:cBhvr>
                                        <p:cTn id="278" dur="2000" fill="hold"/>
                                        <p:tgtEl>
                                          <p:spTgt spid="296971"/>
                                        </p:tgtEl>
                                        <p:attrNameLst>
                                          <p:attrName>ppt_x</p:attrName>
                                          <p:attrName>ppt_y</p:attrName>
                                        </p:attrNameLst>
                                      </p:cBhvr>
                                    </p:animMotion>
                                  </p:childTnLst>
                                </p:cTn>
                              </p:par>
                              <p:par>
                                <p:cTn id="279" presetID="1" presetClass="exit" presetSubtype="0" fill="hold" grpId="3" nodeType="withEffect">
                                  <p:stCondLst>
                                    <p:cond delay="0"/>
                                  </p:stCondLst>
                                  <p:childTnLst>
                                    <p:set>
                                      <p:cBhvr>
                                        <p:cTn id="280" dur="1" fill="hold">
                                          <p:stCondLst>
                                            <p:cond delay="0"/>
                                          </p:stCondLst>
                                        </p:cTn>
                                        <p:tgtEl>
                                          <p:spTgt spid="296968"/>
                                        </p:tgtEl>
                                        <p:attrNameLst>
                                          <p:attrName>style.visibility</p:attrName>
                                        </p:attrNameLst>
                                      </p:cBhvr>
                                      <p:to>
                                        <p:strVal val="hidden"/>
                                      </p:to>
                                    </p:set>
                                  </p:childTnLst>
                                </p:cTn>
                              </p:par>
                              <p:par>
                                <p:cTn id="281" presetID="1" presetClass="exit" presetSubtype="0" fill="hold" grpId="3" nodeType="withEffect">
                                  <p:stCondLst>
                                    <p:cond delay="0"/>
                                  </p:stCondLst>
                                  <p:childTnLst>
                                    <p:set>
                                      <p:cBhvr>
                                        <p:cTn id="282" dur="1" fill="hold">
                                          <p:stCondLst>
                                            <p:cond delay="0"/>
                                          </p:stCondLst>
                                        </p:cTn>
                                        <p:tgtEl>
                                          <p:spTgt spid="296965"/>
                                        </p:tgtEl>
                                        <p:attrNameLst>
                                          <p:attrName>style.visibility</p:attrName>
                                        </p:attrNameLst>
                                      </p:cBhvr>
                                      <p:to>
                                        <p:strVal val="hidden"/>
                                      </p:to>
                                    </p:set>
                                  </p:childTnLst>
                                </p:cTn>
                              </p:par>
                              <p:par>
                                <p:cTn id="283" presetID="1" presetClass="exit" presetSubtype="0" fill="hold" grpId="1" nodeType="withEffect">
                                  <p:stCondLst>
                                    <p:cond delay="0"/>
                                  </p:stCondLst>
                                  <p:childTnLst>
                                    <p:set>
                                      <p:cBhvr>
                                        <p:cTn id="284" dur="1" fill="hold">
                                          <p:stCondLst>
                                            <p:cond delay="0"/>
                                          </p:stCondLst>
                                        </p:cTn>
                                        <p:tgtEl>
                                          <p:spTgt spid="296975"/>
                                        </p:tgtEl>
                                        <p:attrNameLst>
                                          <p:attrName>style.visibility</p:attrName>
                                        </p:attrNameLst>
                                      </p:cBhvr>
                                      <p:to>
                                        <p:strVal val="hidden"/>
                                      </p:to>
                                    </p:set>
                                  </p:childTnLst>
                                </p:cTn>
                              </p:par>
                              <p:par>
                                <p:cTn id="285" presetID="1" presetClass="exit" presetSubtype="0" fill="hold" grpId="4" nodeType="withEffect">
                                  <p:stCondLst>
                                    <p:cond delay="0"/>
                                  </p:stCondLst>
                                  <p:childTnLst>
                                    <p:set>
                                      <p:cBhvr>
                                        <p:cTn id="286" dur="1" fill="hold">
                                          <p:stCondLst>
                                            <p:cond delay="0"/>
                                          </p:stCondLst>
                                        </p:cTn>
                                        <p:tgtEl>
                                          <p:spTgt spid="296976"/>
                                        </p:tgtEl>
                                        <p:attrNameLst>
                                          <p:attrName>style.visibility</p:attrName>
                                        </p:attrNameLst>
                                      </p:cBhvr>
                                      <p:to>
                                        <p:strVal val="hidden"/>
                                      </p:to>
                                    </p:set>
                                  </p:childTnLst>
                                </p:cTn>
                              </p:par>
                              <p:par>
                                <p:cTn id="287" presetID="1" presetClass="exit" presetSubtype="0" fill="hold" grpId="2" nodeType="withEffect">
                                  <p:stCondLst>
                                    <p:cond delay="0"/>
                                  </p:stCondLst>
                                  <p:childTnLst>
                                    <p:set>
                                      <p:cBhvr>
                                        <p:cTn id="288" dur="1" fill="hold">
                                          <p:stCondLst>
                                            <p:cond delay="0"/>
                                          </p:stCondLst>
                                        </p:cTn>
                                        <p:tgtEl>
                                          <p:spTgt spid="296977"/>
                                        </p:tgtEl>
                                        <p:attrNameLst>
                                          <p:attrName>style.visibility</p:attrName>
                                        </p:attrNameLst>
                                      </p:cBhvr>
                                      <p:to>
                                        <p:strVal val="hidden"/>
                                      </p:to>
                                    </p:set>
                                  </p:childTnLst>
                                </p:cTn>
                              </p:par>
                              <p:par>
                                <p:cTn id="289" presetID="1" presetClass="exit" presetSubtype="0" fill="hold" grpId="2" nodeType="withEffect">
                                  <p:stCondLst>
                                    <p:cond delay="0"/>
                                  </p:stCondLst>
                                  <p:childTnLst>
                                    <p:set>
                                      <p:cBhvr>
                                        <p:cTn id="290" dur="1" fill="hold">
                                          <p:stCondLst>
                                            <p:cond delay="0"/>
                                          </p:stCondLst>
                                        </p:cTn>
                                        <p:tgtEl>
                                          <p:spTgt spid="296978"/>
                                        </p:tgtEl>
                                        <p:attrNameLst>
                                          <p:attrName>style.visibility</p:attrName>
                                        </p:attrNameLst>
                                      </p:cBhvr>
                                      <p:to>
                                        <p:strVal val="hidden"/>
                                      </p:to>
                                    </p:set>
                                  </p:childTnLst>
                                </p:cTn>
                              </p:par>
                            </p:childTnLst>
                          </p:cTn>
                        </p:par>
                      </p:childTnLst>
                    </p:cTn>
                  </p:par>
                  <p:par>
                    <p:cTn id="291" fill="hold" nodeType="clickPar">
                      <p:stCondLst>
                        <p:cond delay="indefinite"/>
                      </p:stCondLst>
                      <p:childTnLst>
                        <p:par>
                          <p:cTn id="292" fill="hold" nodeType="withGroup">
                            <p:stCondLst>
                              <p:cond delay="0"/>
                            </p:stCondLst>
                            <p:childTnLst>
                              <p:par>
                                <p:cTn id="293" presetID="1" presetClass="entr" presetSubtype="0" fill="hold" grpId="0" nodeType="clickEffect">
                                  <p:stCondLst>
                                    <p:cond delay="0"/>
                                  </p:stCondLst>
                                  <p:childTnLst>
                                    <p:set>
                                      <p:cBhvr>
                                        <p:cTn id="294" dur="1" fill="hold">
                                          <p:stCondLst>
                                            <p:cond delay="0"/>
                                          </p:stCondLst>
                                        </p:cTn>
                                        <p:tgtEl>
                                          <p:spTgt spid="297036"/>
                                        </p:tgtEl>
                                        <p:attrNameLst>
                                          <p:attrName>style.visibility</p:attrName>
                                        </p:attrNameLst>
                                      </p:cBhvr>
                                      <p:to>
                                        <p:strVal val="visible"/>
                                      </p:to>
                                    </p:set>
                                  </p:childTnLst>
                                </p:cTn>
                              </p:par>
                            </p:childTnLst>
                          </p:cTn>
                        </p:par>
                      </p:childTnLst>
                    </p:cTn>
                  </p:par>
                  <p:par>
                    <p:cTn id="295" fill="hold" nodeType="clickPar">
                      <p:stCondLst>
                        <p:cond delay="indefinite"/>
                      </p:stCondLst>
                      <p:childTnLst>
                        <p:par>
                          <p:cTn id="296" fill="hold" nodeType="withGroup">
                            <p:stCondLst>
                              <p:cond delay="0"/>
                            </p:stCondLst>
                            <p:childTnLst>
                              <p:par>
                                <p:cTn id="297" presetID="1" presetClass="entr" presetSubtype="0" fill="hold" grpId="0" nodeType="clickEffect">
                                  <p:stCondLst>
                                    <p:cond delay="0"/>
                                  </p:stCondLst>
                                  <p:childTnLst>
                                    <p:set>
                                      <p:cBhvr>
                                        <p:cTn id="298" dur="1" fill="hold">
                                          <p:stCondLst>
                                            <p:cond delay="0"/>
                                          </p:stCondLst>
                                        </p:cTn>
                                        <p:tgtEl>
                                          <p:spTgt spid="296966"/>
                                        </p:tgtEl>
                                        <p:attrNameLst>
                                          <p:attrName>style.visibility</p:attrName>
                                        </p:attrNameLst>
                                      </p:cBhvr>
                                      <p:to>
                                        <p:strVal val="visible"/>
                                      </p:to>
                                    </p:set>
                                  </p:childTnLst>
                                </p:cTn>
                              </p:par>
                              <p:par>
                                <p:cTn id="299" presetID="1" presetClass="entr" presetSubtype="0" fill="hold" grpId="0" nodeType="withEffect">
                                  <p:stCondLst>
                                    <p:cond delay="0"/>
                                  </p:stCondLst>
                                  <p:childTnLst>
                                    <p:set>
                                      <p:cBhvr>
                                        <p:cTn id="300" dur="1" fill="hold">
                                          <p:stCondLst>
                                            <p:cond delay="0"/>
                                          </p:stCondLst>
                                        </p:cTn>
                                        <p:tgtEl>
                                          <p:spTgt spid="296969"/>
                                        </p:tgtEl>
                                        <p:attrNameLst>
                                          <p:attrName>style.visibility</p:attrName>
                                        </p:attrNameLst>
                                      </p:cBhvr>
                                      <p:to>
                                        <p:strVal val="visible"/>
                                      </p:to>
                                    </p:set>
                                  </p:childTnLst>
                                </p:cTn>
                              </p:par>
                              <p:par>
                                <p:cTn id="301" presetID="1" presetClass="entr" presetSubtype="0" fill="hold" grpId="1" nodeType="withEffect">
                                  <p:stCondLst>
                                    <p:cond delay="0"/>
                                  </p:stCondLst>
                                  <p:childTnLst>
                                    <p:set>
                                      <p:cBhvr>
                                        <p:cTn id="302" dur="1" fill="hold">
                                          <p:stCondLst>
                                            <p:cond delay="0"/>
                                          </p:stCondLst>
                                        </p:cTn>
                                        <p:tgtEl>
                                          <p:spTgt spid="297019"/>
                                        </p:tgtEl>
                                        <p:attrNameLst>
                                          <p:attrName>style.visibility</p:attrName>
                                        </p:attrNameLst>
                                      </p:cBhvr>
                                      <p:to>
                                        <p:strVal val="visible"/>
                                      </p:to>
                                    </p:set>
                                  </p:childTnLst>
                                </p:cTn>
                              </p:par>
                            </p:childTnLst>
                          </p:cTn>
                        </p:par>
                      </p:childTnLst>
                    </p:cTn>
                  </p:par>
                  <p:par>
                    <p:cTn id="303" fill="hold" nodeType="clickPar">
                      <p:stCondLst>
                        <p:cond delay="indefinite"/>
                      </p:stCondLst>
                      <p:childTnLst>
                        <p:par>
                          <p:cTn id="304" fill="hold" nodeType="withGroup">
                            <p:stCondLst>
                              <p:cond delay="0"/>
                            </p:stCondLst>
                            <p:childTnLst>
                              <p:par>
                                <p:cTn id="305" presetID="63" presetClass="path" presetSubtype="0" fill="hold" grpId="5" nodeType="clickEffect">
                                  <p:stCondLst>
                                    <p:cond delay="0"/>
                                  </p:stCondLst>
                                  <p:childTnLst>
                                    <p:animMotion origin="layout" path="M 0.0 0.0  L 0.25 0.0  E" pathEditMode="relative" ptsTypes="">
                                      <p:cBhvr>
                                        <p:cTn id="306" dur="2000" fill="hold"/>
                                        <p:tgtEl>
                                          <p:spTgt spid="296962"/>
                                        </p:tgtEl>
                                        <p:attrNameLst>
                                          <p:attrName>ppt_x</p:attrName>
                                          <p:attrName>ppt_y</p:attrName>
                                        </p:attrNameLst>
                                      </p:cBhvr>
                                    </p:animMotion>
                                  </p:childTnLst>
                                </p:cTn>
                              </p:par>
                              <p:par>
                                <p:cTn id="307" presetID="63" presetClass="path" presetSubtype="0" fill="hold" grpId="5" nodeType="withEffect">
                                  <p:stCondLst>
                                    <p:cond delay="0"/>
                                  </p:stCondLst>
                                  <p:childTnLst>
                                    <p:animMotion origin="layout" path="M -0.00139 2.96296E-6 L 0.24861 2.96296E-6 " pathEditMode="relative" rAng="0" ptsTypes="AA">
                                      <p:cBhvr>
                                        <p:cTn id="308" dur="2000" fill="hold"/>
                                        <p:tgtEl>
                                          <p:spTgt spid="296963"/>
                                        </p:tgtEl>
                                        <p:attrNameLst>
                                          <p:attrName>ppt_x</p:attrName>
                                          <p:attrName>ppt_y</p:attrName>
                                        </p:attrNameLst>
                                      </p:cBhvr>
                                      <p:rCtr x="12500" y="0"/>
                                    </p:animMotion>
                                  </p:childTnLst>
                                </p:cTn>
                              </p:par>
                              <p:par>
                                <p:cTn id="309" presetID="63" presetClass="path" presetSubtype="0" fill="hold" grpId="1" nodeType="withEffect">
                                  <p:stCondLst>
                                    <p:cond delay="0"/>
                                  </p:stCondLst>
                                  <p:childTnLst>
                                    <p:animMotion origin="layout" path="M 0.0 0.0  L 0.25 0.0  E" pathEditMode="relative" ptsTypes="">
                                      <p:cBhvr>
                                        <p:cTn id="310" dur="2000" fill="hold"/>
                                        <p:tgtEl>
                                          <p:spTgt spid="296966"/>
                                        </p:tgtEl>
                                        <p:attrNameLst>
                                          <p:attrName>ppt_x</p:attrName>
                                          <p:attrName>ppt_y</p:attrName>
                                        </p:attrNameLst>
                                      </p:cBhvr>
                                    </p:animMotion>
                                  </p:childTnLst>
                                </p:cTn>
                              </p:par>
                              <p:par>
                                <p:cTn id="311" presetID="63" presetClass="path" presetSubtype="0" fill="hold" grpId="1" nodeType="withEffect">
                                  <p:stCondLst>
                                    <p:cond delay="0"/>
                                  </p:stCondLst>
                                  <p:childTnLst>
                                    <p:animMotion origin="layout" path="M 0.0 0.0  L 0.25 0.0  E" pathEditMode="relative" rAng="0" ptsTypes="">
                                      <p:cBhvr>
                                        <p:cTn id="312" dur="2000" fill="hold"/>
                                        <p:tgtEl>
                                          <p:spTgt spid="296969"/>
                                        </p:tgtEl>
                                        <p:attrNameLst>
                                          <p:attrName>ppt_x</p:attrName>
                                          <p:attrName>ppt_y</p:attrName>
                                        </p:attrNameLst>
                                      </p:cBhvr>
                                      <p:rCtr x="0" y="0"/>
                                    </p:animMotion>
                                  </p:childTnLst>
                                </p:cTn>
                              </p:par>
                              <p:par>
                                <p:cTn id="313" presetID="63" presetClass="path" presetSubtype="0" fill="hold" grpId="6" nodeType="withEffect">
                                  <p:stCondLst>
                                    <p:cond delay="0"/>
                                  </p:stCondLst>
                                  <p:childTnLst>
                                    <p:animMotion origin="layout" path="M 0.0 0.0  L 0.25 0.0  E" pathEditMode="relative" ptsTypes="">
                                      <p:cBhvr>
                                        <p:cTn id="314" dur="2000" fill="hold"/>
                                        <p:tgtEl>
                                          <p:spTgt spid="296972"/>
                                        </p:tgtEl>
                                        <p:attrNameLst>
                                          <p:attrName>ppt_x</p:attrName>
                                          <p:attrName>ppt_y</p:attrName>
                                        </p:attrNameLst>
                                      </p:cBhvr>
                                    </p:animMotion>
                                  </p:childTnLst>
                                </p:cTn>
                              </p:par>
                              <p:par>
                                <p:cTn id="315" presetID="63" presetClass="path" presetSubtype="0" fill="hold" grpId="2" nodeType="withEffect">
                                  <p:stCondLst>
                                    <p:cond delay="0"/>
                                  </p:stCondLst>
                                  <p:childTnLst>
                                    <p:animMotion origin="layout" path="M 0.0 0.0  L 0.25 0.0  E" pathEditMode="relative" rAng="0" ptsTypes="">
                                      <p:cBhvr>
                                        <p:cTn id="316" dur="2000" fill="hold"/>
                                        <p:tgtEl>
                                          <p:spTgt spid="296971"/>
                                        </p:tgtEl>
                                        <p:attrNameLst>
                                          <p:attrName>ppt_x</p:attrName>
                                          <p:attrName>ppt_y</p:attrName>
                                        </p:attrNameLst>
                                      </p:cBhvr>
                                      <p:rCtr x="0" y="0"/>
                                    </p:animMotion>
                                  </p:childTnLst>
                                </p:cTn>
                              </p:par>
                              <p:par>
                                <p:cTn id="317" presetID="63" presetClass="path" presetSubtype="0" fill="hold" grpId="0" nodeType="withEffect">
                                  <p:stCondLst>
                                    <p:cond delay="0"/>
                                  </p:stCondLst>
                                  <p:childTnLst>
                                    <p:animMotion origin="layout" path="M 0.0 0.0  L 0.25 0.0  E" pathEditMode="relative" ptsTypes="">
                                      <p:cBhvr>
                                        <p:cTn id="318" dur="2000" fill="hold"/>
                                        <p:tgtEl>
                                          <p:spTgt spid="297019"/>
                                        </p:tgtEl>
                                        <p:attrNameLst>
                                          <p:attrName>ppt_x</p:attrName>
                                          <p:attrName>ppt_y</p:attrName>
                                        </p:attrNameLst>
                                      </p:cBhvr>
                                    </p:animMotion>
                                  </p:childTnLst>
                                </p:cTn>
                              </p:par>
                            </p:childTnLst>
                          </p:cTn>
                        </p:par>
                      </p:childTnLst>
                    </p:cTn>
                  </p:par>
                  <p:par>
                    <p:cTn id="319" fill="hold" nodeType="clickPar">
                      <p:stCondLst>
                        <p:cond delay="indefinite"/>
                      </p:stCondLst>
                      <p:childTnLst>
                        <p:par>
                          <p:cTn id="320" fill="hold" nodeType="withGroup">
                            <p:stCondLst>
                              <p:cond delay="0"/>
                            </p:stCondLst>
                            <p:childTnLst>
                              <p:par>
                                <p:cTn id="321" presetID="1" presetClass="entr" presetSubtype="0" fill="hold" grpId="0" nodeType="clickEffect">
                                  <p:stCondLst>
                                    <p:cond delay="0"/>
                                  </p:stCondLst>
                                  <p:childTnLst>
                                    <p:set>
                                      <p:cBhvr>
                                        <p:cTn id="322" dur="1" fill="hold">
                                          <p:stCondLst>
                                            <p:cond delay="0"/>
                                          </p:stCondLst>
                                        </p:cTn>
                                        <p:tgtEl>
                                          <p:spTgt spid="297037"/>
                                        </p:tgtEl>
                                        <p:attrNameLst>
                                          <p:attrName>style.visibility</p:attrName>
                                        </p:attrNameLst>
                                      </p:cBhvr>
                                      <p:to>
                                        <p:strVal val="visible"/>
                                      </p:to>
                                    </p:set>
                                  </p:childTnLst>
                                </p:cTn>
                              </p:par>
                              <p:par>
                                <p:cTn id="323" presetID="1" presetClass="entr" presetSubtype="0" fill="hold" grpId="0" nodeType="withEffect">
                                  <p:stCondLst>
                                    <p:cond delay="0"/>
                                  </p:stCondLst>
                                  <p:childTnLst>
                                    <p:set>
                                      <p:cBhvr>
                                        <p:cTn id="324" dur="1" fill="hold">
                                          <p:stCondLst>
                                            <p:cond delay="0"/>
                                          </p:stCondLst>
                                        </p:cTn>
                                        <p:tgtEl>
                                          <p:spTgt spid="297041"/>
                                        </p:tgtEl>
                                        <p:attrNameLst>
                                          <p:attrName>style.visibility</p:attrName>
                                        </p:attrNameLst>
                                      </p:cBhvr>
                                      <p:to>
                                        <p:strVal val="visible"/>
                                      </p:to>
                                    </p:set>
                                  </p:childTnLst>
                                </p:cTn>
                              </p:par>
                            </p:childTnLst>
                          </p:cTn>
                        </p:par>
                      </p:childTnLst>
                    </p:cTn>
                  </p:par>
                  <p:par>
                    <p:cTn id="325" fill="hold" nodeType="clickPar">
                      <p:stCondLst>
                        <p:cond delay="indefinite"/>
                      </p:stCondLst>
                      <p:childTnLst>
                        <p:par>
                          <p:cTn id="326" fill="hold" nodeType="withGroup">
                            <p:stCondLst>
                              <p:cond delay="0"/>
                            </p:stCondLst>
                            <p:childTnLst>
                              <p:par>
                                <p:cTn id="327" presetID="1" presetClass="entr" presetSubtype="0" fill="hold" grpId="0" nodeType="clickEffect">
                                  <p:stCondLst>
                                    <p:cond delay="0"/>
                                  </p:stCondLst>
                                  <p:childTnLst>
                                    <p:set>
                                      <p:cBhvr>
                                        <p:cTn id="328" dur="1" fill="hold">
                                          <p:stCondLst>
                                            <p:cond delay="0"/>
                                          </p:stCondLst>
                                        </p:cTn>
                                        <p:tgtEl>
                                          <p:spTgt spid="297044"/>
                                        </p:tgtEl>
                                        <p:attrNameLst>
                                          <p:attrName>style.visibility</p:attrName>
                                        </p:attrNameLst>
                                      </p:cBhvr>
                                      <p:to>
                                        <p:strVal val="visible"/>
                                      </p:to>
                                    </p:set>
                                  </p:childTnLst>
                                </p:cTn>
                              </p:par>
                            </p:childTnLst>
                          </p:cTn>
                        </p:par>
                      </p:childTnLst>
                    </p:cTn>
                  </p:par>
                  <p:par>
                    <p:cTn id="329" fill="hold" nodeType="clickPar">
                      <p:stCondLst>
                        <p:cond delay="indefinite"/>
                      </p:stCondLst>
                      <p:childTnLst>
                        <p:par>
                          <p:cTn id="330" fill="hold" nodeType="withGroup">
                            <p:stCondLst>
                              <p:cond delay="0"/>
                            </p:stCondLst>
                            <p:childTnLst>
                              <p:par>
                                <p:cTn id="331" presetID="1" presetClass="entr" presetSubtype="0" fill="hold" grpId="0" nodeType="clickEffect">
                                  <p:stCondLst>
                                    <p:cond delay="0"/>
                                  </p:stCondLst>
                                  <p:childTnLst>
                                    <p:set>
                                      <p:cBhvr>
                                        <p:cTn id="332" dur="1" fill="hold">
                                          <p:stCondLst>
                                            <p:cond delay="0"/>
                                          </p:stCondLst>
                                        </p:cTn>
                                        <p:tgtEl>
                                          <p:spTgt spid="297038"/>
                                        </p:tgtEl>
                                        <p:attrNameLst>
                                          <p:attrName>style.visibility</p:attrName>
                                        </p:attrNameLst>
                                      </p:cBhvr>
                                      <p:to>
                                        <p:strVal val="visible"/>
                                      </p:to>
                                    </p:set>
                                  </p:childTnLst>
                                </p:cTn>
                              </p:par>
                            </p:childTnLst>
                          </p:cTn>
                        </p:par>
                      </p:childTnLst>
                    </p:cTn>
                  </p:par>
                  <p:par>
                    <p:cTn id="333" fill="hold" nodeType="clickPar">
                      <p:stCondLst>
                        <p:cond delay="indefinite"/>
                      </p:stCondLst>
                      <p:childTnLst>
                        <p:par>
                          <p:cTn id="334" fill="hold" nodeType="withGroup">
                            <p:stCondLst>
                              <p:cond delay="0"/>
                            </p:stCondLst>
                            <p:childTnLst>
                              <p:par>
                                <p:cTn id="335" presetID="1" presetClass="entr" presetSubtype="0" fill="hold" grpId="0" nodeType="clickEffect">
                                  <p:stCondLst>
                                    <p:cond delay="0"/>
                                  </p:stCondLst>
                                  <p:childTnLst>
                                    <p:set>
                                      <p:cBhvr>
                                        <p:cTn id="336" dur="1" fill="hold">
                                          <p:stCondLst>
                                            <p:cond delay="0"/>
                                          </p:stCondLst>
                                        </p:cTn>
                                        <p:tgtEl>
                                          <p:spTgt spid="297039"/>
                                        </p:tgtEl>
                                        <p:attrNameLst>
                                          <p:attrName>style.visibility</p:attrName>
                                        </p:attrNameLst>
                                      </p:cBhvr>
                                      <p:to>
                                        <p:strVal val="visible"/>
                                      </p:to>
                                    </p:set>
                                  </p:childTnLst>
                                </p:cTn>
                              </p:par>
                              <p:par>
                                <p:cTn id="337" presetID="1" presetClass="entr" presetSubtype="0" fill="hold" grpId="0" nodeType="withEffect">
                                  <p:stCondLst>
                                    <p:cond delay="0"/>
                                  </p:stCondLst>
                                  <p:childTnLst>
                                    <p:set>
                                      <p:cBhvr>
                                        <p:cTn id="338" dur="1" fill="hold">
                                          <p:stCondLst>
                                            <p:cond delay="0"/>
                                          </p:stCondLst>
                                        </p:cTn>
                                        <p:tgtEl>
                                          <p:spTgt spid="297042"/>
                                        </p:tgtEl>
                                        <p:attrNameLst>
                                          <p:attrName>style.visibility</p:attrName>
                                        </p:attrNameLst>
                                      </p:cBhvr>
                                      <p:to>
                                        <p:strVal val="visible"/>
                                      </p:to>
                                    </p:set>
                                  </p:childTnLst>
                                </p:cTn>
                              </p:par>
                            </p:childTnLst>
                          </p:cTn>
                        </p:par>
                      </p:childTnLst>
                    </p:cTn>
                  </p:par>
                  <p:par>
                    <p:cTn id="339" fill="hold" nodeType="clickPar">
                      <p:stCondLst>
                        <p:cond delay="indefinite"/>
                      </p:stCondLst>
                      <p:childTnLst>
                        <p:par>
                          <p:cTn id="340" fill="hold" nodeType="withGroup">
                            <p:stCondLst>
                              <p:cond delay="0"/>
                            </p:stCondLst>
                            <p:childTnLst>
                              <p:par>
                                <p:cTn id="341" presetID="1" presetClass="entr" presetSubtype="0" fill="hold" grpId="0" nodeType="clickEffect">
                                  <p:stCondLst>
                                    <p:cond delay="0"/>
                                  </p:stCondLst>
                                  <p:childTnLst>
                                    <p:set>
                                      <p:cBhvr>
                                        <p:cTn id="342" dur="1" fill="hold">
                                          <p:stCondLst>
                                            <p:cond delay="0"/>
                                          </p:stCondLst>
                                        </p:cTn>
                                        <p:tgtEl>
                                          <p:spTgt spid="2970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62" grpId="0" animBg="1"/>
      <p:bldP spid="296962" grpId="1" animBg="1"/>
      <p:bldP spid="296962" grpId="2" animBg="1"/>
      <p:bldP spid="296962" grpId="3" animBg="1"/>
      <p:bldP spid="296962" grpId="4" animBg="1"/>
      <p:bldP spid="296962" grpId="5" animBg="1"/>
      <p:bldP spid="296963" grpId="0" animBg="1"/>
      <p:bldP spid="296963" grpId="1" animBg="1"/>
      <p:bldP spid="296963" grpId="2" animBg="1"/>
      <p:bldP spid="296963" grpId="3" animBg="1"/>
      <p:bldP spid="296963" grpId="4" animBg="1"/>
      <p:bldP spid="296963" grpId="5" animBg="1"/>
      <p:bldP spid="296964" grpId="0" animBg="1"/>
      <p:bldP spid="296964" grpId="1" animBg="1"/>
      <p:bldP spid="296964" grpId="2" animBg="1"/>
      <p:bldP spid="296965" grpId="0" animBg="1"/>
      <p:bldP spid="296965" grpId="1" animBg="1"/>
      <p:bldP spid="296965" grpId="2" animBg="1"/>
      <p:bldP spid="296965" grpId="3" animBg="1"/>
      <p:bldP spid="296966" grpId="0" animBg="1"/>
      <p:bldP spid="296966" grpId="1" animBg="1"/>
      <p:bldP spid="296967" grpId="0" animBg="1"/>
      <p:bldP spid="296967" grpId="1" animBg="1"/>
      <p:bldP spid="296967" grpId="2" animBg="1"/>
      <p:bldP spid="296968" grpId="0" animBg="1"/>
      <p:bldP spid="296968" grpId="1" animBg="1"/>
      <p:bldP spid="296968" grpId="2" animBg="1"/>
      <p:bldP spid="296968" grpId="3" animBg="1"/>
      <p:bldP spid="296969" grpId="0" animBg="1"/>
      <p:bldP spid="296969" grpId="1" animBg="1"/>
      <p:bldP spid="296970" grpId="0"/>
      <p:bldP spid="296970" grpId="1"/>
      <p:bldP spid="296970" grpId="2"/>
      <p:bldP spid="296970" grpId="3"/>
      <p:bldP spid="296971" grpId="0"/>
      <p:bldP spid="296971" grpId="1"/>
      <p:bldP spid="296971" grpId="2"/>
      <p:bldP spid="296971" grpId="3"/>
      <p:bldP spid="296971" grpId="4"/>
      <p:bldP spid="296971" grpId="5"/>
      <p:bldP spid="296971" grpId="6"/>
      <p:bldP spid="296971" grpId="7"/>
      <p:bldP spid="296971" grpId="8"/>
      <p:bldP spid="296972" grpId="0" animBg="1"/>
      <p:bldP spid="296972" grpId="1" animBg="1"/>
      <p:bldP spid="296972" grpId="2" animBg="1"/>
      <p:bldP spid="296972" grpId="3" animBg="1"/>
      <p:bldP spid="296972" grpId="4" animBg="1"/>
      <p:bldP spid="296972" grpId="5" animBg="1"/>
      <p:bldP spid="296972" grpId="6" animBg="1"/>
      <p:bldP spid="296975" grpId="0"/>
      <p:bldP spid="296975" grpId="1"/>
      <p:bldP spid="296975" grpId="2"/>
      <p:bldP spid="296975" grpId="3"/>
      <p:bldP spid="296976" grpId="0" animBg="1"/>
      <p:bldP spid="296976" grpId="1" animBg="1"/>
      <p:bldP spid="296976" grpId="2" animBg="1"/>
      <p:bldP spid="296976" grpId="3" animBg="1"/>
      <p:bldP spid="296976" grpId="4" animBg="1"/>
      <p:bldP spid="296977" grpId="0"/>
      <p:bldP spid="296977" grpId="1"/>
      <p:bldP spid="296977" grpId="2"/>
      <p:bldP spid="296977" grpId="3"/>
      <p:bldP spid="296978" grpId="0"/>
      <p:bldP spid="296978" grpId="1"/>
      <p:bldP spid="296978" grpId="2"/>
      <p:bldP spid="296978" grpId="3"/>
      <p:bldP spid="296978" grpId="4"/>
      <p:bldP spid="296993" grpId="0"/>
      <p:bldP spid="296993" grpId="1"/>
      <p:bldP spid="296998" grpId="0"/>
      <p:bldP spid="296999" grpId="0" animBg="1"/>
      <p:bldP spid="297000" grpId="0"/>
      <p:bldP spid="297001" grpId="0" animBg="1"/>
      <p:bldP spid="297005" grpId="0"/>
      <p:bldP spid="297006" grpId="0"/>
      <p:bldP spid="297006" grpId="1"/>
      <p:bldP spid="297009" grpId="0"/>
      <p:bldP spid="297019" grpId="0"/>
      <p:bldP spid="297019" grpId="1"/>
      <p:bldP spid="297032" grpId="0"/>
      <p:bldP spid="297033" grpId="0"/>
      <p:bldP spid="297033" grpId="1"/>
      <p:bldP spid="297034" grpId="0"/>
      <p:bldP spid="297035" grpId="0"/>
      <p:bldP spid="297036" grpId="0"/>
      <p:bldP spid="297037" grpId="0"/>
      <p:bldP spid="297038" grpId="0"/>
      <p:bldP spid="297039" grpId="0"/>
      <p:bldP spid="297040" grpId="0" animBg="1"/>
      <p:bldP spid="297041" grpId="0" animBg="1"/>
      <p:bldP spid="297042" grpId="0" animBg="1"/>
      <p:bldP spid="297043" grpId="0"/>
      <p:bldP spid="297044" grpId="0"/>
      <p:bldP spid="297045" grpId="0"/>
      <p:bldP spid="297046" grpId="0"/>
      <p:bldP spid="297047" grpId="0"/>
      <p:bldP spid="297047" grpId="1"/>
      <p:bldP spid="297048" grpId="0"/>
      <p:bldP spid="297049" grpId="0" animBg="1"/>
      <p:bldP spid="297050" grpId="0"/>
      <p:bldP spid="297051" grpId="0"/>
      <p:bldP spid="297052" grpId="0"/>
      <p:bldP spid="297055" grpId="0"/>
      <p:bldP spid="297058" grpId="0"/>
      <p:bldP spid="297059" grpId="0"/>
      <p:bldP spid="297060" grpId="0" animBg="1"/>
      <p:bldP spid="297002" grpId="0" animBg="1"/>
      <p:bldP spid="297061" grpId="0"/>
      <p:bldP spid="16444" grpId="0"/>
      <p:bldP spid="16448" grpId="0"/>
      <p:bldP spid="16449" grpId="0"/>
      <p:bldP spid="16451" grpId="0"/>
      <p:bldP spid="79" grpId="0"/>
      <p:bldP spid="79" grpId="1"/>
      <p:bldP spid="79" grpId="2"/>
      <p:bldP spid="81" grpId="0"/>
      <p:bldP spid="81" grpId="1"/>
      <p:bldP spid="81" grpId="2"/>
      <p:bldP spid="82" grpId="0"/>
      <p:bldP spid="82" grpId="1"/>
      <p:bldP spid="83" grpId="0"/>
      <p:bldP spid="8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0" y="0"/>
            <a:ext cx="1489587" cy="549275"/>
          </a:xfrm>
        </p:spPr>
        <p:txBody>
          <a:bodyPr/>
          <a:lstStyle/>
          <a:p>
            <a:pPr algn="l" eaLnBrk="1" hangingPunct="1"/>
            <a:r>
              <a:rPr lang="ja-JP" altLang="en-US" sz="2800">
                <a:solidFill>
                  <a:srgbClr val="0000FF"/>
                </a:solidFill>
              </a:rPr>
              <a:t>仕事率</a:t>
            </a:r>
          </a:p>
        </p:txBody>
      </p:sp>
      <p:sp>
        <p:nvSpPr>
          <p:cNvPr id="248835" name="Rectangle 3"/>
          <p:cNvSpPr>
            <a:spLocks noChangeArrowheads="1"/>
          </p:cNvSpPr>
          <p:nvPr/>
        </p:nvSpPr>
        <p:spPr bwMode="auto">
          <a:xfrm>
            <a:off x="1331913" y="0"/>
            <a:ext cx="7056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ja-JP" altLang="en-US" dirty="0">
                <a:solidFill>
                  <a:srgbClr val="000000"/>
                </a:solidFill>
              </a:rPr>
              <a:t>単位時間当たりの仕事を仕事率という。</a:t>
            </a:r>
            <a:endParaRPr lang="ja-JP" altLang="en-US" dirty="0">
              <a:solidFill>
                <a:srgbClr val="000000"/>
              </a:solidFill>
            </a:endParaRPr>
          </a:p>
        </p:txBody>
      </p:sp>
      <p:sp>
        <p:nvSpPr>
          <p:cNvPr id="248837" name="Rectangle 5"/>
          <p:cNvSpPr>
            <a:spLocks noChangeArrowheads="1"/>
          </p:cNvSpPr>
          <p:nvPr/>
        </p:nvSpPr>
        <p:spPr bwMode="auto">
          <a:xfrm>
            <a:off x="0" y="588911"/>
            <a:ext cx="63017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仕事を</a:t>
            </a:r>
            <a:r>
              <a:rPr lang="en-US" altLang="ja-JP" i="1" dirty="0">
                <a:solidFill>
                  <a:srgbClr val="000000"/>
                </a:solidFill>
                <a:latin typeface="Bookman Old Style" pitchFamily="18" charset="0"/>
              </a:rPr>
              <a:t>W</a:t>
            </a:r>
            <a:r>
              <a:rPr lang="ja-JP" altLang="en-US" i="1" dirty="0" err="1">
                <a:solidFill>
                  <a:srgbClr val="000000"/>
                </a:solidFill>
                <a:latin typeface="Bookman Old Style" pitchFamily="18" charset="0"/>
              </a:rPr>
              <a:t>、</a:t>
            </a:r>
            <a:r>
              <a:rPr lang="ja-JP" altLang="en-US" dirty="0">
                <a:solidFill>
                  <a:srgbClr val="000000"/>
                </a:solidFill>
                <a:latin typeface="Bookman Old Style" pitchFamily="18" charset="0"/>
              </a:rPr>
              <a:t>時間を</a:t>
            </a:r>
            <a:r>
              <a:rPr lang="en-US" altLang="ja-JP" i="1" dirty="0">
                <a:solidFill>
                  <a:srgbClr val="000000"/>
                </a:solidFill>
                <a:latin typeface="Bookman Old Style" pitchFamily="18" charset="0"/>
              </a:rPr>
              <a:t>t</a:t>
            </a:r>
            <a:r>
              <a:rPr lang="ja-JP" altLang="en-US" dirty="0">
                <a:solidFill>
                  <a:srgbClr val="000000"/>
                </a:solidFill>
                <a:latin typeface="Bookman Old Style" pitchFamily="18" charset="0"/>
              </a:rPr>
              <a:t>とすると平均</a:t>
            </a:r>
            <a:r>
              <a:rPr kumimoji="0" lang="ja-JP" altLang="en-US" dirty="0">
                <a:solidFill>
                  <a:srgbClr val="000000"/>
                </a:solidFill>
              </a:rPr>
              <a:t>仕事率は</a:t>
            </a:r>
          </a:p>
        </p:txBody>
      </p:sp>
      <p:graphicFrame>
        <p:nvGraphicFramePr>
          <p:cNvPr id="248844" name="Object 12"/>
          <p:cNvGraphicFramePr>
            <a:graphicFrameLocks noGrp="1" noChangeAspect="1"/>
          </p:cNvGraphicFramePr>
          <p:nvPr>
            <p:ph idx="1"/>
            <p:extLst>
              <p:ext uri="{D42A27DB-BD31-4B8C-83A1-F6EECF244321}">
                <p14:modId xmlns:p14="http://schemas.microsoft.com/office/powerpoint/2010/main" val="224281710"/>
              </p:ext>
            </p:extLst>
          </p:nvPr>
        </p:nvGraphicFramePr>
        <p:xfrm>
          <a:off x="6311285" y="553269"/>
          <a:ext cx="1560513" cy="509588"/>
        </p:xfrm>
        <a:graphic>
          <a:graphicData uri="http://schemas.openxmlformats.org/presentationml/2006/ole">
            <mc:AlternateContent xmlns:mc="http://schemas.openxmlformats.org/markup-compatibility/2006">
              <mc:Choice xmlns:v="urn:schemas-microsoft-com:vml" Requires="v">
                <p:oleObj spid="_x0000_s297884" name="数式" r:id="rId3" imgW="622080" imgH="203040" progId="Equation.3">
                  <p:embed/>
                </p:oleObj>
              </mc:Choice>
              <mc:Fallback>
                <p:oleObj name="数式" r:id="rId3" imgW="622080" imgH="203040" progId="Equation.3">
                  <p:embed/>
                  <p:pic>
                    <p:nvPicPr>
                      <p:cNvPr id="0" name=""/>
                      <p:cNvPicPr>
                        <a:picLocks noChangeAspect="1" noChangeArrowheads="1"/>
                      </p:cNvPicPr>
                      <p:nvPr/>
                    </p:nvPicPr>
                    <p:blipFill>
                      <a:blip r:embed="rId4"/>
                      <a:srcRect/>
                      <a:stretch>
                        <a:fillRect/>
                      </a:stretch>
                    </p:blipFill>
                    <p:spPr bwMode="auto">
                      <a:xfrm>
                        <a:off x="6311285" y="553269"/>
                        <a:ext cx="1560513" cy="509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48845" name="Rectangle 13"/>
          <p:cNvSpPr>
            <a:spLocks noChangeArrowheads="1"/>
          </p:cNvSpPr>
          <p:nvPr/>
        </p:nvSpPr>
        <p:spPr bwMode="auto">
          <a:xfrm>
            <a:off x="0" y="1972598"/>
            <a:ext cx="56356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力を</a:t>
            </a:r>
            <a:r>
              <a:rPr lang="en-US" altLang="ja-JP" b="1" i="1" dirty="0">
                <a:solidFill>
                  <a:srgbClr val="000000"/>
                </a:solidFill>
                <a:latin typeface="Bookman Old Style" pitchFamily="18" charset="0"/>
              </a:rPr>
              <a:t>F</a:t>
            </a:r>
            <a:r>
              <a:rPr lang="ja-JP" altLang="en-US" b="1" i="1" dirty="0" err="1">
                <a:solidFill>
                  <a:srgbClr val="000000"/>
                </a:solidFill>
                <a:latin typeface="Bookman Old Style" pitchFamily="18" charset="0"/>
              </a:rPr>
              <a:t>、</a:t>
            </a:r>
            <a:r>
              <a:rPr lang="ja-JP" altLang="en-US" dirty="0">
                <a:solidFill>
                  <a:srgbClr val="000000"/>
                </a:solidFill>
                <a:latin typeface="Bookman Old Style" pitchFamily="18" charset="0"/>
              </a:rPr>
              <a:t>変位を</a:t>
            </a:r>
            <a:r>
              <a:rPr lang="en-US" altLang="ja-JP" dirty="0" err="1">
                <a:solidFill>
                  <a:srgbClr val="000000"/>
                </a:solidFill>
                <a:latin typeface="Bookman Old Style" pitchFamily="18" charset="0"/>
              </a:rPr>
              <a:t>Δ</a:t>
            </a:r>
            <a:r>
              <a:rPr lang="en-US" altLang="ja-JP" b="1" i="1" dirty="0" err="1">
                <a:solidFill>
                  <a:srgbClr val="000000"/>
                </a:solidFill>
                <a:latin typeface="Bookman Old Style" pitchFamily="18" charset="0"/>
              </a:rPr>
              <a:t>s</a:t>
            </a:r>
            <a:r>
              <a:rPr lang="ja-JP" altLang="en-US" i="1" dirty="0" err="1">
                <a:solidFill>
                  <a:srgbClr val="000000"/>
                </a:solidFill>
                <a:latin typeface="Bookman Old Style" pitchFamily="18" charset="0"/>
              </a:rPr>
              <a:t>、</a:t>
            </a:r>
            <a:r>
              <a:rPr lang="ja-JP" altLang="en-US" dirty="0">
                <a:solidFill>
                  <a:srgbClr val="000000"/>
                </a:solidFill>
                <a:latin typeface="Bookman Old Style" pitchFamily="18" charset="0"/>
              </a:rPr>
              <a:t>速度を</a:t>
            </a:r>
            <a:r>
              <a:rPr lang="en-US" altLang="ja-JP" b="1" i="1" dirty="0">
                <a:solidFill>
                  <a:srgbClr val="000000"/>
                </a:solidFill>
                <a:latin typeface="Bookman Old Style" pitchFamily="18" charset="0"/>
              </a:rPr>
              <a:t>v</a:t>
            </a:r>
            <a:r>
              <a:rPr lang="ja-JP" altLang="en-US" dirty="0">
                <a:solidFill>
                  <a:srgbClr val="000000"/>
                </a:solidFill>
                <a:latin typeface="Bookman Old Style" pitchFamily="18" charset="0"/>
              </a:rPr>
              <a:t>とすると </a:t>
            </a:r>
          </a:p>
        </p:txBody>
      </p:sp>
      <p:graphicFrame>
        <p:nvGraphicFramePr>
          <p:cNvPr id="248846" name="Object 14"/>
          <p:cNvGraphicFramePr>
            <a:graphicFrameLocks noChangeAspect="1"/>
          </p:cNvGraphicFramePr>
          <p:nvPr>
            <p:extLst>
              <p:ext uri="{D42A27DB-BD31-4B8C-83A1-F6EECF244321}">
                <p14:modId xmlns:p14="http://schemas.microsoft.com/office/powerpoint/2010/main" val="3888235371"/>
              </p:ext>
            </p:extLst>
          </p:nvPr>
        </p:nvGraphicFramePr>
        <p:xfrm>
          <a:off x="5651500" y="1741950"/>
          <a:ext cx="3227388" cy="1008063"/>
        </p:xfrm>
        <a:graphic>
          <a:graphicData uri="http://schemas.openxmlformats.org/presentationml/2006/ole">
            <mc:AlternateContent xmlns:mc="http://schemas.openxmlformats.org/markup-compatibility/2006">
              <mc:Choice xmlns:v="urn:schemas-microsoft-com:vml" Requires="v">
                <p:oleObj spid="_x0000_s297885" name="数式" r:id="rId5" imgW="1256755" imgH="393529" progId="Equation.3">
                  <p:embed/>
                </p:oleObj>
              </mc:Choice>
              <mc:Fallback>
                <p:oleObj name="数式" r:id="rId5" imgW="1256755" imgH="393529"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651500" y="1741950"/>
                        <a:ext cx="3227388" cy="1008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48849" name="Rectangle 17"/>
          <p:cNvSpPr>
            <a:spLocks noChangeArrowheads="1"/>
          </p:cNvSpPr>
          <p:nvPr/>
        </p:nvSpPr>
        <p:spPr bwMode="auto">
          <a:xfrm>
            <a:off x="0" y="4133595"/>
            <a:ext cx="91440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kumimoji="0" lang="ja-JP" altLang="en-US" dirty="0">
                <a:solidFill>
                  <a:srgbClr val="000000"/>
                </a:solidFill>
              </a:rPr>
              <a:t>例　 初速度</a:t>
            </a:r>
            <a:r>
              <a:rPr kumimoji="0" lang="en-US" altLang="ja-JP" dirty="0">
                <a:solidFill>
                  <a:srgbClr val="000000"/>
                </a:solidFill>
              </a:rPr>
              <a:t>0</a:t>
            </a:r>
            <a:r>
              <a:rPr kumimoji="0" lang="ja-JP" altLang="en-US" dirty="0">
                <a:solidFill>
                  <a:srgbClr val="000000"/>
                </a:solidFill>
              </a:rPr>
              <a:t>のそりを一定の力</a:t>
            </a:r>
            <a:r>
              <a:rPr kumimoji="0" lang="en-US" altLang="ja-JP" i="1" dirty="0">
                <a:solidFill>
                  <a:srgbClr val="000000"/>
                </a:solidFill>
                <a:latin typeface="Bookman Old Style" pitchFamily="18" charset="0"/>
              </a:rPr>
              <a:t>F=</a:t>
            </a:r>
            <a:r>
              <a:rPr kumimoji="0" lang="en-US" altLang="ja-JP" dirty="0">
                <a:solidFill>
                  <a:srgbClr val="000000"/>
                </a:solidFill>
                <a:cs typeface="Times New Roman" panose="02020603050405020304" pitchFamily="18" charset="0"/>
              </a:rPr>
              <a:t>4</a:t>
            </a:r>
            <a:r>
              <a:rPr kumimoji="0" lang="en-US" altLang="ja-JP" dirty="0">
                <a:solidFill>
                  <a:srgbClr val="000000"/>
                </a:solidFill>
              </a:rPr>
              <a:t>0N</a:t>
            </a:r>
            <a:r>
              <a:rPr kumimoji="0" lang="ja-JP" altLang="en-US" dirty="0">
                <a:solidFill>
                  <a:srgbClr val="000000"/>
                </a:solidFill>
              </a:rPr>
              <a:t>で前方に</a:t>
            </a:r>
            <a:r>
              <a:rPr lang="en-US" altLang="ja-JP" i="1" dirty="0">
                <a:solidFill>
                  <a:srgbClr val="000000"/>
                </a:solidFill>
                <a:latin typeface="Bookman Old Style" pitchFamily="18" charset="0"/>
              </a:rPr>
              <a:t>t</a:t>
            </a:r>
            <a:r>
              <a:rPr kumimoji="0" lang="en-US" altLang="ja-JP" dirty="0">
                <a:solidFill>
                  <a:srgbClr val="000000"/>
                </a:solidFill>
              </a:rPr>
              <a:t>=20s</a:t>
            </a:r>
            <a:r>
              <a:rPr kumimoji="0" lang="ja-JP" altLang="en-US" dirty="0">
                <a:solidFill>
                  <a:srgbClr val="000000"/>
                </a:solidFill>
              </a:rPr>
              <a:t>間、</a:t>
            </a:r>
            <a:r>
              <a:rPr kumimoji="0" lang="en-US" altLang="ja-JP" i="1" dirty="0">
                <a:solidFill>
                  <a:srgbClr val="000000"/>
                </a:solidFill>
                <a:latin typeface="Bookman Old Style" pitchFamily="18" charset="0"/>
              </a:rPr>
              <a:t>s </a:t>
            </a:r>
            <a:r>
              <a:rPr kumimoji="0" lang="en-US" altLang="ja-JP" dirty="0">
                <a:solidFill>
                  <a:srgbClr val="000000"/>
                </a:solidFill>
              </a:rPr>
              <a:t>=100m</a:t>
            </a:r>
            <a:r>
              <a:rPr kumimoji="0" lang="ja-JP" altLang="en-US" dirty="0">
                <a:solidFill>
                  <a:srgbClr val="000000"/>
                </a:solidFill>
              </a:rPr>
              <a:t>引く。</a:t>
            </a:r>
            <a:r>
              <a:rPr lang="ja-JP" altLang="en-US" dirty="0">
                <a:solidFill>
                  <a:srgbClr val="000000"/>
                </a:solidFill>
                <a:latin typeface="Bookman Old Style" pitchFamily="18" charset="0"/>
              </a:rPr>
              <a:t>平均</a:t>
            </a:r>
            <a:r>
              <a:rPr kumimoji="0" lang="ja-JP" altLang="en-US" dirty="0">
                <a:solidFill>
                  <a:srgbClr val="000000"/>
                </a:solidFill>
              </a:rPr>
              <a:t>仕事率と</a:t>
            </a:r>
            <a:r>
              <a:rPr lang="en-US" altLang="ja-JP" i="1" dirty="0">
                <a:solidFill>
                  <a:srgbClr val="000000"/>
                </a:solidFill>
                <a:latin typeface="Bookman Old Style" pitchFamily="18" charset="0"/>
              </a:rPr>
              <a:t>t</a:t>
            </a:r>
            <a:r>
              <a:rPr kumimoji="0" lang="en-US" altLang="ja-JP" dirty="0">
                <a:solidFill>
                  <a:srgbClr val="000000"/>
                </a:solidFill>
              </a:rPr>
              <a:t> =20s</a:t>
            </a:r>
            <a:r>
              <a:rPr kumimoji="0" lang="ja-JP" altLang="en-US" dirty="0">
                <a:solidFill>
                  <a:srgbClr val="000000"/>
                </a:solidFill>
              </a:rPr>
              <a:t>の仕事率を求めよ。</a:t>
            </a:r>
            <a:r>
              <a:rPr lang="ja-JP" altLang="en-US" dirty="0">
                <a:solidFill>
                  <a:srgbClr val="000000"/>
                </a:solidFill>
              </a:rPr>
              <a:t>　</a:t>
            </a:r>
          </a:p>
        </p:txBody>
      </p:sp>
      <p:sp>
        <p:nvSpPr>
          <p:cNvPr id="248850" name="Rectangle 18"/>
          <p:cNvSpPr>
            <a:spLocks noChangeArrowheads="1"/>
          </p:cNvSpPr>
          <p:nvPr/>
        </p:nvSpPr>
        <p:spPr bwMode="auto">
          <a:xfrm>
            <a:off x="2957871" y="1091381"/>
            <a:ext cx="2307303" cy="559774"/>
          </a:xfrm>
          <a:prstGeom prst="rect">
            <a:avLst/>
          </a:prstGeom>
          <a:noFill/>
          <a:ln w="19050">
            <a:solidFill>
              <a:srgbClr val="FF3399"/>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b="1">
              <a:solidFill>
                <a:srgbClr val="000000"/>
              </a:solidFill>
            </a:endParaRPr>
          </a:p>
        </p:txBody>
      </p:sp>
      <p:sp>
        <p:nvSpPr>
          <p:cNvPr id="248851" name="Rectangle 19"/>
          <p:cNvSpPr>
            <a:spLocks noChangeArrowheads="1"/>
          </p:cNvSpPr>
          <p:nvPr/>
        </p:nvSpPr>
        <p:spPr bwMode="auto">
          <a:xfrm>
            <a:off x="5435600" y="1725564"/>
            <a:ext cx="3590413" cy="953012"/>
          </a:xfrm>
          <a:prstGeom prst="rect">
            <a:avLst/>
          </a:prstGeom>
          <a:noFill/>
          <a:ln w="19050">
            <a:solidFill>
              <a:srgbClr val="FF3399"/>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b="1">
              <a:solidFill>
                <a:srgbClr val="000000"/>
              </a:solidFill>
            </a:endParaRPr>
          </a:p>
        </p:txBody>
      </p:sp>
      <p:sp>
        <p:nvSpPr>
          <p:cNvPr id="248852" name="Rectangle 20"/>
          <p:cNvSpPr>
            <a:spLocks noChangeArrowheads="1"/>
          </p:cNvSpPr>
          <p:nvPr/>
        </p:nvSpPr>
        <p:spPr bwMode="auto">
          <a:xfrm>
            <a:off x="0" y="5197629"/>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dirty="0">
                <a:solidFill>
                  <a:srgbClr val="000000"/>
                </a:solidFill>
              </a:rPr>
              <a:t>平均仕事率</a:t>
            </a:r>
          </a:p>
        </p:txBody>
      </p:sp>
      <p:graphicFrame>
        <p:nvGraphicFramePr>
          <p:cNvPr id="248853" name="Object 21"/>
          <p:cNvGraphicFramePr>
            <a:graphicFrameLocks noChangeAspect="1"/>
          </p:cNvGraphicFramePr>
          <p:nvPr>
            <p:extLst>
              <p:ext uri="{D42A27DB-BD31-4B8C-83A1-F6EECF244321}">
                <p14:modId xmlns:p14="http://schemas.microsoft.com/office/powerpoint/2010/main" val="1526365596"/>
              </p:ext>
            </p:extLst>
          </p:nvPr>
        </p:nvGraphicFramePr>
        <p:xfrm>
          <a:off x="1948324" y="5221953"/>
          <a:ext cx="717550" cy="487363"/>
        </p:xfrm>
        <a:graphic>
          <a:graphicData uri="http://schemas.openxmlformats.org/presentationml/2006/ole">
            <mc:AlternateContent xmlns:mc="http://schemas.openxmlformats.org/markup-compatibility/2006">
              <mc:Choice xmlns:v="urn:schemas-microsoft-com:vml" Requires="v">
                <p:oleObj spid="_x0000_s297886" name="数式" r:id="rId7" imgW="279360" imgH="190440" progId="Equation.3">
                  <p:embed/>
                </p:oleObj>
              </mc:Choice>
              <mc:Fallback>
                <p:oleObj name="数式" r:id="rId7" imgW="279360" imgH="190440" progId="Equation.3">
                  <p:embed/>
                  <p:pic>
                    <p:nvPicPr>
                      <p:cNvPr id="0" name=""/>
                      <p:cNvPicPr>
                        <a:picLocks noChangeAspect="1" noChangeArrowheads="1"/>
                      </p:cNvPicPr>
                      <p:nvPr/>
                    </p:nvPicPr>
                    <p:blipFill>
                      <a:blip r:embed="rId8"/>
                      <a:srcRect/>
                      <a:stretch>
                        <a:fillRect/>
                      </a:stretch>
                    </p:blipFill>
                    <p:spPr bwMode="auto">
                      <a:xfrm>
                        <a:off x="1948324" y="5221953"/>
                        <a:ext cx="717550" cy="487363"/>
                      </a:xfrm>
                      <a:prstGeom prst="rect">
                        <a:avLst/>
                      </a:prstGeom>
                      <a:noFill/>
                      <a:ln>
                        <a:noFill/>
                      </a:ln>
                      <a:effectLst/>
                    </p:spPr>
                  </p:pic>
                </p:oleObj>
              </mc:Fallback>
            </mc:AlternateContent>
          </a:graphicData>
        </a:graphic>
      </p:graphicFrame>
      <p:graphicFrame>
        <p:nvGraphicFramePr>
          <p:cNvPr id="248854" name="Object 22"/>
          <p:cNvGraphicFramePr>
            <a:graphicFrameLocks noChangeAspect="1"/>
          </p:cNvGraphicFramePr>
          <p:nvPr>
            <p:extLst>
              <p:ext uri="{D42A27DB-BD31-4B8C-83A1-F6EECF244321}">
                <p14:modId xmlns:p14="http://schemas.microsoft.com/office/powerpoint/2010/main" val="1578339337"/>
              </p:ext>
            </p:extLst>
          </p:nvPr>
        </p:nvGraphicFramePr>
        <p:xfrm>
          <a:off x="5660308" y="5325756"/>
          <a:ext cx="325438" cy="260350"/>
        </p:xfrm>
        <a:graphic>
          <a:graphicData uri="http://schemas.openxmlformats.org/presentationml/2006/ole">
            <mc:AlternateContent xmlns:mc="http://schemas.openxmlformats.org/markup-compatibility/2006">
              <mc:Choice xmlns:v="urn:schemas-microsoft-com:vml" Requires="v">
                <p:oleObj spid="_x0000_s297887" name="数式" r:id="rId9" imgW="126780" imgH="101424" progId="Equation.3">
                  <p:embed/>
                </p:oleObj>
              </mc:Choice>
              <mc:Fallback>
                <p:oleObj name="数式" r:id="rId9" imgW="126780" imgH="101424"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660308" y="5325756"/>
                        <a:ext cx="325438" cy="260350"/>
                      </a:xfrm>
                      <a:prstGeom prst="rect">
                        <a:avLst/>
                      </a:prstGeom>
                      <a:noFill/>
                      <a:ln>
                        <a:noFill/>
                      </a:ln>
                      <a:effectLst/>
                    </p:spPr>
                  </p:pic>
                </p:oleObj>
              </mc:Fallback>
            </mc:AlternateContent>
          </a:graphicData>
        </a:graphic>
      </p:graphicFrame>
      <p:graphicFrame>
        <p:nvGraphicFramePr>
          <p:cNvPr id="248855" name="Object 23"/>
          <p:cNvGraphicFramePr>
            <a:graphicFrameLocks noChangeAspect="1"/>
          </p:cNvGraphicFramePr>
          <p:nvPr>
            <p:extLst>
              <p:ext uri="{D42A27DB-BD31-4B8C-83A1-F6EECF244321}">
                <p14:modId xmlns:p14="http://schemas.microsoft.com/office/powerpoint/2010/main" val="2567727514"/>
              </p:ext>
            </p:extLst>
          </p:nvPr>
        </p:nvGraphicFramePr>
        <p:xfrm>
          <a:off x="7069957" y="5355253"/>
          <a:ext cx="327025" cy="260350"/>
        </p:xfrm>
        <a:graphic>
          <a:graphicData uri="http://schemas.openxmlformats.org/presentationml/2006/ole">
            <mc:AlternateContent xmlns:mc="http://schemas.openxmlformats.org/markup-compatibility/2006">
              <mc:Choice xmlns:v="urn:schemas-microsoft-com:vml" Requires="v">
                <p:oleObj spid="_x0000_s297888" name="数式" r:id="rId11" imgW="126780" imgH="101424" progId="Equation.3">
                  <p:embed/>
                </p:oleObj>
              </mc:Choice>
              <mc:Fallback>
                <p:oleObj name="数式" r:id="rId11" imgW="126780" imgH="101424"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069957" y="5355253"/>
                        <a:ext cx="327025" cy="260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48856" name="Rectangle 24"/>
          <p:cNvSpPr>
            <a:spLocks noChangeArrowheads="1"/>
          </p:cNvSpPr>
          <p:nvPr/>
        </p:nvSpPr>
        <p:spPr bwMode="auto">
          <a:xfrm>
            <a:off x="5758375" y="1105771"/>
            <a:ext cx="321908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dirty="0">
                <a:solidFill>
                  <a:srgbClr val="000000"/>
                </a:solidFill>
              </a:rPr>
              <a:t>単位　</a:t>
            </a:r>
            <a:r>
              <a:rPr kumimoji="0" lang="en-US" altLang="ja-JP" dirty="0">
                <a:solidFill>
                  <a:srgbClr val="000000"/>
                </a:solidFill>
              </a:rPr>
              <a:t>J/s=W (</a:t>
            </a:r>
            <a:r>
              <a:rPr kumimoji="0" lang="ja-JP" altLang="en-US" dirty="0">
                <a:solidFill>
                  <a:srgbClr val="000000"/>
                </a:solidFill>
              </a:rPr>
              <a:t>ワット</a:t>
            </a:r>
            <a:r>
              <a:rPr kumimoji="0" lang="en-US" altLang="ja-JP" dirty="0">
                <a:solidFill>
                  <a:srgbClr val="000000"/>
                </a:solidFill>
              </a:rPr>
              <a:t>)</a:t>
            </a:r>
          </a:p>
        </p:txBody>
      </p:sp>
      <p:sp>
        <p:nvSpPr>
          <p:cNvPr id="248857" name="Rectangle 25"/>
          <p:cNvSpPr>
            <a:spLocks noChangeArrowheads="1"/>
          </p:cNvSpPr>
          <p:nvPr/>
        </p:nvSpPr>
        <p:spPr bwMode="auto">
          <a:xfrm>
            <a:off x="5678129" y="1120877"/>
            <a:ext cx="3229897" cy="545691"/>
          </a:xfrm>
          <a:prstGeom prst="rect">
            <a:avLst/>
          </a:prstGeom>
          <a:noFill/>
          <a:ln w="19050">
            <a:solidFill>
              <a:srgbClr val="FF3399"/>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b="1">
              <a:solidFill>
                <a:srgbClr val="000000"/>
              </a:solidFill>
            </a:endParaRPr>
          </a:p>
        </p:txBody>
      </p:sp>
      <p:sp>
        <p:nvSpPr>
          <p:cNvPr id="248858" name="Rectangle 26"/>
          <p:cNvSpPr>
            <a:spLocks noChangeArrowheads="1"/>
          </p:cNvSpPr>
          <p:nvPr/>
        </p:nvSpPr>
        <p:spPr bwMode="auto">
          <a:xfrm>
            <a:off x="2713704" y="5171155"/>
            <a:ext cx="2890683" cy="52172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b="1">
              <a:solidFill>
                <a:srgbClr val="000000"/>
              </a:solidFill>
            </a:endParaRPr>
          </a:p>
        </p:txBody>
      </p:sp>
      <p:sp>
        <p:nvSpPr>
          <p:cNvPr id="248859" name="Rectangle 27"/>
          <p:cNvSpPr>
            <a:spLocks noChangeArrowheads="1"/>
          </p:cNvSpPr>
          <p:nvPr/>
        </p:nvSpPr>
        <p:spPr bwMode="auto">
          <a:xfrm>
            <a:off x="6020671" y="5185903"/>
            <a:ext cx="1073303" cy="59546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b="1">
              <a:solidFill>
                <a:srgbClr val="000000"/>
              </a:solidFill>
            </a:endParaRPr>
          </a:p>
        </p:txBody>
      </p:sp>
      <p:sp>
        <p:nvSpPr>
          <p:cNvPr id="248860" name="Rectangle 28"/>
          <p:cNvSpPr>
            <a:spLocks noChangeArrowheads="1"/>
          </p:cNvSpPr>
          <p:nvPr/>
        </p:nvSpPr>
        <p:spPr bwMode="auto">
          <a:xfrm>
            <a:off x="7415570" y="5156406"/>
            <a:ext cx="1330223" cy="595466"/>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b="1">
              <a:solidFill>
                <a:srgbClr val="000000"/>
              </a:solidFill>
            </a:endParaRPr>
          </a:p>
        </p:txBody>
      </p:sp>
      <p:graphicFrame>
        <p:nvGraphicFramePr>
          <p:cNvPr id="248861" name="Object 29"/>
          <p:cNvGraphicFramePr>
            <a:graphicFrameLocks noChangeAspect="1"/>
          </p:cNvGraphicFramePr>
          <p:nvPr>
            <p:extLst>
              <p:ext uri="{D42A27DB-BD31-4B8C-83A1-F6EECF244321}">
                <p14:modId xmlns:p14="http://schemas.microsoft.com/office/powerpoint/2010/main" val="2796229192"/>
              </p:ext>
            </p:extLst>
          </p:nvPr>
        </p:nvGraphicFramePr>
        <p:xfrm>
          <a:off x="2917414" y="5226512"/>
          <a:ext cx="2608263" cy="455612"/>
        </p:xfrm>
        <a:graphic>
          <a:graphicData uri="http://schemas.openxmlformats.org/presentationml/2006/ole">
            <mc:AlternateContent xmlns:mc="http://schemas.openxmlformats.org/markup-compatibility/2006">
              <mc:Choice xmlns:v="urn:schemas-microsoft-com:vml" Requires="v">
                <p:oleObj spid="_x0000_s297889" name="数式" r:id="rId12" imgW="1015920" imgH="177480" progId="Equation.3">
                  <p:embed/>
                </p:oleObj>
              </mc:Choice>
              <mc:Fallback>
                <p:oleObj name="数式" r:id="rId12" imgW="1015920" imgH="177480" progId="Equation.3">
                  <p:embed/>
                  <p:pic>
                    <p:nvPicPr>
                      <p:cNvPr id="0" name=""/>
                      <p:cNvPicPr>
                        <a:picLocks noChangeAspect="1" noChangeArrowheads="1"/>
                      </p:cNvPicPr>
                      <p:nvPr/>
                    </p:nvPicPr>
                    <p:blipFill>
                      <a:blip r:embed="rId13"/>
                      <a:srcRect/>
                      <a:stretch>
                        <a:fillRect/>
                      </a:stretch>
                    </p:blipFill>
                    <p:spPr bwMode="auto">
                      <a:xfrm>
                        <a:off x="2917414" y="5226512"/>
                        <a:ext cx="2608263" cy="4556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48862" name="Object 30"/>
          <p:cNvGraphicFramePr>
            <a:graphicFrameLocks noChangeAspect="1"/>
          </p:cNvGraphicFramePr>
          <p:nvPr>
            <p:extLst>
              <p:ext uri="{D42A27DB-BD31-4B8C-83A1-F6EECF244321}">
                <p14:modId xmlns:p14="http://schemas.microsoft.com/office/powerpoint/2010/main" val="1523601908"/>
              </p:ext>
            </p:extLst>
          </p:nvPr>
        </p:nvGraphicFramePr>
        <p:xfrm>
          <a:off x="6036187" y="5224463"/>
          <a:ext cx="1139825" cy="455612"/>
        </p:xfrm>
        <a:graphic>
          <a:graphicData uri="http://schemas.openxmlformats.org/presentationml/2006/ole">
            <mc:AlternateContent xmlns:mc="http://schemas.openxmlformats.org/markup-compatibility/2006">
              <mc:Choice xmlns:v="urn:schemas-microsoft-com:vml" Requires="v">
                <p:oleObj spid="_x0000_s297890" name="数式" r:id="rId14" imgW="444240" imgH="177480" progId="Equation.3">
                  <p:embed/>
                </p:oleObj>
              </mc:Choice>
              <mc:Fallback>
                <p:oleObj name="数式" r:id="rId14" imgW="444240" imgH="177480" progId="Equation.3">
                  <p:embed/>
                  <p:pic>
                    <p:nvPicPr>
                      <p:cNvPr id="0" name=""/>
                      <p:cNvPicPr>
                        <a:picLocks noChangeAspect="1" noChangeArrowheads="1"/>
                      </p:cNvPicPr>
                      <p:nvPr/>
                    </p:nvPicPr>
                    <p:blipFill>
                      <a:blip r:embed="rId15"/>
                      <a:srcRect/>
                      <a:stretch>
                        <a:fillRect/>
                      </a:stretch>
                    </p:blipFill>
                    <p:spPr bwMode="auto">
                      <a:xfrm>
                        <a:off x="6036187" y="5224463"/>
                        <a:ext cx="1139825" cy="455612"/>
                      </a:xfrm>
                      <a:prstGeom prst="rect">
                        <a:avLst/>
                      </a:prstGeom>
                      <a:noFill/>
                      <a:ln>
                        <a:noFill/>
                      </a:ln>
                      <a:effectLst/>
                    </p:spPr>
                  </p:pic>
                </p:oleObj>
              </mc:Fallback>
            </mc:AlternateContent>
          </a:graphicData>
        </a:graphic>
      </p:graphicFrame>
      <p:graphicFrame>
        <p:nvGraphicFramePr>
          <p:cNvPr id="248863" name="Object 31"/>
          <p:cNvGraphicFramePr>
            <a:graphicFrameLocks noChangeAspect="1"/>
          </p:cNvGraphicFramePr>
          <p:nvPr>
            <p:extLst>
              <p:ext uri="{D42A27DB-BD31-4B8C-83A1-F6EECF244321}">
                <p14:modId xmlns:p14="http://schemas.microsoft.com/office/powerpoint/2010/main" val="1798049171"/>
              </p:ext>
            </p:extLst>
          </p:nvPr>
        </p:nvGraphicFramePr>
        <p:xfrm>
          <a:off x="7434263" y="5254625"/>
          <a:ext cx="1106487" cy="455613"/>
        </p:xfrm>
        <a:graphic>
          <a:graphicData uri="http://schemas.openxmlformats.org/presentationml/2006/ole">
            <mc:AlternateContent xmlns:mc="http://schemas.openxmlformats.org/markup-compatibility/2006">
              <mc:Choice xmlns:v="urn:schemas-microsoft-com:vml" Requires="v">
                <p:oleObj spid="_x0000_s297891" name="数式" r:id="rId16" imgW="431640" imgH="177480" progId="Equation.3">
                  <p:embed/>
                </p:oleObj>
              </mc:Choice>
              <mc:Fallback>
                <p:oleObj name="数式" r:id="rId16" imgW="431640" imgH="177480" progId="Equation.3">
                  <p:embed/>
                  <p:pic>
                    <p:nvPicPr>
                      <p:cNvPr id="0" name=""/>
                      <p:cNvPicPr>
                        <a:picLocks noChangeAspect="1" noChangeArrowheads="1"/>
                      </p:cNvPicPr>
                      <p:nvPr/>
                    </p:nvPicPr>
                    <p:blipFill>
                      <a:blip r:embed="rId17"/>
                      <a:srcRect/>
                      <a:stretch>
                        <a:fillRect/>
                      </a:stretch>
                    </p:blipFill>
                    <p:spPr bwMode="auto">
                      <a:xfrm>
                        <a:off x="7434263" y="5254625"/>
                        <a:ext cx="1106487" cy="455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48864" name="Freeform 32"/>
          <p:cNvSpPr>
            <a:spLocks/>
          </p:cNvSpPr>
          <p:nvPr/>
        </p:nvSpPr>
        <p:spPr bwMode="auto">
          <a:xfrm flipH="1">
            <a:off x="2918563" y="2693096"/>
            <a:ext cx="826717" cy="805703"/>
          </a:xfrm>
          <a:custGeom>
            <a:avLst/>
            <a:gdLst>
              <a:gd name="T0" fmla="*/ 2147483647 w 573"/>
              <a:gd name="T1" fmla="*/ 2147483647 h 616"/>
              <a:gd name="T2" fmla="*/ 2147483647 w 573"/>
              <a:gd name="T3" fmla="*/ 2147483647 h 616"/>
              <a:gd name="T4" fmla="*/ 2147483647 w 573"/>
              <a:gd name="T5" fmla="*/ 2147483647 h 616"/>
              <a:gd name="T6" fmla="*/ 2147483647 w 573"/>
              <a:gd name="T7" fmla="*/ 2147483647 h 616"/>
              <a:gd name="T8" fmla="*/ 2147483647 w 573"/>
              <a:gd name="T9" fmla="*/ 2147483647 h 616"/>
              <a:gd name="T10" fmla="*/ 2147483647 w 573"/>
              <a:gd name="T11" fmla="*/ 2147483647 h 616"/>
              <a:gd name="T12" fmla="*/ 2147483647 w 573"/>
              <a:gd name="T13" fmla="*/ 2147483647 h 616"/>
              <a:gd name="T14" fmla="*/ 2147483647 w 573"/>
              <a:gd name="T15" fmla="*/ 2147483647 h 616"/>
              <a:gd name="T16" fmla="*/ 2147483647 w 573"/>
              <a:gd name="T17" fmla="*/ 2147483647 h 616"/>
              <a:gd name="T18" fmla="*/ 2147483647 w 573"/>
              <a:gd name="T19" fmla="*/ 2147483647 h 616"/>
              <a:gd name="T20" fmla="*/ 2147483647 w 573"/>
              <a:gd name="T21" fmla="*/ 2147483647 h 616"/>
              <a:gd name="T22" fmla="*/ 2147483647 w 573"/>
              <a:gd name="T23" fmla="*/ 2147483647 h 616"/>
              <a:gd name="T24" fmla="*/ 2147483647 w 573"/>
              <a:gd name="T25" fmla="*/ 2147483647 h 616"/>
              <a:gd name="T26" fmla="*/ 2147483647 w 573"/>
              <a:gd name="T27" fmla="*/ 2147483647 h 616"/>
              <a:gd name="T28" fmla="*/ 2147483647 w 573"/>
              <a:gd name="T29" fmla="*/ 2147483647 h 616"/>
              <a:gd name="T30" fmla="*/ 2147483647 w 573"/>
              <a:gd name="T31" fmla="*/ 2147483647 h 616"/>
              <a:gd name="T32" fmla="*/ 2147483647 w 573"/>
              <a:gd name="T33" fmla="*/ 2147483647 h 616"/>
              <a:gd name="T34" fmla="*/ 2147483647 w 573"/>
              <a:gd name="T35" fmla="*/ 2147483647 h 616"/>
              <a:gd name="T36" fmla="*/ 2147483647 w 573"/>
              <a:gd name="T37" fmla="*/ 2147483647 h 616"/>
              <a:gd name="T38" fmla="*/ 2147483647 w 573"/>
              <a:gd name="T39" fmla="*/ 2147483647 h 616"/>
              <a:gd name="T40" fmla="*/ 2147483647 w 573"/>
              <a:gd name="T41" fmla="*/ 2147483647 h 61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573"/>
              <a:gd name="T64" fmla="*/ 0 h 616"/>
              <a:gd name="T65" fmla="*/ 573 w 573"/>
              <a:gd name="T66" fmla="*/ 616 h 61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573" h="616">
                <a:moveTo>
                  <a:pt x="529" y="187"/>
                </a:moveTo>
                <a:cubicBezTo>
                  <a:pt x="535" y="172"/>
                  <a:pt x="573" y="124"/>
                  <a:pt x="565" y="95"/>
                </a:cubicBezTo>
                <a:cubicBezTo>
                  <a:pt x="557" y="65"/>
                  <a:pt x="519" y="20"/>
                  <a:pt x="484" y="10"/>
                </a:cubicBezTo>
                <a:cubicBezTo>
                  <a:pt x="449" y="0"/>
                  <a:pt x="382" y="12"/>
                  <a:pt x="357" y="33"/>
                </a:cubicBezTo>
                <a:cubicBezTo>
                  <a:pt x="333" y="54"/>
                  <a:pt x="326" y="104"/>
                  <a:pt x="336" y="133"/>
                </a:cubicBezTo>
                <a:cubicBezTo>
                  <a:pt x="347" y="162"/>
                  <a:pt x="412" y="188"/>
                  <a:pt x="423" y="207"/>
                </a:cubicBezTo>
                <a:cubicBezTo>
                  <a:pt x="433" y="226"/>
                  <a:pt x="418" y="222"/>
                  <a:pt x="402" y="245"/>
                </a:cubicBezTo>
                <a:cubicBezTo>
                  <a:pt x="386" y="267"/>
                  <a:pt x="356" y="304"/>
                  <a:pt x="327" y="340"/>
                </a:cubicBezTo>
                <a:cubicBezTo>
                  <a:pt x="298" y="376"/>
                  <a:pt x="237" y="432"/>
                  <a:pt x="226" y="456"/>
                </a:cubicBezTo>
                <a:cubicBezTo>
                  <a:pt x="215" y="480"/>
                  <a:pt x="239" y="498"/>
                  <a:pt x="263" y="485"/>
                </a:cubicBezTo>
                <a:cubicBezTo>
                  <a:pt x="287" y="472"/>
                  <a:pt x="352" y="380"/>
                  <a:pt x="371" y="380"/>
                </a:cubicBezTo>
                <a:cubicBezTo>
                  <a:pt x="390" y="380"/>
                  <a:pt x="399" y="467"/>
                  <a:pt x="375" y="486"/>
                </a:cubicBezTo>
                <a:cubicBezTo>
                  <a:pt x="351" y="505"/>
                  <a:pt x="281" y="482"/>
                  <a:pt x="226" y="492"/>
                </a:cubicBezTo>
                <a:cubicBezTo>
                  <a:pt x="171" y="502"/>
                  <a:pt x="79" y="540"/>
                  <a:pt x="42" y="544"/>
                </a:cubicBezTo>
                <a:cubicBezTo>
                  <a:pt x="5" y="548"/>
                  <a:pt x="5" y="505"/>
                  <a:pt x="5" y="514"/>
                </a:cubicBezTo>
                <a:cubicBezTo>
                  <a:pt x="5" y="523"/>
                  <a:pt x="0" y="587"/>
                  <a:pt x="42" y="596"/>
                </a:cubicBezTo>
                <a:cubicBezTo>
                  <a:pt x="84" y="605"/>
                  <a:pt x="177" y="566"/>
                  <a:pt x="256" y="566"/>
                </a:cubicBezTo>
                <a:cubicBezTo>
                  <a:pt x="335" y="566"/>
                  <a:pt x="466" y="616"/>
                  <a:pt x="514" y="596"/>
                </a:cubicBezTo>
                <a:cubicBezTo>
                  <a:pt x="562" y="576"/>
                  <a:pt x="535" y="493"/>
                  <a:pt x="542" y="447"/>
                </a:cubicBezTo>
                <a:cubicBezTo>
                  <a:pt x="549" y="401"/>
                  <a:pt x="563" y="366"/>
                  <a:pt x="559" y="322"/>
                </a:cubicBezTo>
                <a:cubicBezTo>
                  <a:pt x="555" y="278"/>
                  <a:pt x="524" y="210"/>
                  <a:pt x="515" y="180"/>
                </a:cubicBezTo>
              </a:path>
            </a:pathLst>
          </a:custGeom>
          <a:solidFill>
            <a:srgbClr val="FF99FF"/>
          </a:solidFill>
          <a:ln w="9525" cap="flat" cmpd="sng">
            <a:noFill/>
            <a:prstDash val="solid"/>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nchor="ctr">
            <a:spAutoFit/>
          </a:bodyPr>
          <a:lstStyle/>
          <a:p>
            <a:endParaRPr lang="ja-JP" altLang="en-US" b="1">
              <a:solidFill>
                <a:srgbClr val="000000"/>
              </a:solidFill>
            </a:endParaRPr>
          </a:p>
        </p:txBody>
      </p:sp>
      <p:sp>
        <p:nvSpPr>
          <p:cNvPr id="248865" name="Freeform 33"/>
          <p:cNvSpPr>
            <a:spLocks/>
          </p:cNvSpPr>
          <p:nvPr/>
        </p:nvSpPr>
        <p:spPr bwMode="auto">
          <a:xfrm>
            <a:off x="2628900" y="3324174"/>
            <a:ext cx="1609725" cy="285750"/>
          </a:xfrm>
          <a:custGeom>
            <a:avLst/>
            <a:gdLst>
              <a:gd name="T0" fmla="*/ 2147483647 w 1014"/>
              <a:gd name="T1" fmla="*/ 0 h 180"/>
              <a:gd name="T2" fmla="*/ 2147483647 w 1014"/>
              <a:gd name="T3" fmla="*/ 2147483647 h 180"/>
              <a:gd name="T4" fmla="*/ 2147483647 w 1014"/>
              <a:gd name="T5" fmla="*/ 2147483647 h 180"/>
              <a:gd name="T6" fmla="*/ 2147483647 w 1014"/>
              <a:gd name="T7" fmla="*/ 2147483647 h 180"/>
              <a:gd name="T8" fmla="*/ 2147483647 w 1014"/>
              <a:gd name="T9" fmla="*/ 2147483647 h 180"/>
              <a:gd name="T10" fmla="*/ 2147483647 w 1014"/>
              <a:gd name="T11" fmla="*/ 2147483647 h 180"/>
              <a:gd name="T12" fmla="*/ 0 w 1014"/>
              <a:gd name="T13" fmla="*/ 2147483647 h 180"/>
              <a:gd name="T14" fmla="*/ 0 60000 65536"/>
              <a:gd name="T15" fmla="*/ 0 60000 65536"/>
              <a:gd name="T16" fmla="*/ 0 60000 65536"/>
              <a:gd name="T17" fmla="*/ 0 60000 65536"/>
              <a:gd name="T18" fmla="*/ 0 60000 65536"/>
              <a:gd name="T19" fmla="*/ 0 60000 65536"/>
              <a:gd name="T20" fmla="*/ 0 60000 65536"/>
              <a:gd name="T21" fmla="*/ 0 w 1014"/>
              <a:gd name="T22" fmla="*/ 0 h 180"/>
              <a:gd name="T23" fmla="*/ 1014 w 1014"/>
              <a:gd name="T24" fmla="*/ 180 h 18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4" h="180">
                <a:moveTo>
                  <a:pt x="1014" y="0"/>
                </a:moveTo>
                <a:cubicBezTo>
                  <a:pt x="992" y="17"/>
                  <a:pt x="920" y="74"/>
                  <a:pt x="881" y="100"/>
                </a:cubicBezTo>
                <a:cubicBezTo>
                  <a:pt x="842" y="126"/>
                  <a:pt x="811" y="147"/>
                  <a:pt x="778" y="159"/>
                </a:cubicBezTo>
                <a:cubicBezTo>
                  <a:pt x="744" y="172"/>
                  <a:pt x="785" y="174"/>
                  <a:pt x="681" y="176"/>
                </a:cubicBezTo>
                <a:cubicBezTo>
                  <a:pt x="577" y="178"/>
                  <a:pt x="259" y="180"/>
                  <a:pt x="153" y="173"/>
                </a:cubicBezTo>
                <a:cubicBezTo>
                  <a:pt x="47" y="166"/>
                  <a:pt x="70" y="156"/>
                  <a:pt x="45" y="134"/>
                </a:cubicBezTo>
                <a:cubicBezTo>
                  <a:pt x="20" y="112"/>
                  <a:pt x="9" y="61"/>
                  <a:pt x="0" y="42"/>
                </a:cubicBezTo>
              </a:path>
            </a:pathLst>
          </a:custGeom>
          <a:solidFill>
            <a:srgbClr val="CC66FF"/>
          </a:solidFill>
          <a:ln w="9525" cap="flat" cmpd="sng">
            <a:solidFill>
              <a:srgbClr val="CC99FF"/>
            </a:solidFill>
            <a:prstDash val="solid"/>
            <a:round/>
            <a:headEnd/>
            <a:tailEnd/>
          </a:ln>
          <a:effectLst>
            <a:innerShdw blurRad="63500" dist="50800" dir="5400000">
              <a:prstClr val="black">
                <a:alpha val="50000"/>
              </a:prstClr>
            </a:innerShdw>
          </a:effectLst>
        </p:spPr>
        <p:txBody>
          <a:bodyPr anchor="ctr">
            <a:spAutoFit/>
          </a:bodyPr>
          <a:lstStyle/>
          <a:p>
            <a:endParaRPr lang="ja-JP" altLang="en-US" b="1">
              <a:solidFill>
                <a:srgbClr val="000000"/>
              </a:solidFill>
            </a:endParaRPr>
          </a:p>
        </p:txBody>
      </p:sp>
      <p:sp>
        <p:nvSpPr>
          <p:cNvPr id="248866" name="Line 34"/>
          <p:cNvSpPr>
            <a:spLocks noChangeShapeType="1"/>
          </p:cNvSpPr>
          <p:nvPr/>
        </p:nvSpPr>
        <p:spPr bwMode="auto">
          <a:xfrm>
            <a:off x="3997325" y="3468636"/>
            <a:ext cx="158273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b="1">
              <a:solidFill>
                <a:srgbClr val="000000"/>
              </a:solidFill>
            </a:endParaRPr>
          </a:p>
        </p:txBody>
      </p:sp>
      <p:sp>
        <p:nvSpPr>
          <p:cNvPr id="248867" name="Line 35"/>
          <p:cNvSpPr>
            <a:spLocks noChangeShapeType="1"/>
          </p:cNvSpPr>
          <p:nvPr/>
        </p:nvSpPr>
        <p:spPr bwMode="auto">
          <a:xfrm>
            <a:off x="3997325" y="3468636"/>
            <a:ext cx="1152525" cy="0"/>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b="1">
              <a:solidFill>
                <a:srgbClr val="000000"/>
              </a:solidFill>
            </a:endParaRPr>
          </a:p>
        </p:txBody>
      </p:sp>
      <p:sp>
        <p:nvSpPr>
          <p:cNvPr id="248868" name="Rectangle 36"/>
          <p:cNvSpPr>
            <a:spLocks noChangeArrowheads="1"/>
          </p:cNvSpPr>
          <p:nvPr/>
        </p:nvSpPr>
        <p:spPr bwMode="auto">
          <a:xfrm>
            <a:off x="4862513" y="2968574"/>
            <a:ext cx="13239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dirty="0">
                <a:solidFill>
                  <a:srgbClr val="000000"/>
                </a:solidFill>
                <a:latin typeface="Bookman Old Style" pitchFamily="18" charset="0"/>
              </a:rPr>
              <a:t>F </a:t>
            </a:r>
            <a:r>
              <a:rPr kumimoji="0" lang="en-US" altLang="ja-JP" dirty="0">
                <a:solidFill>
                  <a:srgbClr val="000000"/>
                </a:solidFill>
              </a:rPr>
              <a:t>=40N</a:t>
            </a:r>
          </a:p>
        </p:txBody>
      </p:sp>
      <p:sp>
        <p:nvSpPr>
          <p:cNvPr id="248869" name="Rectangle 37"/>
          <p:cNvSpPr>
            <a:spLocks noChangeArrowheads="1"/>
          </p:cNvSpPr>
          <p:nvPr/>
        </p:nvSpPr>
        <p:spPr bwMode="auto">
          <a:xfrm>
            <a:off x="2846388" y="3611511"/>
            <a:ext cx="18002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i="1">
                <a:solidFill>
                  <a:srgbClr val="000000"/>
                </a:solidFill>
                <a:latin typeface="Bookman Old Style" pitchFamily="18" charset="0"/>
              </a:rPr>
              <a:t>s </a:t>
            </a:r>
            <a:r>
              <a:rPr kumimoji="0" lang="en-US" altLang="ja-JP">
                <a:solidFill>
                  <a:srgbClr val="000000"/>
                </a:solidFill>
              </a:rPr>
              <a:t>=100m</a:t>
            </a:r>
            <a:endParaRPr kumimoji="0" lang="en-US" altLang="ja-JP" i="1">
              <a:solidFill>
                <a:srgbClr val="000000"/>
              </a:solidFill>
              <a:latin typeface="Bookman Old Style" pitchFamily="18" charset="0"/>
            </a:endParaRPr>
          </a:p>
        </p:txBody>
      </p:sp>
      <p:sp>
        <p:nvSpPr>
          <p:cNvPr id="248871" name="Rectangle 39"/>
          <p:cNvSpPr>
            <a:spLocks noChangeArrowheads="1"/>
          </p:cNvSpPr>
          <p:nvPr/>
        </p:nvSpPr>
        <p:spPr bwMode="auto">
          <a:xfrm>
            <a:off x="471488" y="2895395"/>
            <a:ext cx="14430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t</a:t>
            </a:r>
            <a:r>
              <a:rPr kumimoji="0" lang="en-US" altLang="ja-JP" dirty="0">
                <a:solidFill>
                  <a:srgbClr val="000000"/>
                </a:solidFill>
              </a:rPr>
              <a:t> =20s</a:t>
            </a:r>
            <a:r>
              <a:rPr kumimoji="0" lang="ja-JP" altLang="en-US" dirty="0">
                <a:solidFill>
                  <a:srgbClr val="000000"/>
                </a:solidFill>
              </a:rPr>
              <a:t>間</a:t>
            </a:r>
          </a:p>
        </p:txBody>
      </p:sp>
      <p:sp>
        <p:nvSpPr>
          <p:cNvPr id="248874" name="Line 42"/>
          <p:cNvSpPr>
            <a:spLocks noChangeShapeType="1"/>
          </p:cNvSpPr>
          <p:nvPr/>
        </p:nvSpPr>
        <p:spPr bwMode="auto">
          <a:xfrm>
            <a:off x="0" y="3755974"/>
            <a:ext cx="3419475" cy="0"/>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b="1">
              <a:solidFill>
                <a:srgbClr val="000000"/>
              </a:solidFill>
            </a:endParaRPr>
          </a:p>
        </p:txBody>
      </p:sp>
      <p:sp>
        <p:nvSpPr>
          <p:cNvPr id="23583" name="Rectangle 43"/>
          <p:cNvSpPr>
            <a:spLocks noChangeArrowheads="1"/>
          </p:cNvSpPr>
          <p:nvPr/>
        </p:nvSpPr>
        <p:spPr bwMode="auto">
          <a:xfrm>
            <a:off x="0" y="3613099"/>
            <a:ext cx="3419475" cy="2159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ja-JP" altLang="en-US" b="1">
              <a:solidFill>
                <a:srgbClr val="000000"/>
              </a:solidFill>
            </a:endParaRPr>
          </a:p>
        </p:txBody>
      </p:sp>
      <p:sp>
        <p:nvSpPr>
          <p:cNvPr id="248870" name="Line 38"/>
          <p:cNvSpPr>
            <a:spLocks noChangeShapeType="1"/>
          </p:cNvSpPr>
          <p:nvPr/>
        </p:nvSpPr>
        <p:spPr bwMode="auto">
          <a:xfrm>
            <a:off x="2124075" y="3613099"/>
            <a:ext cx="59055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ja-JP" altLang="en-US" b="1">
              <a:solidFill>
                <a:srgbClr val="000000"/>
              </a:solidFill>
            </a:endParaRPr>
          </a:p>
        </p:txBody>
      </p:sp>
      <p:sp>
        <p:nvSpPr>
          <p:cNvPr id="36" name="Rectangle 5"/>
          <p:cNvSpPr>
            <a:spLocks noChangeArrowheads="1"/>
          </p:cNvSpPr>
          <p:nvPr/>
        </p:nvSpPr>
        <p:spPr bwMode="auto">
          <a:xfrm>
            <a:off x="0" y="1090356"/>
            <a:ext cx="305724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dirty="0">
                <a:solidFill>
                  <a:srgbClr val="000000"/>
                </a:solidFill>
              </a:rPr>
              <a:t>（瞬間の）仕事率は</a:t>
            </a:r>
          </a:p>
        </p:txBody>
      </p:sp>
      <p:graphicFrame>
        <p:nvGraphicFramePr>
          <p:cNvPr id="38" name="Object 12"/>
          <p:cNvGraphicFramePr>
            <a:graphicFrameLocks noGrp="1" noChangeAspect="1"/>
          </p:cNvGraphicFramePr>
          <p:nvPr>
            <p:ph idx="4294967295"/>
            <p:extLst>
              <p:ext uri="{D42A27DB-BD31-4B8C-83A1-F6EECF244321}">
                <p14:modId xmlns:p14="http://schemas.microsoft.com/office/powerpoint/2010/main" val="3112862577"/>
              </p:ext>
            </p:extLst>
          </p:nvPr>
        </p:nvGraphicFramePr>
        <p:xfrm>
          <a:off x="2993308" y="1135626"/>
          <a:ext cx="2046110" cy="447522"/>
        </p:xfrm>
        <a:graphic>
          <a:graphicData uri="http://schemas.openxmlformats.org/presentationml/2006/ole">
            <mc:AlternateContent xmlns:mc="http://schemas.openxmlformats.org/markup-compatibility/2006">
              <mc:Choice xmlns:v="urn:schemas-microsoft-com:vml" Requires="v">
                <p:oleObj spid="_x0000_s297892" name="数式" r:id="rId18" imgW="812520" imgH="177480" progId="Equation.3">
                  <p:embed/>
                </p:oleObj>
              </mc:Choice>
              <mc:Fallback>
                <p:oleObj name="数式" r:id="rId18" imgW="812520" imgH="177480" progId="Equation.3">
                  <p:embed/>
                  <p:pic>
                    <p:nvPicPr>
                      <p:cNvPr id="0" name=""/>
                      <p:cNvPicPr>
                        <a:picLocks noChangeAspect="1" noChangeArrowheads="1"/>
                      </p:cNvPicPr>
                      <p:nvPr/>
                    </p:nvPicPr>
                    <p:blipFill>
                      <a:blip r:embed="rId19"/>
                      <a:srcRect/>
                      <a:stretch>
                        <a:fillRect/>
                      </a:stretch>
                    </p:blipFill>
                    <p:spPr bwMode="auto">
                      <a:xfrm>
                        <a:off x="2993308" y="1135626"/>
                        <a:ext cx="2046110" cy="447522"/>
                      </a:xfrm>
                      <a:prstGeom prst="rect">
                        <a:avLst/>
                      </a:prstGeom>
                      <a:noFill/>
                      <a:ln>
                        <a:noFill/>
                      </a:ln>
                      <a:effectLst/>
                    </p:spPr>
                  </p:pic>
                </p:oleObj>
              </mc:Fallback>
            </mc:AlternateContent>
          </a:graphicData>
        </a:graphic>
      </p:graphicFrame>
      <p:sp>
        <p:nvSpPr>
          <p:cNvPr id="39" name="Rectangle 20"/>
          <p:cNvSpPr>
            <a:spLocks noChangeArrowheads="1"/>
          </p:cNvSpPr>
          <p:nvPr/>
        </p:nvSpPr>
        <p:spPr bwMode="auto">
          <a:xfrm>
            <a:off x="0" y="5787564"/>
            <a:ext cx="1261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dirty="0">
                <a:solidFill>
                  <a:srgbClr val="000000"/>
                </a:solidFill>
              </a:rPr>
              <a:t>加速度</a:t>
            </a:r>
          </a:p>
        </p:txBody>
      </p:sp>
      <p:graphicFrame>
        <p:nvGraphicFramePr>
          <p:cNvPr id="40" name="Object 21"/>
          <p:cNvGraphicFramePr>
            <a:graphicFrameLocks noChangeAspect="1"/>
          </p:cNvGraphicFramePr>
          <p:nvPr>
            <p:extLst>
              <p:ext uri="{D42A27DB-BD31-4B8C-83A1-F6EECF244321}">
                <p14:modId xmlns:p14="http://schemas.microsoft.com/office/powerpoint/2010/main" val="506400042"/>
              </p:ext>
            </p:extLst>
          </p:nvPr>
        </p:nvGraphicFramePr>
        <p:xfrm>
          <a:off x="1300214" y="5921580"/>
          <a:ext cx="685800" cy="357188"/>
        </p:xfrm>
        <a:graphic>
          <a:graphicData uri="http://schemas.openxmlformats.org/presentationml/2006/ole">
            <mc:AlternateContent xmlns:mc="http://schemas.openxmlformats.org/markup-compatibility/2006">
              <mc:Choice xmlns:v="urn:schemas-microsoft-com:vml" Requires="v">
                <p:oleObj spid="_x0000_s297893" name="数式" r:id="rId20" imgW="266400" imgH="139680" progId="Equation.3">
                  <p:embed/>
                </p:oleObj>
              </mc:Choice>
              <mc:Fallback>
                <p:oleObj name="数式" r:id="rId20" imgW="266400" imgH="139680" progId="Equation.3">
                  <p:embed/>
                  <p:pic>
                    <p:nvPicPr>
                      <p:cNvPr id="0" name=""/>
                      <p:cNvPicPr>
                        <a:picLocks noChangeAspect="1" noChangeArrowheads="1"/>
                      </p:cNvPicPr>
                      <p:nvPr/>
                    </p:nvPicPr>
                    <p:blipFill>
                      <a:blip r:embed="rId21"/>
                      <a:srcRect/>
                      <a:stretch>
                        <a:fillRect/>
                      </a:stretch>
                    </p:blipFill>
                    <p:spPr bwMode="auto">
                      <a:xfrm>
                        <a:off x="1300214" y="5921580"/>
                        <a:ext cx="685800" cy="357188"/>
                      </a:xfrm>
                      <a:prstGeom prst="rect">
                        <a:avLst/>
                      </a:prstGeom>
                      <a:noFill/>
                      <a:ln>
                        <a:noFill/>
                      </a:ln>
                      <a:effectLst/>
                    </p:spPr>
                  </p:pic>
                </p:oleObj>
              </mc:Fallback>
            </mc:AlternateContent>
          </a:graphicData>
        </a:graphic>
      </p:graphicFrame>
      <p:graphicFrame>
        <p:nvGraphicFramePr>
          <p:cNvPr id="41" name="Object 21"/>
          <p:cNvGraphicFramePr>
            <a:graphicFrameLocks noChangeAspect="1"/>
          </p:cNvGraphicFramePr>
          <p:nvPr>
            <p:extLst>
              <p:ext uri="{D42A27DB-BD31-4B8C-83A1-F6EECF244321}">
                <p14:modId xmlns:p14="http://schemas.microsoft.com/office/powerpoint/2010/main" val="2722055682"/>
              </p:ext>
            </p:extLst>
          </p:nvPr>
        </p:nvGraphicFramePr>
        <p:xfrm>
          <a:off x="1960819" y="5768053"/>
          <a:ext cx="1044575" cy="520700"/>
        </p:xfrm>
        <a:graphic>
          <a:graphicData uri="http://schemas.openxmlformats.org/presentationml/2006/ole">
            <mc:AlternateContent xmlns:mc="http://schemas.openxmlformats.org/markup-compatibility/2006">
              <mc:Choice xmlns:v="urn:schemas-microsoft-com:vml" Requires="v">
                <p:oleObj spid="_x0000_s297894" name="数式" r:id="rId22" imgW="406080" imgH="203040" progId="Equation.3">
                  <p:embed/>
                </p:oleObj>
              </mc:Choice>
              <mc:Fallback>
                <p:oleObj name="数式" r:id="rId22" imgW="406080" imgH="203040" progId="Equation.3">
                  <p:embed/>
                  <p:pic>
                    <p:nvPicPr>
                      <p:cNvPr id="0" name=""/>
                      <p:cNvPicPr>
                        <a:picLocks noChangeAspect="1" noChangeArrowheads="1"/>
                      </p:cNvPicPr>
                      <p:nvPr/>
                    </p:nvPicPr>
                    <p:blipFill>
                      <a:blip r:embed="rId23"/>
                      <a:srcRect/>
                      <a:stretch>
                        <a:fillRect/>
                      </a:stretch>
                    </p:blipFill>
                    <p:spPr bwMode="auto">
                      <a:xfrm>
                        <a:off x="1960819" y="5768053"/>
                        <a:ext cx="1044575" cy="520700"/>
                      </a:xfrm>
                      <a:prstGeom prst="rect">
                        <a:avLst/>
                      </a:prstGeom>
                      <a:noFill/>
                      <a:ln>
                        <a:noFill/>
                      </a:ln>
                      <a:effectLst/>
                    </p:spPr>
                  </p:pic>
                </p:oleObj>
              </mc:Fallback>
            </mc:AlternateContent>
          </a:graphicData>
        </a:graphic>
      </p:graphicFrame>
      <p:sp>
        <p:nvSpPr>
          <p:cNvPr id="42" name="Rectangle 26"/>
          <p:cNvSpPr>
            <a:spLocks noChangeArrowheads="1"/>
          </p:cNvSpPr>
          <p:nvPr/>
        </p:nvSpPr>
        <p:spPr bwMode="auto">
          <a:xfrm>
            <a:off x="3406877" y="5790588"/>
            <a:ext cx="1415846" cy="52172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b="1">
              <a:solidFill>
                <a:srgbClr val="000000"/>
              </a:solidFill>
            </a:endParaRPr>
          </a:p>
        </p:txBody>
      </p:sp>
      <p:sp>
        <p:nvSpPr>
          <p:cNvPr id="44" name="Rectangle 20"/>
          <p:cNvSpPr>
            <a:spLocks noChangeArrowheads="1"/>
          </p:cNvSpPr>
          <p:nvPr/>
        </p:nvSpPr>
        <p:spPr bwMode="auto">
          <a:xfrm>
            <a:off x="4970206" y="5772817"/>
            <a:ext cx="1261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dirty="0">
                <a:solidFill>
                  <a:srgbClr val="000000"/>
                </a:solidFill>
              </a:rPr>
              <a:t>速度は</a:t>
            </a:r>
          </a:p>
        </p:txBody>
      </p:sp>
      <p:graphicFrame>
        <p:nvGraphicFramePr>
          <p:cNvPr id="45" name="Object 21"/>
          <p:cNvGraphicFramePr>
            <a:graphicFrameLocks noChangeAspect="1"/>
          </p:cNvGraphicFramePr>
          <p:nvPr>
            <p:extLst>
              <p:ext uri="{D42A27DB-BD31-4B8C-83A1-F6EECF244321}">
                <p14:modId xmlns:p14="http://schemas.microsoft.com/office/powerpoint/2010/main" val="3693022852"/>
              </p:ext>
            </p:extLst>
          </p:nvPr>
        </p:nvGraphicFramePr>
        <p:xfrm>
          <a:off x="6228121" y="5907088"/>
          <a:ext cx="620713" cy="357187"/>
        </p:xfrm>
        <a:graphic>
          <a:graphicData uri="http://schemas.openxmlformats.org/presentationml/2006/ole">
            <mc:AlternateContent xmlns:mc="http://schemas.openxmlformats.org/markup-compatibility/2006">
              <mc:Choice xmlns:v="urn:schemas-microsoft-com:vml" Requires="v">
                <p:oleObj spid="_x0000_s297895" name="数式" r:id="rId24" imgW="241200" imgH="139680" progId="Equation.3">
                  <p:embed/>
                </p:oleObj>
              </mc:Choice>
              <mc:Fallback>
                <p:oleObj name="数式" r:id="rId24" imgW="241200" imgH="139680" progId="Equation.3">
                  <p:embed/>
                  <p:pic>
                    <p:nvPicPr>
                      <p:cNvPr id="0" name=""/>
                      <p:cNvPicPr>
                        <a:picLocks noChangeAspect="1" noChangeArrowheads="1"/>
                      </p:cNvPicPr>
                      <p:nvPr/>
                    </p:nvPicPr>
                    <p:blipFill>
                      <a:blip r:embed="rId25"/>
                      <a:srcRect/>
                      <a:stretch>
                        <a:fillRect/>
                      </a:stretch>
                    </p:blipFill>
                    <p:spPr bwMode="auto">
                      <a:xfrm>
                        <a:off x="6228121" y="5907088"/>
                        <a:ext cx="620713" cy="357187"/>
                      </a:xfrm>
                      <a:prstGeom prst="rect">
                        <a:avLst/>
                      </a:prstGeom>
                      <a:noFill/>
                      <a:ln>
                        <a:noFill/>
                      </a:ln>
                      <a:effectLst/>
                    </p:spPr>
                  </p:pic>
                </p:oleObj>
              </mc:Fallback>
            </mc:AlternateContent>
          </a:graphicData>
        </a:graphic>
      </p:graphicFrame>
      <p:graphicFrame>
        <p:nvGraphicFramePr>
          <p:cNvPr id="46" name="Object 21"/>
          <p:cNvGraphicFramePr>
            <a:graphicFrameLocks noChangeAspect="1"/>
          </p:cNvGraphicFramePr>
          <p:nvPr>
            <p:extLst>
              <p:ext uri="{D42A27DB-BD31-4B8C-83A1-F6EECF244321}">
                <p14:modId xmlns:p14="http://schemas.microsoft.com/office/powerpoint/2010/main" val="42256167"/>
              </p:ext>
            </p:extLst>
          </p:nvPr>
        </p:nvGraphicFramePr>
        <p:xfrm>
          <a:off x="6825738" y="5843588"/>
          <a:ext cx="488950" cy="422275"/>
        </p:xfrm>
        <a:graphic>
          <a:graphicData uri="http://schemas.openxmlformats.org/presentationml/2006/ole">
            <mc:AlternateContent xmlns:mc="http://schemas.openxmlformats.org/markup-compatibility/2006">
              <mc:Choice xmlns:v="urn:schemas-microsoft-com:vml" Requires="v">
                <p:oleObj spid="_x0000_s297896" name="数式" r:id="rId26" imgW="190440" imgH="164880" progId="Equation.3">
                  <p:embed/>
                </p:oleObj>
              </mc:Choice>
              <mc:Fallback>
                <p:oleObj name="数式" r:id="rId26" imgW="190440" imgH="164880" progId="Equation.3">
                  <p:embed/>
                  <p:pic>
                    <p:nvPicPr>
                      <p:cNvPr id="0" name=""/>
                      <p:cNvPicPr>
                        <a:picLocks noChangeAspect="1" noChangeArrowheads="1"/>
                      </p:cNvPicPr>
                      <p:nvPr/>
                    </p:nvPicPr>
                    <p:blipFill>
                      <a:blip r:embed="rId27"/>
                      <a:srcRect/>
                      <a:stretch>
                        <a:fillRect/>
                      </a:stretch>
                    </p:blipFill>
                    <p:spPr bwMode="auto">
                      <a:xfrm>
                        <a:off x="6825738" y="5843588"/>
                        <a:ext cx="488950" cy="422275"/>
                      </a:xfrm>
                      <a:prstGeom prst="rect">
                        <a:avLst/>
                      </a:prstGeom>
                      <a:noFill/>
                      <a:ln>
                        <a:noFill/>
                      </a:ln>
                      <a:effectLst/>
                    </p:spPr>
                  </p:pic>
                </p:oleObj>
              </mc:Fallback>
            </mc:AlternateContent>
          </a:graphicData>
        </a:graphic>
      </p:graphicFrame>
      <p:sp>
        <p:nvSpPr>
          <p:cNvPr id="47" name="Rectangle 20"/>
          <p:cNvSpPr>
            <a:spLocks noChangeArrowheads="1"/>
          </p:cNvSpPr>
          <p:nvPr/>
        </p:nvSpPr>
        <p:spPr bwMode="auto">
          <a:xfrm>
            <a:off x="0" y="6334780"/>
            <a:ext cx="1261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dirty="0">
                <a:solidFill>
                  <a:srgbClr val="000000"/>
                </a:solidFill>
              </a:rPr>
              <a:t>仕事率</a:t>
            </a:r>
          </a:p>
        </p:txBody>
      </p:sp>
      <p:graphicFrame>
        <p:nvGraphicFramePr>
          <p:cNvPr id="48" name="Object 21"/>
          <p:cNvGraphicFramePr>
            <a:graphicFrameLocks noChangeAspect="1"/>
          </p:cNvGraphicFramePr>
          <p:nvPr>
            <p:extLst>
              <p:ext uri="{D42A27DB-BD31-4B8C-83A1-F6EECF244321}">
                <p14:modId xmlns:p14="http://schemas.microsoft.com/office/powerpoint/2010/main" val="4119841135"/>
              </p:ext>
            </p:extLst>
          </p:nvPr>
        </p:nvGraphicFramePr>
        <p:xfrm>
          <a:off x="1270000" y="6402388"/>
          <a:ext cx="717550" cy="422275"/>
        </p:xfrm>
        <a:graphic>
          <a:graphicData uri="http://schemas.openxmlformats.org/presentationml/2006/ole">
            <mc:AlternateContent xmlns:mc="http://schemas.openxmlformats.org/markup-compatibility/2006">
              <mc:Choice xmlns:v="urn:schemas-microsoft-com:vml" Requires="v">
                <p:oleObj spid="_x0000_s297897" name="数式" r:id="rId28" imgW="279360" imgH="164880" progId="Equation.3">
                  <p:embed/>
                </p:oleObj>
              </mc:Choice>
              <mc:Fallback>
                <p:oleObj name="数式" r:id="rId28" imgW="279360" imgH="164880" progId="Equation.3">
                  <p:embed/>
                  <p:pic>
                    <p:nvPicPr>
                      <p:cNvPr id="0" name=""/>
                      <p:cNvPicPr>
                        <a:picLocks noChangeAspect="1" noChangeArrowheads="1"/>
                      </p:cNvPicPr>
                      <p:nvPr/>
                    </p:nvPicPr>
                    <p:blipFill>
                      <a:blip r:embed="rId29"/>
                      <a:srcRect/>
                      <a:stretch>
                        <a:fillRect/>
                      </a:stretch>
                    </p:blipFill>
                    <p:spPr bwMode="auto">
                      <a:xfrm>
                        <a:off x="1270000" y="6402388"/>
                        <a:ext cx="717550" cy="422275"/>
                      </a:xfrm>
                      <a:prstGeom prst="rect">
                        <a:avLst/>
                      </a:prstGeom>
                      <a:noFill/>
                      <a:ln>
                        <a:noFill/>
                      </a:ln>
                      <a:effectLst/>
                    </p:spPr>
                  </p:pic>
                </p:oleObj>
              </mc:Fallback>
            </mc:AlternateContent>
          </a:graphicData>
        </a:graphic>
      </p:graphicFrame>
      <p:graphicFrame>
        <p:nvGraphicFramePr>
          <p:cNvPr id="49" name="Object 21"/>
          <p:cNvGraphicFramePr>
            <a:graphicFrameLocks noChangeAspect="1"/>
          </p:cNvGraphicFramePr>
          <p:nvPr>
            <p:extLst>
              <p:ext uri="{D42A27DB-BD31-4B8C-83A1-F6EECF244321}">
                <p14:modId xmlns:p14="http://schemas.microsoft.com/office/powerpoint/2010/main" val="163815070"/>
              </p:ext>
            </p:extLst>
          </p:nvPr>
        </p:nvGraphicFramePr>
        <p:xfrm>
          <a:off x="1996665" y="6402388"/>
          <a:ext cx="620713" cy="455612"/>
        </p:xfrm>
        <a:graphic>
          <a:graphicData uri="http://schemas.openxmlformats.org/presentationml/2006/ole">
            <mc:AlternateContent xmlns:mc="http://schemas.openxmlformats.org/markup-compatibility/2006">
              <mc:Choice xmlns:v="urn:schemas-microsoft-com:vml" Requires="v">
                <p:oleObj spid="_x0000_s297898" name="数式" r:id="rId30" imgW="241200" imgH="177480" progId="Equation.3">
                  <p:embed/>
                </p:oleObj>
              </mc:Choice>
              <mc:Fallback>
                <p:oleObj name="数式" r:id="rId30" imgW="241200" imgH="177480" progId="Equation.3">
                  <p:embed/>
                  <p:pic>
                    <p:nvPicPr>
                      <p:cNvPr id="0" name=""/>
                      <p:cNvPicPr>
                        <a:picLocks noChangeAspect="1" noChangeArrowheads="1"/>
                      </p:cNvPicPr>
                      <p:nvPr/>
                    </p:nvPicPr>
                    <p:blipFill>
                      <a:blip r:embed="rId31"/>
                      <a:srcRect/>
                      <a:stretch>
                        <a:fillRect/>
                      </a:stretch>
                    </p:blipFill>
                    <p:spPr bwMode="auto">
                      <a:xfrm>
                        <a:off x="1996665" y="6402388"/>
                        <a:ext cx="620713" cy="455612"/>
                      </a:xfrm>
                      <a:prstGeom prst="rect">
                        <a:avLst/>
                      </a:prstGeom>
                      <a:noFill/>
                      <a:ln>
                        <a:noFill/>
                      </a:ln>
                      <a:effectLst/>
                    </p:spPr>
                  </p:pic>
                </p:oleObj>
              </mc:Fallback>
            </mc:AlternateContent>
          </a:graphicData>
        </a:graphic>
      </p:graphicFrame>
      <p:graphicFrame>
        <p:nvGraphicFramePr>
          <p:cNvPr id="50" name="Object 22"/>
          <p:cNvGraphicFramePr>
            <a:graphicFrameLocks noChangeAspect="1"/>
          </p:cNvGraphicFramePr>
          <p:nvPr>
            <p:extLst>
              <p:ext uri="{D42A27DB-BD31-4B8C-83A1-F6EECF244321}">
                <p14:modId xmlns:p14="http://schemas.microsoft.com/office/powerpoint/2010/main" val="2632284988"/>
              </p:ext>
            </p:extLst>
          </p:nvPr>
        </p:nvGraphicFramePr>
        <p:xfrm>
          <a:off x="2622140" y="6490879"/>
          <a:ext cx="325438" cy="260350"/>
        </p:xfrm>
        <a:graphic>
          <a:graphicData uri="http://schemas.openxmlformats.org/presentationml/2006/ole">
            <mc:AlternateContent xmlns:mc="http://schemas.openxmlformats.org/markup-compatibility/2006">
              <mc:Choice xmlns:v="urn:schemas-microsoft-com:vml" Requires="v">
                <p:oleObj spid="_x0000_s297899" name="数式" r:id="rId32" imgW="126780" imgH="101424" progId="Equation.3">
                  <p:embed/>
                </p:oleObj>
              </mc:Choice>
              <mc:Fallback>
                <p:oleObj name="数式" r:id="rId32" imgW="126780" imgH="101424"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622140" y="6490879"/>
                        <a:ext cx="325438" cy="260350"/>
                      </a:xfrm>
                      <a:prstGeom prst="rect">
                        <a:avLst/>
                      </a:prstGeom>
                      <a:noFill/>
                      <a:ln>
                        <a:noFill/>
                      </a:ln>
                      <a:effectLst/>
                    </p:spPr>
                  </p:pic>
                </p:oleObj>
              </mc:Fallback>
            </mc:AlternateContent>
          </a:graphicData>
        </a:graphic>
      </p:graphicFrame>
      <p:graphicFrame>
        <p:nvGraphicFramePr>
          <p:cNvPr id="53" name="Object 22"/>
          <p:cNvGraphicFramePr>
            <a:graphicFrameLocks noChangeAspect="1"/>
          </p:cNvGraphicFramePr>
          <p:nvPr>
            <p:extLst>
              <p:ext uri="{D42A27DB-BD31-4B8C-83A1-F6EECF244321}">
                <p14:modId xmlns:p14="http://schemas.microsoft.com/office/powerpoint/2010/main" val="1646375726"/>
              </p:ext>
            </p:extLst>
          </p:nvPr>
        </p:nvGraphicFramePr>
        <p:xfrm>
          <a:off x="3005598" y="5945189"/>
          <a:ext cx="325438" cy="260350"/>
        </p:xfrm>
        <a:graphic>
          <a:graphicData uri="http://schemas.openxmlformats.org/presentationml/2006/ole">
            <mc:AlternateContent xmlns:mc="http://schemas.openxmlformats.org/markup-compatibility/2006">
              <mc:Choice xmlns:v="urn:schemas-microsoft-com:vml" Requires="v">
                <p:oleObj spid="_x0000_s297900" name="数式" r:id="rId33" imgW="126780" imgH="101424" progId="Equation.3">
                  <p:embed/>
                </p:oleObj>
              </mc:Choice>
              <mc:Fallback>
                <p:oleObj name="数式" r:id="rId33" imgW="126780" imgH="101424"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005598" y="5945189"/>
                        <a:ext cx="325438" cy="260350"/>
                      </a:xfrm>
                      <a:prstGeom prst="rect">
                        <a:avLst/>
                      </a:prstGeom>
                      <a:noFill/>
                      <a:ln>
                        <a:noFill/>
                      </a:ln>
                      <a:effectLst/>
                    </p:spPr>
                  </p:pic>
                </p:oleObj>
              </mc:Fallback>
            </mc:AlternateContent>
          </a:graphicData>
        </a:graphic>
      </p:graphicFrame>
      <p:graphicFrame>
        <p:nvGraphicFramePr>
          <p:cNvPr id="57" name="Object 30"/>
          <p:cNvGraphicFramePr>
            <a:graphicFrameLocks noChangeAspect="1"/>
          </p:cNvGraphicFramePr>
          <p:nvPr>
            <p:extLst>
              <p:ext uri="{D42A27DB-BD31-4B8C-83A1-F6EECF244321}">
                <p14:modId xmlns:p14="http://schemas.microsoft.com/office/powerpoint/2010/main" val="2733458009"/>
              </p:ext>
            </p:extLst>
          </p:nvPr>
        </p:nvGraphicFramePr>
        <p:xfrm>
          <a:off x="3351213" y="5811838"/>
          <a:ext cx="1497012" cy="520700"/>
        </p:xfrm>
        <a:graphic>
          <a:graphicData uri="http://schemas.openxmlformats.org/presentationml/2006/ole">
            <mc:AlternateContent xmlns:mc="http://schemas.openxmlformats.org/markup-compatibility/2006">
              <mc:Choice xmlns:v="urn:schemas-microsoft-com:vml" Requires="v">
                <p:oleObj spid="_x0000_s297901" name="数式" r:id="rId34" imgW="583920" imgH="203040" progId="Equation.3">
                  <p:embed/>
                </p:oleObj>
              </mc:Choice>
              <mc:Fallback>
                <p:oleObj name="数式" r:id="rId34" imgW="583920" imgH="203040" progId="Equation.3">
                  <p:embed/>
                  <p:pic>
                    <p:nvPicPr>
                      <p:cNvPr id="0" name=""/>
                      <p:cNvPicPr>
                        <a:picLocks noChangeAspect="1" noChangeArrowheads="1"/>
                      </p:cNvPicPr>
                      <p:nvPr/>
                    </p:nvPicPr>
                    <p:blipFill>
                      <a:blip r:embed="rId35"/>
                      <a:srcRect/>
                      <a:stretch>
                        <a:fillRect/>
                      </a:stretch>
                    </p:blipFill>
                    <p:spPr bwMode="auto">
                      <a:xfrm>
                        <a:off x="3351213" y="5811838"/>
                        <a:ext cx="1497012" cy="520700"/>
                      </a:xfrm>
                      <a:prstGeom prst="rect">
                        <a:avLst/>
                      </a:prstGeom>
                      <a:noFill/>
                      <a:ln>
                        <a:noFill/>
                      </a:ln>
                      <a:effectLst/>
                    </p:spPr>
                  </p:pic>
                </p:oleObj>
              </mc:Fallback>
            </mc:AlternateContent>
          </a:graphicData>
        </a:graphic>
      </p:graphicFrame>
      <p:sp>
        <p:nvSpPr>
          <p:cNvPr id="58" name="Rectangle 26"/>
          <p:cNvSpPr>
            <a:spLocks noChangeArrowheads="1"/>
          </p:cNvSpPr>
          <p:nvPr/>
        </p:nvSpPr>
        <p:spPr bwMode="auto">
          <a:xfrm>
            <a:off x="7728154" y="5775840"/>
            <a:ext cx="1415846" cy="52172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b="1">
              <a:solidFill>
                <a:srgbClr val="000000"/>
              </a:solidFill>
            </a:endParaRPr>
          </a:p>
        </p:txBody>
      </p:sp>
      <p:graphicFrame>
        <p:nvGraphicFramePr>
          <p:cNvPr id="59" name="Object 22"/>
          <p:cNvGraphicFramePr>
            <a:graphicFrameLocks noChangeAspect="1"/>
          </p:cNvGraphicFramePr>
          <p:nvPr>
            <p:extLst>
              <p:ext uri="{D42A27DB-BD31-4B8C-83A1-F6EECF244321}">
                <p14:modId xmlns:p14="http://schemas.microsoft.com/office/powerpoint/2010/main" val="1226522926"/>
              </p:ext>
            </p:extLst>
          </p:nvPr>
        </p:nvGraphicFramePr>
        <p:xfrm>
          <a:off x="7326875" y="5930441"/>
          <a:ext cx="325438" cy="260350"/>
        </p:xfrm>
        <a:graphic>
          <a:graphicData uri="http://schemas.openxmlformats.org/presentationml/2006/ole">
            <mc:AlternateContent xmlns:mc="http://schemas.openxmlformats.org/markup-compatibility/2006">
              <mc:Choice xmlns:v="urn:schemas-microsoft-com:vml" Requires="v">
                <p:oleObj spid="_x0000_s297902" name="数式" r:id="rId36" imgW="126780" imgH="101424" progId="Equation.3">
                  <p:embed/>
                </p:oleObj>
              </mc:Choice>
              <mc:Fallback>
                <p:oleObj name="数式" r:id="rId36" imgW="126780" imgH="101424"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326875" y="5930441"/>
                        <a:ext cx="325438" cy="260350"/>
                      </a:xfrm>
                      <a:prstGeom prst="rect">
                        <a:avLst/>
                      </a:prstGeom>
                      <a:noFill/>
                      <a:ln>
                        <a:noFill/>
                      </a:ln>
                      <a:effectLst/>
                    </p:spPr>
                  </p:pic>
                </p:oleObj>
              </mc:Fallback>
            </mc:AlternateContent>
          </a:graphicData>
        </a:graphic>
      </p:graphicFrame>
      <p:graphicFrame>
        <p:nvGraphicFramePr>
          <p:cNvPr id="60" name="Object 30"/>
          <p:cNvGraphicFramePr>
            <a:graphicFrameLocks noChangeAspect="1"/>
          </p:cNvGraphicFramePr>
          <p:nvPr>
            <p:extLst>
              <p:ext uri="{D42A27DB-BD31-4B8C-83A1-F6EECF244321}">
                <p14:modId xmlns:p14="http://schemas.microsoft.com/office/powerpoint/2010/main" val="3529874328"/>
              </p:ext>
            </p:extLst>
          </p:nvPr>
        </p:nvGraphicFramePr>
        <p:xfrm>
          <a:off x="7899400" y="5829300"/>
          <a:ext cx="1041400" cy="455613"/>
        </p:xfrm>
        <a:graphic>
          <a:graphicData uri="http://schemas.openxmlformats.org/presentationml/2006/ole">
            <mc:AlternateContent xmlns:mc="http://schemas.openxmlformats.org/markup-compatibility/2006">
              <mc:Choice xmlns:v="urn:schemas-microsoft-com:vml" Requires="v">
                <p:oleObj spid="_x0000_s297903" name="数式" r:id="rId37" imgW="406080" imgH="177480" progId="Equation.3">
                  <p:embed/>
                </p:oleObj>
              </mc:Choice>
              <mc:Fallback>
                <p:oleObj name="数式" r:id="rId37" imgW="406080" imgH="177480" progId="Equation.3">
                  <p:embed/>
                  <p:pic>
                    <p:nvPicPr>
                      <p:cNvPr id="0" name=""/>
                      <p:cNvPicPr>
                        <a:picLocks noChangeAspect="1" noChangeArrowheads="1"/>
                      </p:cNvPicPr>
                      <p:nvPr/>
                    </p:nvPicPr>
                    <p:blipFill>
                      <a:blip r:embed="rId38"/>
                      <a:srcRect/>
                      <a:stretch>
                        <a:fillRect/>
                      </a:stretch>
                    </p:blipFill>
                    <p:spPr bwMode="auto">
                      <a:xfrm>
                        <a:off x="7899400" y="5829300"/>
                        <a:ext cx="1041400" cy="455613"/>
                      </a:xfrm>
                      <a:prstGeom prst="rect">
                        <a:avLst/>
                      </a:prstGeom>
                      <a:noFill/>
                      <a:ln>
                        <a:noFill/>
                      </a:ln>
                      <a:effectLst/>
                    </p:spPr>
                  </p:pic>
                </p:oleObj>
              </mc:Fallback>
            </mc:AlternateContent>
          </a:graphicData>
        </a:graphic>
      </p:graphicFrame>
      <p:graphicFrame>
        <p:nvGraphicFramePr>
          <p:cNvPr id="61" name="Object 22"/>
          <p:cNvGraphicFramePr>
            <a:graphicFrameLocks noChangeAspect="1"/>
          </p:cNvGraphicFramePr>
          <p:nvPr>
            <p:extLst>
              <p:ext uri="{D42A27DB-BD31-4B8C-83A1-F6EECF244321}">
                <p14:modId xmlns:p14="http://schemas.microsoft.com/office/powerpoint/2010/main" val="2681040181"/>
              </p:ext>
            </p:extLst>
          </p:nvPr>
        </p:nvGraphicFramePr>
        <p:xfrm>
          <a:off x="5291599" y="6472135"/>
          <a:ext cx="325438" cy="260350"/>
        </p:xfrm>
        <a:graphic>
          <a:graphicData uri="http://schemas.openxmlformats.org/presentationml/2006/ole">
            <mc:AlternateContent xmlns:mc="http://schemas.openxmlformats.org/markup-compatibility/2006">
              <mc:Choice xmlns:v="urn:schemas-microsoft-com:vml" Requires="v">
                <p:oleObj spid="_x0000_s297904" name="数式" r:id="rId39" imgW="126780" imgH="101424" progId="Equation.3">
                  <p:embed/>
                </p:oleObj>
              </mc:Choice>
              <mc:Fallback>
                <p:oleObj name="数式" r:id="rId39" imgW="126780" imgH="101424"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291599" y="6472135"/>
                        <a:ext cx="325438" cy="260350"/>
                      </a:xfrm>
                      <a:prstGeom prst="rect">
                        <a:avLst/>
                      </a:prstGeom>
                      <a:noFill/>
                      <a:ln>
                        <a:noFill/>
                      </a:ln>
                      <a:effectLst/>
                    </p:spPr>
                  </p:pic>
                </p:oleObj>
              </mc:Fallback>
            </mc:AlternateContent>
          </a:graphicData>
        </a:graphic>
      </p:graphicFrame>
      <p:sp>
        <p:nvSpPr>
          <p:cNvPr id="63" name="Rectangle 26"/>
          <p:cNvSpPr>
            <a:spLocks noChangeArrowheads="1"/>
          </p:cNvSpPr>
          <p:nvPr/>
        </p:nvSpPr>
        <p:spPr bwMode="auto">
          <a:xfrm>
            <a:off x="3023419" y="6347031"/>
            <a:ext cx="2168013" cy="510969"/>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b="1">
              <a:solidFill>
                <a:srgbClr val="000000"/>
              </a:solidFill>
            </a:endParaRPr>
          </a:p>
        </p:txBody>
      </p:sp>
      <p:sp>
        <p:nvSpPr>
          <p:cNvPr id="64" name="Rectangle 27"/>
          <p:cNvSpPr>
            <a:spLocks noChangeArrowheads="1"/>
          </p:cNvSpPr>
          <p:nvPr/>
        </p:nvSpPr>
        <p:spPr bwMode="auto">
          <a:xfrm>
            <a:off x="5707626" y="6262535"/>
            <a:ext cx="1150373" cy="59546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b="1">
              <a:solidFill>
                <a:srgbClr val="000000"/>
              </a:solidFill>
            </a:endParaRPr>
          </a:p>
        </p:txBody>
      </p:sp>
      <p:graphicFrame>
        <p:nvGraphicFramePr>
          <p:cNvPr id="65" name="Object 29"/>
          <p:cNvGraphicFramePr>
            <a:graphicFrameLocks noChangeAspect="1"/>
          </p:cNvGraphicFramePr>
          <p:nvPr>
            <p:extLst>
              <p:ext uri="{D42A27DB-BD31-4B8C-83A1-F6EECF244321}">
                <p14:modId xmlns:p14="http://schemas.microsoft.com/office/powerpoint/2010/main" val="630625818"/>
              </p:ext>
            </p:extLst>
          </p:nvPr>
        </p:nvGraphicFramePr>
        <p:xfrm>
          <a:off x="3063517" y="6402388"/>
          <a:ext cx="2020887" cy="455612"/>
        </p:xfrm>
        <a:graphic>
          <a:graphicData uri="http://schemas.openxmlformats.org/presentationml/2006/ole">
            <mc:AlternateContent xmlns:mc="http://schemas.openxmlformats.org/markup-compatibility/2006">
              <mc:Choice xmlns:v="urn:schemas-microsoft-com:vml" Requires="v">
                <p:oleObj spid="_x0000_s297905" name="数式" r:id="rId40" imgW="787320" imgH="177480" progId="Equation.3">
                  <p:embed/>
                </p:oleObj>
              </mc:Choice>
              <mc:Fallback>
                <p:oleObj name="数式" r:id="rId40" imgW="787320" imgH="177480" progId="Equation.3">
                  <p:embed/>
                  <p:pic>
                    <p:nvPicPr>
                      <p:cNvPr id="0" name=""/>
                      <p:cNvPicPr>
                        <a:picLocks noChangeAspect="1" noChangeArrowheads="1"/>
                      </p:cNvPicPr>
                      <p:nvPr/>
                    </p:nvPicPr>
                    <p:blipFill>
                      <a:blip r:embed="rId41"/>
                      <a:srcRect/>
                      <a:stretch>
                        <a:fillRect/>
                      </a:stretch>
                    </p:blipFill>
                    <p:spPr bwMode="auto">
                      <a:xfrm>
                        <a:off x="3063517" y="6402388"/>
                        <a:ext cx="2020887" cy="4556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6" name="Object 30"/>
          <p:cNvGraphicFramePr>
            <a:graphicFrameLocks noChangeAspect="1"/>
          </p:cNvGraphicFramePr>
          <p:nvPr>
            <p:extLst>
              <p:ext uri="{D42A27DB-BD31-4B8C-83A1-F6EECF244321}">
                <p14:modId xmlns:p14="http://schemas.microsoft.com/office/powerpoint/2010/main" val="2998657484"/>
              </p:ext>
            </p:extLst>
          </p:nvPr>
        </p:nvGraphicFramePr>
        <p:xfrm>
          <a:off x="5727086" y="6402387"/>
          <a:ext cx="1108075" cy="455613"/>
        </p:xfrm>
        <a:graphic>
          <a:graphicData uri="http://schemas.openxmlformats.org/presentationml/2006/ole">
            <mc:AlternateContent xmlns:mc="http://schemas.openxmlformats.org/markup-compatibility/2006">
              <mc:Choice xmlns:v="urn:schemas-microsoft-com:vml" Requires="v">
                <p:oleObj spid="_x0000_s297906" name="数式" r:id="rId42" imgW="431640" imgH="177480" progId="Equation.3">
                  <p:embed/>
                </p:oleObj>
              </mc:Choice>
              <mc:Fallback>
                <p:oleObj name="数式" r:id="rId42" imgW="431640" imgH="177480" progId="Equation.3">
                  <p:embed/>
                  <p:pic>
                    <p:nvPicPr>
                      <p:cNvPr id="0" name=""/>
                      <p:cNvPicPr>
                        <a:picLocks noChangeAspect="1" noChangeArrowheads="1"/>
                      </p:cNvPicPr>
                      <p:nvPr/>
                    </p:nvPicPr>
                    <p:blipFill>
                      <a:blip r:embed="rId43"/>
                      <a:srcRect/>
                      <a:stretch>
                        <a:fillRect/>
                      </a:stretch>
                    </p:blipFill>
                    <p:spPr bwMode="auto">
                      <a:xfrm>
                        <a:off x="5727086" y="6402387"/>
                        <a:ext cx="1108075" cy="455613"/>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26215381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883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883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4884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8850"/>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4885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4885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4884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48851"/>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48846"/>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48849"/>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4886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48865"/>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48870"/>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48866"/>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48867"/>
                                        </p:tgtEl>
                                        <p:attrNameLst>
                                          <p:attrName>style.visibility</p:attrName>
                                        </p:attrNameLst>
                                      </p:cBhvr>
                                      <p:to>
                                        <p:strVal val="visible"/>
                                      </p:to>
                                    </p:set>
                                  </p:childTnLst>
                                </p:cTn>
                              </p:par>
                              <p:par>
                                <p:cTn id="53" presetID="1" presetClass="entr" presetSubtype="0" fill="hold" grpId="1" nodeType="withEffect">
                                  <p:stCondLst>
                                    <p:cond delay="0"/>
                                  </p:stCondLst>
                                  <p:childTnLst>
                                    <p:set>
                                      <p:cBhvr>
                                        <p:cTn id="54" dur="1" fill="hold">
                                          <p:stCondLst>
                                            <p:cond delay="0"/>
                                          </p:stCondLst>
                                        </p:cTn>
                                        <p:tgtEl>
                                          <p:spTgt spid="248868"/>
                                        </p:tgtEl>
                                        <p:attrNameLst>
                                          <p:attrName>style.visibility</p:attrName>
                                        </p:attrNameLst>
                                      </p:cBhvr>
                                      <p:to>
                                        <p:strVal val="visible"/>
                                      </p:to>
                                    </p:set>
                                  </p:childTnLst>
                                </p:cTn>
                              </p:par>
                              <p:par>
                                <p:cTn id="55" presetID="1" presetClass="entr" presetSubtype="0" fill="hold" grpId="1" nodeType="withEffect">
                                  <p:stCondLst>
                                    <p:cond delay="0"/>
                                  </p:stCondLst>
                                  <p:childTnLst>
                                    <p:set>
                                      <p:cBhvr>
                                        <p:cTn id="56" dur="1" fill="hold">
                                          <p:stCondLst>
                                            <p:cond delay="0"/>
                                          </p:stCondLst>
                                        </p:cTn>
                                        <p:tgtEl>
                                          <p:spTgt spid="248869"/>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48871"/>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248874"/>
                                        </p:tgtEl>
                                        <p:attrNameLst>
                                          <p:attrName>style.visibility</p:attrName>
                                        </p:attrNameLst>
                                      </p:cBhvr>
                                      <p:to>
                                        <p:strVal val="visible"/>
                                      </p:to>
                                    </p:set>
                                  </p:childTnLst>
                                </p:cTn>
                              </p:par>
                              <p:par>
                                <p:cTn id="61" presetID="63" presetClass="path" presetSubtype="0" fill="hold" grpId="1" nodeType="withEffect">
                                  <p:stCondLst>
                                    <p:cond delay="0"/>
                                  </p:stCondLst>
                                  <p:childTnLst>
                                    <p:animMotion origin="layout" path="M 0.0 0.0  L 0.25 0.0  E" pathEditMode="relative" ptsTypes="">
                                      <p:cBhvr>
                                        <p:cTn id="62" dur="2000" fill="hold"/>
                                        <p:tgtEl>
                                          <p:spTgt spid="248864"/>
                                        </p:tgtEl>
                                        <p:attrNameLst>
                                          <p:attrName>ppt_x</p:attrName>
                                          <p:attrName>ppt_y</p:attrName>
                                        </p:attrNameLst>
                                      </p:cBhvr>
                                    </p:animMotion>
                                  </p:childTnLst>
                                </p:cTn>
                              </p:par>
                              <p:par>
                                <p:cTn id="63" presetID="63" presetClass="path" presetSubtype="0" fill="hold" grpId="1" nodeType="withEffect">
                                  <p:stCondLst>
                                    <p:cond delay="0"/>
                                  </p:stCondLst>
                                  <p:childTnLst>
                                    <p:animMotion origin="layout" path="M 0.0 0.0  L 0.25 0.0  E" pathEditMode="relative" ptsTypes="">
                                      <p:cBhvr>
                                        <p:cTn id="64" dur="2000" fill="hold"/>
                                        <p:tgtEl>
                                          <p:spTgt spid="248865"/>
                                        </p:tgtEl>
                                        <p:attrNameLst>
                                          <p:attrName>ppt_x</p:attrName>
                                          <p:attrName>ppt_y</p:attrName>
                                        </p:attrNameLst>
                                      </p:cBhvr>
                                    </p:animMotion>
                                  </p:childTnLst>
                                </p:cTn>
                              </p:par>
                              <p:par>
                                <p:cTn id="65" presetID="63" presetClass="path" presetSubtype="0" fill="hold" grpId="1" nodeType="withEffect">
                                  <p:stCondLst>
                                    <p:cond delay="0"/>
                                  </p:stCondLst>
                                  <p:childTnLst>
                                    <p:animMotion origin="layout" path="M 0.0 0.0  L 0.25 0.0  E" pathEditMode="relative" ptsTypes="">
                                      <p:cBhvr>
                                        <p:cTn id="66" dur="2000" fill="hold"/>
                                        <p:tgtEl>
                                          <p:spTgt spid="248866"/>
                                        </p:tgtEl>
                                        <p:attrNameLst>
                                          <p:attrName>ppt_x</p:attrName>
                                          <p:attrName>ppt_y</p:attrName>
                                        </p:attrNameLst>
                                      </p:cBhvr>
                                    </p:animMotion>
                                  </p:childTnLst>
                                </p:cTn>
                              </p:par>
                              <p:par>
                                <p:cTn id="67" presetID="63" presetClass="path" presetSubtype="0" fill="hold" grpId="1" nodeType="withEffect">
                                  <p:stCondLst>
                                    <p:cond delay="0"/>
                                  </p:stCondLst>
                                  <p:childTnLst>
                                    <p:animMotion origin="layout" path="M 0.0 0.0  L 0.25 0.0  E" pathEditMode="relative" rAng="0" ptsTypes="">
                                      <p:cBhvr>
                                        <p:cTn id="68" dur="2000" fill="hold"/>
                                        <p:tgtEl>
                                          <p:spTgt spid="248867"/>
                                        </p:tgtEl>
                                        <p:attrNameLst>
                                          <p:attrName>ppt_x</p:attrName>
                                          <p:attrName>ppt_y</p:attrName>
                                        </p:attrNameLst>
                                      </p:cBhvr>
                                      <p:rCtr x="0" y="0"/>
                                    </p:animMotion>
                                  </p:childTnLst>
                                </p:cTn>
                              </p:par>
                              <p:par>
                                <p:cTn id="69" presetID="63" presetClass="path" presetSubtype="0" fill="hold" grpId="0" nodeType="withEffect">
                                  <p:stCondLst>
                                    <p:cond delay="0"/>
                                  </p:stCondLst>
                                  <p:childTnLst>
                                    <p:animMotion origin="layout" path="M 0.0 0.0  L 0.25 0.0  E" pathEditMode="relative" rAng="0" ptsTypes="">
                                      <p:cBhvr>
                                        <p:cTn id="70" dur="2000" fill="hold"/>
                                        <p:tgtEl>
                                          <p:spTgt spid="248868"/>
                                        </p:tgtEl>
                                        <p:attrNameLst>
                                          <p:attrName>ppt_x</p:attrName>
                                          <p:attrName>ppt_y</p:attrName>
                                        </p:attrNameLst>
                                      </p:cBhvr>
                                      <p:rCtr x="0" y="0"/>
                                    </p:animMotion>
                                  </p:childTnLst>
                                </p:cTn>
                              </p:par>
                              <p:par>
                                <p:cTn id="71" presetID="63" presetClass="path" presetSubtype="0" fill="hold" grpId="0" nodeType="withEffect">
                                  <p:stCondLst>
                                    <p:cond delay="0"/>
                                  </p:stCondLst>
                                  <p:childTnLst>
                                    <p:animMotion origin="layout" path="M 0.0 0.0  L 0.25 0.0  E" pathEditMode="relative" ptsTypes="">
                                      <p:cBhvr>
                                        <p:cTn id="72" dur="2000" fill="hold"/>
                                        <p:tgtEl>
                                          <p:spTgt spid="248869"/>
                                        </p:tgtEl>
                                        <p:attrNameLst>
                                          <p:attrName>ppt_x</p:attrName>
                                          <p:attrName>ppt_y</p:attrName>
                                        </p:attrNameLst>
                                      </p:cBhvr>
                                    </p:animMotion>
                                  </p:childTnLst>
                                </p:cTn>
                              </p:par>
                              <p:par>
                                <p:cTn id="73" presetID="63" presetClass="path" presetSubtype="0" fill="hold" grpId="1" nodeType="withEffect">
                                  <p:stCondLst>
                                    <p:cond delay="0"/>
                                  </p:stCondLst>
                                  <p:childTnLst>
                                    <p:animMotion origin="layout" path="M 0.0 0.0  L 0.25 0.0  E" pathEditMode="relative" ptsTypes="">
                                      <p:cBhvr>
                                        <p:cTn id="74" dur="2000" fill="hold"/>
                                        <p:tgtEl>
                                          <p:spTgt spid="248874"/>
                                        </p:tgtEl>
                                        <p:attrNameLst>
                                          <p:attrName>ppt_x</p:attrName>
                                          <p:attrName>ppt_y</p:attrName>
                                        </p:attrNameLst>
                                      </p:cBhvr>
                                    </p:animMotion>
                                  </p:childTnLst>
                                </p:cTn>
                              </p:par>
                            </p:childTnLst>
                          </p:cTn>
                        </p:par>
                      </p:childTnLst>
                    </p:cTn>
                  </p:par>
                  <p:par>
                    <p:cTn id="75" fill="hold" nodeType="clickPar">
                      <p:stCondLst>
                        <p:cond delay="indefinite"/>
                      </p:stCondLst>
                      <p:childTnLst>
                        <p:par>
                          <p:cTn id="76" fill="hold" nodeType="withGroup">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48852"/>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248853"/>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248858"/>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248854"/>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248859"/>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248855"/>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248860"/>
                                        </p:tgtEl>
                                        <p:attrNameLst>
                                          <p:attrName>style.visibility</p:attrName>
                                        </p:attrNameLst>
                                      </p:cBhvr>
                                      <p:to>
                                        <p:strVal val="visible"/>
                                      </p:to>
                                    </p:set>
                                  </p:childTnLst>
                                </p:cTn>
                              </p:par>
                            </p:childTnLst>
                          </p:cTn>
                        </p:par>
                      </p:childTnLst>
                    </p:cTn>
                  </p:par>
                  <p:par>
                    <p:cTn id="91" fill="hold" nodeType="clickPar">
                      <p:stCondLst>
                        <p:cond delay="indefinite"/>
                      </p:stCondLst>
                      <p:childTnLst>
                        <p:par>
                          <p:cTn id="92" fill="hold" nodeType="withGroup">
                            <p:stCondLst>
                              <p:cond delay="0"/>
                            </p:stCondLst>
                            <p:childTnLst>
                              <p:par>
                                <p:cTn id="93" presetID="1" presetClass="entr" presetSubtype="0" fill="hold" nodeType="clickEffect">
                                  <p:stCondLst>
                                    <p:cond delay="0"/>
                                  </p:stCondLst>
                                  <p:childTnLst>
                                    <p:set>
                                      <p:cBhvr>
                                        <p:cTn id="94" dur="1" fill="hold">
                                          <p:stCondLst>
                                            <p:cond delay="0"/>
                                          </p:stCondLst>
                                        </p:cTn>
                                        <p:tgtEl>
                                          <p:spTgt spid="248861"/>
                                        </p:tgtEl>
                                        <p:attrNameLst>
                                          <p:attrName>style.visibility</p:attrName>
                                        </p:attrNameLst>
                                      </p:cBhvr>
                                      <p:to>
                                        <p:strVal val="visible"/>
                                      </p:to>
                                    </p:set>
                                  </p:childTnLst>
                                </p:cTn>
                              </p:par>
                            </p:childTnLst>
                          </p:cTn>
                        </p:par>
                      </p:childTnLst>
                    </p:cTn>
                  </p:par>
                  <p:par>
                    <p:cTn id="95" fill="hold" nodeType="clickPar">
                      <p:stCondLst>
                        <p:cond delay="indefinite"/>
                      </p:stCondLst>
                      <p:childTnLst>
                        <p:par>
                          <p:cTn id="96" fill="hold" nodeType="withGroup">
                            <p:stCondLst>
                              <p:cond delay="0"/>
                            </p:stCondLst>
                            <p:childTnLst>
                              <p:par>
                                <p:cTn id="97" presetID="1" presetClass="entr" presetSubtype="0" fill="hold" nodeType="clickEffect">
                                  <p:stCondLst>
                                    <p:cond delay="0"/>
                                  </p:stCondLst>
                                  <p:childTnLst>
                                    <p:set>
                                      <p:cBhvr>
                                        <p:cTn id="98" dur="1" fill="hold">
                                          <p:stCondLst>
                                            <p:cond delay="0"/>
                                          </p:stCondLst>
                                        </p:cTn>
                                        <p:tgtEl>
                                          <p:spTgt spid="248862"/>
                                        </p:tgtEl>
                                        <p:attrNameLst>
                                          <p:attrName>style.visibility</p:attrName>
                                        </p:attrNameLst>
                                      </p:cBhvr>
                                      <p:to>
                                        <p:strVal val="visible"/>
                                      </p:to>
                                    </p:set>
                                  </p:childTnLst>
                                </p:cTn>
                              </p:par>
                            </p:childTnLst>
                          </p:cTn>
                        </p:par>
                      </p:childTnLst>
                    </p:cTn>
                  </p:par>
                  <p:par>
                    <p:cTn id="99" fill="hold" nodeType="clickPar">
                      <p:stCondLst>
                        <p:cond delay="indefinite"/>
                      </p:stCondLst>
                      <p:childTnLst>
                        <p:par>
                          <p:cTn id="100" fill="hold" nodeType="withGroup">
                            <p:stCondLst>
                              <p:cond delay="0"/>
                            </p:stCondLst>
                            <p:childTnLst>
                              <p:par>
                                <p:cTn id="101" presetID="1" presetClass="entr" presetSubtype="0" fill="hold" nodeType="clickEffect">
                                  <p:stCondLst>
                                    <p:cond delay="0"/>
                                  </p:stCondLst>
                                  <p:childTnLst>
                                    <p:set>
                                      <p:cBhvr>
                                        <p:cTn id="102" dur="1" fill="hold">
                                          <p:stCondLst>
                                            <p:cond delay="0"/>
                                          </p:stCondLst>
                                        </p:cTn>
                                        <p:tgtEl>
                                          <p:spTgt spid="248863"/>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39"/>
                                        </p:tgtEl>
                                        <p:attrNameLst>
                                          <p:attrName>style.visibility</p:attrName>
                                        </p:attrNameLst>
                                      </p:cBhvr>
                                      <p:to>
                                        <p:strVal val="visible"/>
                                      </p:to>
                                    </p:set>
                                  </p:childTnLst>
                                </p:cTn>
                              </p:par>
                              <p:par>
                                <p:cTn id="107" presetID="1" presetClass="entr" presetSubtype="0" fill="hold" nodeType="withEffect">
                                  <p:stCondLst>
                                    <p:cond delay="0"/>
                                  </p:stCondLst>
                                  <p:childTnLst>
                                    <p:set>
                                      <p:cBhvr>
                                        <p:cTn id="108" dur="1" fill="hold">
                                          <p:stCondLst>
                                            <p:cond delay="0"/>
                                          </p:stCondLst>
                                        </p:cTn>
                                        <p:tgtEl>
                                          <p:spTgt spid="40"/>
                                        </p:tgtEl>
                                        <p:attrNameLst>
                                          <p:attrName>style.visibility</p:attrName>
                                        </p:attrNameLst>
                                      </p:cBhvr>
                                      <p:to>
                                        <p:strVal val="visible"/>
                                      </p:to>
                                    </p:set>
                                  </p:childTnLst>
                                </p:cTn>
                              </p:par>
                              <p:par>
                                <p:cTn id="109" presetID="1" presetClass="entr" presetSubtype="0" fill="hold" nodeType="withEffect">
                                  <p:stCondLst>
                                    <p:cond delay="0"/>
                                  </p:stCondLst>
                                  <p:childTnLst>
                                    <p:set>
                                      <p:cBhvr>
                                        <p:cTn id="110" dur="1" fill="hold">
                                          <p:stCondLst>
                                            <p:cond delay="0"/>
                                          </p:stCondLst>
                                        </p:cTn>
                                        <p:tgtEl>
                                          <p:spTgt spid="41"/>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42"/>
                                        </p:tgtEl>
                                        <p:attrNameLst>
                                          <p:attrName>style.visibility</p:attrName>
                                        </p:attrNameLst>
                                      </p:cBhvr>
                                      <p:to>
                                        <p:strVal val="visible"/>
                                      </p:to>
                                    </p:set>
                                  </p:childTnLst>
                                </p:cTn>
                              </p:par>
                              <p:par>
                                <p:cTn id="113" presetID="1" presetClass="entr" presetSubtype="0" fill="hold" nodeType="withEffect">
                                  <p:stCondLst>
                                    <p:cond delay="0"/>
                                  </p:stCondLst>
                                  <p:childTnLst>
                                    <p:set>
                                      <p:cBhvr>
                                        <p:cTn id="114" dur="1" fill="hold">
                                          <p:stCondLst>
                                            <p:cond delay="0"/>
                                          </p:stCondLst>
                                        </p:cTn>
                                        <p:tgtEl>
                                          <p:spTgt spid="53"/>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nodeType="clickEffect">
                                  <p:stCondLst>
                                    <p:cond delay="0"/>
                                  </p:stCondLst>
                                  <p:childTnLst>
                                    <p:set>
                                      <p:cBhvr>
                                        <p:cTn id="118" dur="1" fill="hold">
                                          <p:stCondLst>
                                            <p:cond delay="0"/>
                                          </p:stCondLst>
                                        </p:cTn>
                                        <p:tgtEl>
                                          <p:spTgt spid="57"/>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44"/>
                                        </p:tgtEl>
                                        <p:attrNameLst>
                                          <p:attrName>style.visibility</p:attrName>
                                        </p:attrNameLst>
                                      </p:cBhvr>
                                      <p:to>
                                        <p:strVal val="visible"/>
                                      </p:to>
                                    </p:set>
                                  </p:childTnLst>
                                </p:cTn>
                              </p:par>
                              <p:par>
                                <p:cTn id="123" presetID="1" presetClass="entr" presetSubtype="0" fill="hold" nodeType="withEffect">
                                  <p:stCondLst>
                                    <p:cond delay="0"/>
                                  </p:stCondLst>
                                  <p:childTnLst>
                                    <p:set>
                                      <p:cBhvr>
                                        <p:cTn id="124" dur="1" fill="hold">
                                          <p:stCondLst>
                                            <p:cond delay="0"/>
                                          </p:stCondLst>
                                        </p:cTn>
                                        <p:tgtEl>
                                          <p:spTgt spid="45"/>
                                        </p:tgtEl>
                                        <p:attrNameLst>
                                          <p:attrName>style.visibility</p:attrName>
                                        </p:attrNameLst>
                                      </p:cBhvr>
                                      <p:to>
                                        <p:strVal val="visible"/>
                                      </p:to>
                                    </p:set>
                                  </p:childTnLst>
                                </p:cTn>
                              </p:par>
                              <p:par>
                                <p:cTn id="125" presetID="1" presetClass="entr" presetSubtype="0" fill="hold" nodeType="withEffect">
                                  <p:stCondLst>
                                    <p:cond delay="0"/>
                                  </p:stCondLst>
                                  <p:childTnLst>
                                    <p:set>
                                      <p:cBhvr>
                                        <p:cTn id="126" dur="1" fill="hold">
                                          <p:stCondLst>
                                            <p:cond delay="0"/>
                                          </p:stCondLst>
                                        </p:cTn>
                                        <p:tgtEl>
                                          <p:spTgt spid="46"/>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58"/>
                                        </p:tgtEl>
                                        <p:attrNameLst>
                                          <p:attrName>style.visibility</p:attrName>
                                        </p:attrNameLst>
                                      </p:cBhvr>
                                      <p:to>
                                        <p:strVal val="visible"/>
                                      </p:to>
                                    </p:set>
                                  </p:childTnLst>
                                </p:cTn>
                              </p:par>
                              <p:par>
                                <p:cTn id="131" presetID="1" presetClass="entr" presetSubtype="0" fill="hold" nodeType="withEffect">
                                  <p:stCondLst>
                                    <p:cond delay="0"/>
                                  </p:stCondLst>
                                  <p:childTnLst>
                                    <p:set>
                                      <p:cBhvr>
                                        <p:cTn id="132" dur="1" fill="hold">
                                          <p:stCondLst>
                                            <p:cond delay="0"/>
                                          </p:stCondLst>
                                        </p:cTn>
                                        <p:tgtEl>
                                          <p:spTgt spid="59"/>
                                        </p:tgtEl>
                                        <p:attrNameLst>
                                          <p:attrName>style.visibility</p:attrName>
                                        </p:attrNameLst>
                                      </p:cBhvr>
                                      <p:to>
                                        <p:strVal val="visible"/>
                                      </p:to>
                                    </p:set>
                                  </p:childTnLst>
                                </p:cTn>
                              </p:par>
                            </p:childTnLst>
                          </p:cTn>
                        </p:par>
                      </p:childTnLst>
                    </p:cTn>
                  </p:par>
                  <p:par>
                    <p:cTn id="133" fill="hold">
                      <p:stCondLst>
                        <p:cond delay="indefinite"/>
                      </p:stCondLst>
                      <p:childTnLst>
                        <p:par>
                          <p:cTn id="134" fill="hold">
                            <p:stCondLst>
                              <p:cond delay="0"/>
                            </p:stCondLst>
                            <p:childTnLst>
                              <p:par>
                                <p:cTn id="135" presetID="1" presetClass="entr" presetSubtype="0" fill="hold" nodeType="clickEffect">
                                  <p:stCondLst>
                                    <p:cond delay="0"/>
                                  </p:stCondLst>
                                  <p:childTnLst>
                                    <p:set>
                                      <p:cBhvr>
                                        <p:cTn id="136" dur="1" fill="hold">
                                          <p:stCondLst>
                                            <p:cond delay="0"/>
                                          </p:stCondLst>
                                        </p:cTn>
                                        <p:tgtEl>
                                          <p:spTgt spid="60"/>
                                        </p:tgtEl>
                                        <p:attrNameLst>
                                          <p:attrName>style.visibility</p:attrName>
                                        </p:attrNameLst>
                                      </p:cBhvr>
                                      <p:to>
                                        <p:strVal val="visible"/>
                                      </p:to>
                                    </p:set>
                                  </p:childTnLst>
                                </p:cTn>
                              </p:par>
                            </p:childTnLst>
                          </p:cTn>
                        </p:par>
                      </p:childTnLst>
                    </p:cTn>
                  </p:par>
                  <p:par>
                    <p:cTn id="137" fill="hold">
                      <p:stCondLst>
                        <p:cond delay="indefinite"/>
                      </p:stCondLst>
                      <p:childTnLst>
                        <p:par>
                          <p:cTn id="138" fill="hold">
                            <p:stCondLst>
                              <p:cond delay="0"/>
                            </p:stCondLst>
                            <p:childTnLst>
                              <p:par>
                                <p:cTn id="139" presetID="1" presetClass="entr" presetSubtype="0" fill="hold" grpId="0" nodeType="clickEffect">
                                  <p:stCondLst>
                                    <p:cond delay="0"/>
                                  </p:stCondLst>
                                  <p:childTnLst>
                                    <p:set>
                                      <p:cBhvr>
                                        <p:cTn id="140" dur="1" fill="hold">
                                          <p:stCondLst>
                                            <p:cond delay="0"/>
                                          </p:stCondLst>
                                        </p:cTn>
                                        <p:tgtEl>
                                          <p:spTgt spid="47"/>
                                        </p:tgtEl>
                                        <p:attrNameLst>
                                          <p:attrName>style.visibility</p:attrName>
                                        </p:attrNameLst>
                                      </p:cBhvr>
                                      <p:to>
                                        <p:strVal val="visible"/>
                                      </p:to>
                                    </p:set>
                                  </p:childTnLst>
                                </p:cTn>
                              </p:par>
                              <p:par>
                                <p:cTn id="141" presetID="1" presetClass="entr" presetSubtype="0" fill="hold" nodeType="withEffect">
                                  <p:stCondLst>
                                    <p:cond delay="0"/>
                                  </p:stCondLst>
                                  <p:childTnLst>
                                    <p:set>
                                      <p:cBhvr>
                                        <p:cTn id="142" dur="1" fill="hold">
                                          <p:stCondLst>
                                            <p:cond delay="0"/>
                                          </p:stCondLst>
                                        </p:cTn>
                                        <p:tgtEl>
                                          <p:spTgt spid="48"/>
                                        </p:tgtEl>
                                        <p:attrNameLst>
                                          <p:attrName>style.visibility</p:attrName>
                                        </p:attrNameLst>
                                      </p:cBhvr>
                                      <p:to>
                                        <p:strVal val="visible"/>
                                      </p:to>
                                    </p:set>
                                  </p:childTnLst>
                                </p:cTn>
                              </p:par>
                              <p:par>
                                <p:cTn id="143" presetID="1" presetClass="entr" presetSubtype="0" fill="hold" nodeType="withEffect">
                                  <p:stCondLst>
                                    <p:cond delay="0"/>
                                  </p:stCondLst>
                                  <p:childTnLst>
                                    <p:set>
                                      <p:cBhvr>
                                        <p:cTn id="144" dur="1" fill="hold">
                                          <p:stCondLst>
                                            <p:cond delay="0"/>
                                          </p:stCondLst>
                                        </p:cTn>
                                        <p:tgtEl>
                                          <p:spTgt spid="49"/>
                                        </p:tgtEl>
                                        <p:attrNameLst>
                                          <p:attrName>style.visibility</p:attrName>
                                        </p:attrNameLst>
                                      </p:cBhvr>
                                      <p:to>
                                        <p:strVal val="visible"/>
                                      </p:to>
                                    </p:set>
                                  </p:childTnLst>
                                </p:cTn>
                              </p:par>
                              <p:par>
                                <p:cTn id="145" presetID="1" presetClass="entr" presetSubtype="0" fill="hold" nodeType="withEffect">
                                  <p:stCondLst>
                                    <p:cond delay="0"/>
                                  </p:stCondLst>
                                  <p:childTnLst>
                                    <p:set>
                                      <p:cBhvr>
                                        <p:cTn id="146" dur="1" fill="hold">
                                          <p:stCondLst>
                                            <p:cond delay="0"/>
                                          </p:stCondLst>
                                        </p:cTn>
                                        <p:tgtEl>
                                          <p:spTgt spid="50"/>
                                        </p:tgtEl>
                                        <p:attrNameLst>
                                          <p:attrName>style.visibility</p:attrName>
                                        </p:attrNameLst>
                                      </p:cBhvr>
                                      <p:to>
                                        <p:strVal val="visible"/>
                                      </p:to>
                                    </p:set>
                                  </p:childTnLst>
                                </p:cTn>
                              </p:par>
                            </p:childTnLst>
                          </p:cTn>
                        </p:par>
                      </p:childTnLst>
                    </p:cTn>
                  </p:par>
                  <p:par>
                    <p:cTn id="147" fill="hold">
                      <p:stCondLst>
                        <p:cond delay="indefinite"/>
                      </p:stCondLst>
                      <p:childTnLst>
                        <p:par>
                          <p:cTn id="148" fill="hold">
                            <p:stCondLst>
                              <p:cond delay="0"/>
                            </p:stCondLst>
                            <p:childTnLst>
                              <p:par>
                                <p:cTn id="149" presetID="1" presetClass="entr" presetSubtype="0" fill="hold" grpId="0" nodeType="clickEffect">
                                  <p:stCondLst>
                                    <p:cond delay="0"/>
                                  </p:stCondLst>
                                  <p:childTnLst>
                                    <p:set>
                                      <p:cBhvr>
                                        <p:cTn id="150" dur="1" fill="hold">
                                          <p:stCondLst>
                                            <p:cond delay="0"/>
                                          </p:stCondLst>
                                        </p:cTn>
                                        <p:tgtEl>
                                          <p:spTgt spid="63"/>
                                        </p:tgtEl>
                                        <p:attrNameLst>
                                          <p:attrName>style.visibility</p:attrName>
                                        </p:attrNameLst>
                                      </p:cBhvr>
                                      <p:to>
                                        <p:strVal val="visible"/>
                                      </p:to>
                                    </p:set>
                                  </p:childTnLst>
                                </p:cTn>
                              </p:par>
                              <p:par>
                                <p:cTn id="151" presetID="1" presetClass="entr" presetSubtype="0" fill="hold" nodeType="withEffect">
                                  <p:stCondLst>
                                    <p:cond delay="0"/>
                                  </p:stCondLst>
                                  <p:childTnLst>
                                    <p:set>
                                      <p:cBhvr>
                                        <p:cTn id="152" dur="1" fill="hold">
                                          <p:stCondLst>
                                            <p:cond delay="0"/>
                                          </p:stCondLst>
                                        </p:cTn>
                                        <p:tgtEl>
                                          <p:spTgt spid="61"/>
                                        </p:tgtEl>
                                        <p:attrNameLst>
                                          <p:attrName>style.visibility</p:attrName>
                                        </p:attrNameLst>
                                      </p:cBhvr>
                                      <p:to>
                                        <p:strVal val="visible"/>
                                      </p:to>
                                    </p:set>
                                  </p:childTnLst>
                                </p:cTn>
                              </p:par>
                              <p:par>
                                <p:cTn id="153" presetID="1" presetClass="entr" presetSubtype="0" fill="hold" grpId="0" nodeType="withEffect">
                                  <p:stCondLst>
                                    <p:cond delay="0"/>
                                  </p:stCondLst>
                                  <p:childTnLst>
                                    <p:set>
                                      <p:cBhvr>
                                        <p:cTn id="154" dur="1" fill="hold">
                                          <p:stCondLst>
                                            <p:cond delay="0"/>
                                          </p:stCondLst>
                                        </p:cTn>
                                        <p:tgtEl>
                                          <p:spTgt spid="64"/>
                                        </p:tgtEl>
                                        <p:attrNameLst>
                                          <p:attrName>style.visibility</p:attrName>
                                        </p:attrNameLst>
                                      </p:cBhvr>
                                      <p:to>
                                        <p:strVal val="visible"/>
                                      </p:to>
                                    </p:set>
                                  </p:childTnLst>
                                </p:cTn>
                              </p:par>
                            </p:childTnLst>
                          </p:cTn>
                        </p:par>
                      </p:childTnLst>
                    </p:cTn>
                  </p:par>
                  <p:par>
                    <p:cTn id="155" fill="hold">
                      <p:stCondLst>
                        <p:cond delay="indefinite"/>
                      </p:stCondLst>
                      <p:childTnLst>
                        <p:par>
                          <p:cTn id="156" fill="hold">
                            <p:stCondLst>
                              <p:cond delay="0"/>
                            </p:stCondLst>
                            <p:childTnLst>
                              <p:par>
                                <p:cTn id="157" presetID="1" presetClass="entr" presetSubtype="0" fill="hold" nodeType="clickEffect">
                                  <p:stCondLst>
                                    <p:cond delay="0"/>
                                  </p:stCondLst>
                                  <p:childTnLst>
                                    <p:set>
                                      <p:cBhvr>
                                        <p:cTn id="158" dur="1" fill="hold">
                                          <p:stCondLst>
                                            <p:cond delay="0"/>
                                          </p:stCondLst>
                                        </p:cTn>
                                        <p:tgtEl>
                                          <p:spTgt spid="65"/>
                                        </p:tgtEl>
                                        <p:attrNameLst>
                                          <p:attrName>style.visibility</p:attrName>
                                        </p:attrNameLst>
                                      </p:cBhvr>
                                      <p:to>
                                        <p:strVal val="visible"/>
                                      </p:to>
                                    </p:set>
                                  </p:childTnLst>
                                </p:cTn>
                              </p:par>
                            </p:childTnLst>
                          </p:cTn>
                        </p:par>
                      </p:childTnLst>
                    </p:cTn>
                  </p:par>
                  <p:par>
                    <p:cTn id="159" fill="hold">
                      <p:stCondLst>
                        <p:cond delay="indefinite"/>
                      </p:stCondLst>
                      <p:childTnLst>
                        <p:par>
                          <p:cTn id="160" fill="hold">
                            <p:stCondLst>
                              <p:cond delay="0"/>
                            </p:stCondLst>
                            <p:childTnLst>
                              <p:par>
                                <p:cTn id="161" presetID="1" presetClass="entr" presetSubtype="0" fill="hold" nodeType="clickEffect">
                                  <p:stCondLst>
                                    <p:cond delay="0"/>
                                  </p:stCondLst>
                                  <p:childTnLst>
                                    <p:set>
                                      <p:cBhvr>
                                        <p:cTn id="162" dur="1" fill="hold">
                                          <p:stCondLst>
                                            <p:cond delay="0"/>
                                          </p:stCondLst>
                                        </p:cTn>
                                        <p:tgtEl>
                                          <p:spTgt spid="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8835" grpId="0"/>
      <p:bldP spid="248837" grpId="0"/>
      <p:bldP spid="248845" grpId="0"/>
      <p:bldP spid="248849" grpId="0"/>
      <p:bldP spid="248850" grpId="0" animBg="1"/>
      <p:bldP spid="248851" grpId="0" animBg="1"/>
      <p:bldP spid="248852" grpId="0"/>
      <p:bldP spid="248856" grpId="0"/>
      <p:bldP spid="248857" grpId="0" animBg="1"/>
      <p:bldP spid="248858" grpId="0" animBg="1"/>
      <p:bldP spid="248859" grpId="0" animBg="1"/>
      <p:bldP spid="248860" grpId="0" animBg="1"/>
      <p:bldP spid="248864" grpId="0" animBg="1"/>
      <p:bldP spid="248864" grpId="1" animBg="1"/>
      <p:bldP spid="248865" grpId="0" animBg="1"/>
      <p:bldP spid="248865" grpId="1" animBg="1"/>
      <p:bldP spid="248866" grpId="0" animBg="1"/>
      <p:bldP spid="248866" grpId="1" animBg="1"/>
      <p:bldP spid="248867" grpId="0" animBg="1"/>
      <p:bldP spid="248867" grpId="1" animBg="1"/>
      <p:bldP spid="248868" grpId="0"/>
      <p:bldP spid="248868" grpId="1"/>
      <p:bldP spid="248869" grpId="0"/>
      <p:bldP spid="248869" grpId="1"/>
      <p:bldP spid="248871" grpId="0"/>
      <p:bldP spid="248874" grpId="0" animBg="1"/>
      <p:bldP spid="248874" grpId="1" animBg="1"/>
      <p:bldP spid="248870" grpId="0" animBg="1"/>
      <p:bldP spid="36" grpId="0"/>
      <p:bldP spid="39" grpId="0"/>
      <p:bldP spid="42" grpId="0" animBg="1"/>
      <p:bldP spid="44" grpId="0"/>
      <p:bldP spid="47" grpId="0"/>
      <p:bldP spid="58" grpId="0" animBg="1"/>
      <p:bldP spid="63" grpId="0" animBg="1"/>
      <p:bldP spid="6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051" name="Freeform 163"/>
          <p:cNvSpPr>
            <a:spLocks/>
          </p:cNvSpPr>
          <p:nvPr/>
        </p:nvSpPr>
        <p:spPr bwMode="auto">
          <a:xfrm>
            <a:off x="4800600" y="758825"/>
            <a:ext cx="3844925" cy="881063"/>
          </a:xfrm>
          <a:custGeom>
            <a:avLst/>
            <a:gdLst>
              <a:gd name="T0" fmla="*/ 0 w 2422"/>
              <a:gd name="T1" fmla="*/ 2147483647 h 555"/>
              <a:gd name="T2" fmla="*/ 2147483647 w 2422"/>
              <a:gd name="T3" fmla="*/ 2147483647 h 555"/>
              <a:gd name="T4" fmla="*/ 2147483647 w 2422"/>
              <a:gd name="T5" fmla="*/ 2147483647 h 555"/>
              <a:gd name="T6" fmla="*/ 2147483647 w 2422"/>
              <a:gd name="T7" fmla="*/ 2147483647 h 555"/>
              <a:gd name="T8" fmla="*/ 2147483647 w 2422"/>
              <a:gd name="T9" fmla="*/ 0 h 555"/>
              <a:gd name="T10" fmla="*/ 0 60000 65536"/>
              <a:gd name="T11" fmla="*/ 0 60000 65536"/>
              <a:gd name="T12" fmla="*/ 0 60000 65536"/>
              <a:gd name="T13" fmla="*/ 0 60000 65536"/>
              <a:gd name="T14" fmla="*/ 0 60000 65536"/>
              <a:gd name="T15" fmla="*/ 0 w 2422"/>
              <a:gd name="T16" fmla="*/ 0 h 555"/>
              <a:gd name="T17" fmla="*/ 2422 w 2422"/>
              <a:gd name="T18" fmla="*/ 555 h 555"/>
            </a:gdLst>
            <a:ahLst/>
            <a:cxnLst>
              <a:cxn ang="T10">
                <a:pos x="T0" y="T1"/>
              </a:cxn>
              <a:cxn ang="T11">
                <a:pos x="T2" y="T3"/>
              </a:cxn>
              <a:cxn ang="T12">
                <a:pos x="T4" y="T5"/>
              </a:cxn>
              <a:cxn ang="T13">
                <a:pos x="T6" y="T7"/>
              </a:cxn>
              <a:cxn ang="T14">
                <a:pos x="T8" y="T9"/>
              </a:cxn>
            </a:cxnLst>
            <a:rect l="T15" t="T16" r="T17" b="T18"/>
            <a:pathLst>
              <a:path w="2422" h="555">
                <a:moveTo>
                  <a:pt x="0" y="158"/>
                </a:moveTo>
                <a:cubicBezTo>
                  <a:pt x="80" y="202"/>
                  <a:pt x="302" y="344"/>
                  <a:pt x="483" y="410"/>
                </a:cubicBezTo>
                <a:cubicBezTo>
                  <a:pt x="664" y="476"/>
                  <a:pt x="862" y="549"/>
                  <a:pt x="1087" y="552"/>
                </a:cubicBezTo>
                <a:cubicBezTo>
                  <a:pt x="1312" y="555"/>
                  <a:pt x="1610" y="518"/>
                  <a:pt x="1832" y="426"/>
                </a:cubicBezTo>
                <a:cubicBezTo>
                  <a:pt x="2054" y="334"/>
                  <a:pt x="2299" y="89"/>
                  <a:pt x="2422" y="0"/>
                </a:cubicBezTo>
              </a:path>
            </a:pathLst>
          </a:custGeom>
          <a:noFill/>
          <a:ln w="38100" cmpd="sng">
            <a:solidFill>
              <a:srgbClr val="996633"/>
            </a:solidFill>
            <a:round/>
            <a:headEnd/>
            <a:tailEnd type="arrow" w="med" len="me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294053" name="Oval 165"/>
          <p:cNvSpPr>
            <a:spLocks noChangeArrowheads="1"/>
          </p:cNvSpPr>
          <p:nvPr/>
        </p:nvSpPr>
        <p:spPr bwMode="auto">
          <a:xfrm>
            <a:off x="4556125" y="768350"/>
            <a:ext cx="330200" cy="323850"/>
          </a:xfrm>
          <a:prstGeom prst="ellipse">
            <a:avLst/>
          </a:prstGeom>
          <a:gradFill rotWithShape="1">
            <a:gsLst>
              <a:gs pos="0">
                <a:srgbClr val="FFFFFF"/>
              </a:gs>
              <a:gs pos="100000">
                <a:srgbClr val="00FFCC"/>
              </a:gs>
            </a:gsLst>
            <a:path path="shape">
              <a:fillToRect l="50000" t="50000" r="50000" b="50000"/>
            </a:path>
          </a:gradFill>
          <a:ln w="28575">
            <a:solidFill>
              <a:srgbClr val="3333FF"/>
            </a:solidFill>
            <a:round/>
            <a:headEnd/>
            <a:tailEnd/>
          </a:ln>
        </p:spPr>
        <p:txBody>
          <a:bodyPr lIns="74295" tIns="8890" rIns="74295" bIns="8890"/>
          <a:lstStyle/>
          <a:p>
            <a:endParaRPr lang="ja-JP" altLang="en-US" b="1">
              <a:solidFill>
                <a:srgbClr val="000000"/>
              </a:solidFill>
            </a:endParaRPr>
          </a:p>
        </p:txBody>
      </p:sp>
      <p:graphicFrame>
        <p:nvGraphicFramePr>
          <p:cNvPr id="293890" name="Object 2"/>
          <p:cNvGraphicFramePr>
            <a:graphicFrameLocks noChangeAspect="1"/>
          </p:cNvGraphicFramePr>
          <p:nvPr>
            <p:extLst>
              <p:ext uri="{D42A27DB-BD31-4B8C-83A1-F6EECF244321}">
                <p14:modId xmlns:p14="http://schemas.microsoft.com/office/powerpoint/2010/main" val="3476974158"/>
              </p:ext>
            </p:extLst>
          </p:nvPr>
        </p:nvGraphicFramePr>
        <p:xfrm>
          <a:off x="1230313" y="2646040"/>
          <a:ext cx="687387" cy="447675"/>
        </p:xfrm>
        <a:graphic>
          <a:graphicData uri="http://schemas.openxmlformats.org/presentationml/2006/ole">
            <mc:AlternateContent xmlns:mc="http://schemas.openxmlformats.org/markup-compatibility/2006">
              <mc:Choice xmlns:v="urn:schemas-microsoft-com:vml" Requires="v">
                <p:oleObj spid="_x0000_s298898" name="数式" r:id="rId3" imgW="253780" imgH="164957" progId="Equation.3">
                  <p:embed/>
                </p:oleObj>
              </mc:Choice>
              <mc:Fallback>
                <p:oleObj name="数式" r:id="rId3" imgW="253780" imgH="164957"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30313" y="2646040"/>
                        <a:ext cx="687387"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93891" name="Object 3"/>
          <p:cNvGraphicFramePr>
            <a:graphicFrameLocks noChangeAspect="1"/>
          </p:cNvGraphicFramePr>
          <p:nvPr>
            <p:extLst>
              <p:ext uri="{D42A27DB-BD31-4B8C-83A1-F6EECF244321}">
                <p14:modId xmlns:p14="http://schemas.microsoft.com/office/powerpoint/2010/main" val="3669719789"/>
              </p:ext>
            </p:extLst>
          </p:nvPr>
        </p:nvGraphicFramePr>
        <p:xfrm>
          <a:off x="3995738" y="2311077"/>
          <a:ext cx="1524000" cy="1022350"/>
        </p:xfrm>
        <a:graphic>
          <a:graphicData uri="http://schemas.openxmlformats.org/presentationml/2006/ole">
            <mc:AlternateContent xmlns:mc="http://schemas.openxmlformats.org/markup-compatibility/2006">
              <mc:Choice xmlns:v="urn:schemas-microsoft-com:vml" Requires="v">
                <p:oleObj spid="_x0000_s298899" name="数式" r:id="rId5" imgW="533169" imgH="355446" progId="Equation.3">
                  <p:embed/>
                </p:oleObj>
              </mc:Choice>
              <mc:Fallback>
                <p:oleObj name="数式" r:id="rId5" imgW="533169" imgH="355446"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95738" y="2311077"/>
                        <a:ext cx="1524000" cy="102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93892" name="Object 4"/>
          <p:cNvGraphicFramePr>
            <a:graphicFrameLocks noChangeAspect="1"/>
          </p:cNvGraphicFramePr>
          <p:nvPr>
            <p:extLst>
              <p:ext uri="{D42A27DB-BD31-4B8C-83A1-F6EECF244321}">
                <p14:modId xmlns:p14="http://schemas.microsoft.com/office/powerpoint/2010/main" val="2015013600"/>
              </p:ext>
            </p:extLst>
          </p:nvPr>
        </p:nvGraphicFramePr>
        <p:xfrm>
          <a:off x="5702300" y="481013"/>
          <a:ext cx="488950" cy="473075"/>
        </p:xfrm>
        <a:graphic>
          <a:graphicData uri="http://schemas.openxmlformats.org/presentationml/2006/ole">
            <mc:AlternateContent xmlns:mc="http://schemas.openxmlformats.org/markup-compatibility/2006">
              <mc:Choice xmlns:v="urn:schemas-microsoft-com:vml" Requires="v">
                <p:oleObj spid="_x0000_s298900" name="数式" r:id="rId7" imgW="164885" imgH="164885" progId="Equation.3">
                  <p:embed/>
                </p:oleObj>
              </mc:Choice>
              <mc:Fallback>
                <p:oleObj name="数式" r:id="rId7" imgW="164885" imgH="164885"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702300" y="481013"/>
                        <a:ext cx="48895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93893" name="Object 5"/>
          <p:cNvGraphicFramePr>
            <a:graphicFrameLocks noChangeAspect="1"/>
          </p:cNvGraphicFramePr>
          <p:nvPr/>
        </p:nvGraphicFramePr>
        <p:xfrm>
          <a:off x="8051800" y="1404938"/>
          <a:ext cx="488950" cy="508000"/>
        </p:xfrm>
        <a:graphic>
          <a:graphicData uri="http://schemas.openxmlformats.org/presentationml/2006/ole">
            <mc:AlternateContent xmlns:mc="http://schemas.openxmlformats.org/markup-compatibility/2006">
              <mc:Choice xmlns:v="urn:schemas-microsoft-com:vml" Requires="v">
                <p:oleObj spid="_x0000_s298901" name="数式" r:id="rId9" imgW="164814" imgH="177492" progId="Equation.3">
                  <p:embed/>
                </p:oleObj>
              </mc:Choice>
              <mc:Fallback>
                <p:oleObj name="数式" r:id="rId9" imgW="164814" imgH="177492"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051800" y="1404938"/>
                        <a:ext cx="48895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93894" name="Rectangle 6"/>
          <p:cNvSpPr>
            <a:spLocks noChangeArrowheads="1"/>
          </p:cNvSpPr>
          <p:nvPr/>
        </p:nvSpPr>
        <p:spPr bwMode="auto">
          <a:xfrm>
            <a:off x="4260666" y="3502"/>
            <a:ext cx="36102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en-US" altLang="ja-JP" i="1" dirty="0">
                <a:solidFill>
                  <a:srgbClr val="000000"/>
                </a:solidFill>
                <a:latin typeface="Bookman Old Style" pitchFamily="18" charset="0"/>
                <a:ea typeface="ＭＳ ゴシック" pitchFamily="49" charset="-128"/>
                <a:cs typeface="Times New Roman" pitchFamily="18" charset="0"/>
              </a:rPr>
              <a:t>s</a:t>
            </a:r>
            <a:r>
              <a:rPr lang="ja-JP" altLang="en-US" dirty="0">
                <a:solidFill>
                  <a:srgbClr val="000000"/>
                </a:solidFill>
                <a:latin typeface="ＭＳ ゴシック" pitchFamily="49" charset="-128"/>
                <a:ea typeface="ＭＳ ゴシック" pitchFamily="49" charset="-128"/>
                <a:cs typeface="Times New Roman" pitchFamily="18" charset="0"/>
              </a:rPr>
              <a:t>：経路に沿った座標</a:t>
            </a:r>
          </a:p>
        </p:txBody>
      </p:sp>
      <p:sp>
        <p:nvSpPr>
          <p:cNvPr id="293896" name="Oval 8"/>
          <p:cNvSpPr>
            <a:spLocks noChangeArrowheads="1"/>
          </p:cNvSpPr>
          <p:nvPr/>
        </p:nvSpPr>
        <p:spPr bwMode="auto">
          <a:xfrm>
            <a:off x="4924425" y="1027113"/>
            <a:ext cx="330200" cy="323850"/>
          </a:xfrm>
          <a:prstGeom prst="ellipse">
            <a:avLst/>
          </a:prstGeom>
          <a:gradFill rotWithShape="1">
            <a:gsLst>
              <a:gs pos="0">
                <a:srgbClr val="FFFFFF"/>
              </a:gs>
              <a:gs pos="100000">
                <a:srgbClr val="00FFCC"/>
              </a:gs>
            </a:gsLst>
            <a:path path="shape">
              <a:fillToRect l="50000" t="50000" r="50000" b="50000"/>
            </a:path>
          </a:gradFill>
          <a:ln w="28575">
            <a:solidFill>
              <a:srgbClr val="3333FF"/>
            </a:solidFill>
            <a:round/>
            <a:headEnd/>
            <a:tailEnd/>
          </a:ln>
        </p:spPr>
        <p:txBody>
          <a:bodyPr lIns="74295" tIns="8890" rIns="74295" bIns="8890"/>
          <a:lstStyle/>
          <a:p>
            <a:endParaRPr lang="ja-JP" altLang="en-US" b="1">
              <a:solidFill>
                <a:srgbClr val="000000"/>
              </a:solidFill>
            </a:endParaRPr>
          </a:p>
        </p:txBody>
      </p:sp>
      <p:sp>
        <p:nvSpPr>
          <p:cNvPr id="293897" name="Oval 9"/>
          <p:cNvSpPr>
            <a:spLocks noChangeArrowheads="1"/>
          </p:cNvSpPr>
          <p:nvPr/>
        </p:nvSpPr>
        <p:spPr bwMode="auto">
          <a:xfrm>
            <a:off x="5716588" y="1376363"/>
            <a:ext cx="330200" cy="323850"/>
          </a:xfrm>
          <a:prstGeom prst="ellipse">
            <a:avLst/>
          </a:prstGeom>
          <a:gradFill rotWithShape="1">
            <a:gsLst>
              <a:gs pos="0">
                <a:srgbClr val="FFFFFF"/>
              </a:gs>
              <a:gs pos="100000">
                <a:srgbClr val="00FFCC"/>
              </a:gs>
            </a:gsLst>
            <a:path path="shape">
              <a:fillToRect l="50000" t="50000" r="50000" b="50000"/>
            </a:path>
          </a:gradFill>
          <a:ln w="28575">
            <a:solidFill>
              <a:srgbClr val="3333FF"/>
            </a:solidFill>
            <a:round/>
            <a:headEnd/>
            <a:tailEnd/>
          </a:ln>
        </p:spPr>
        <p:txBody>
          <a:bodyPr lIns="74295" tIns="8890" rIns="74295" bIns="8890"/>
          <a:lstStyle/>
          <a:p>
            <a:endParaRPr lang="ja-JP" altLang="en-US" b="1">
              <a:solidFill>
                <a:srgbClr val="000000"/>
              </a:solidFill>
            </a:endParaRPr>
          </a:p>
        </p:txBody>
      </p:sp>
      <p:sp>
        <p:nvSpPr>
          <p:cNvPr id="293898" name="Oval 10"/>
          <p:cNvSpPr>
            <a:spLocks noChangeArrowheads="1"/>
          </p:cNvSpPr>
          <p:nvPr/>
        </p:nvSpPr>
        <p:spPr bwMode="auto">
          <a:xfrm>
            <a:off x="6738938" y="1441450"/>
            <a:ext cx="330200" cy="323850"/>
          </a:xfrm>
          <a:prstGeom prst="ellipse">
            <a:avLst/>
          </a:prstGeom>
          <a:gradFill rotWithShape="1">
            <a:gsLst>
              <a:gs pos="0">
                <a:srgbClr val="FFFFFF"/>
              </a:gs>
              <a:gs pos="100000">
                <a:srgbClr val="00FFCC"/>
              </a:gs>
            </a:gsLst>
            <a:path path="shape">
              <a:fillToRect l="50000" t="50000" r="50000" b="50000"/>
            </a:path>
          </a:gradFill>
          <a:ln w="28575">
            <a:solidFill>
              <a:srgbClr val="3333FF"/>
            </a:solidFill>
            <a:round/>
            <a:headEnd/>
            <a:tailEnd/>
          </a:ln>
        </p:spPr>
        <p:txBody>
          <a:bodyPr lIns="74295" tIns="8890" rIns="74295" bIns="8890"/>
          <a:lstStyle/>
          <a:p>
            <a:endParaRPr lang="ja-JP" altLang="en-US" b="1">
              <a:solidFill>
                <a:srgbClr val="000000"/>
              </a:solidFill>
            </a:endParaRPr>
          </a:p>
        </p:txBody>
      </p:sp>
      <p:sp>
        <p:nvSpPr>
          <p:cNvPr id="293899" name="Oval 11"/>
          <p:cNvSpPr>
            <a:spLocks noChangeArrowheads="1"/>
          </p:cNvSpPr>
          <p:nvPr/>
        </p:nvSpPr>
        <p:spPr bwMode="auto">
          <a:xfrm>
            <a:off x="7585075" y="1254125"/>
            <a:ext cx="330200" cy="323850"/>
          </a:xfrm>
          <a:prstGeom prst="ellipse">
            <a:avLst/>
          </a:prstGeom>
          <a:gradFill rotWithShape="1">
            <a:gsLst>
              <a:gs pos="0">
                <a:srgbClr val="FFFFFF"/>
              </a:gs>
              <a:gs pos="100000">
                <a:srgbClr val="00FFCC"/>
              </a:gs>
            </a:gsLst>
            <a:path path="shape">
              <a:fillToRect l="50000" t="50000" r="50000" b="50000"/>
            </a:path>
          </a:gradFill>
          <a:ln w="28575">
            <a:solidFill>
              <a:srgbClr val="3333FF"/>
            </a:solidFill>
            <a:round/>
            <a:headEnd/>
            <a:tailEnd/>
          </a:ln>
        </p:spPr>
        <p:txBody>
          <a:bodyPr lIns="74295" tIns="8890" rIns="74295" bIns="8890"/>
          <a:lstStyle/>
          <a:p>
            <a:endParaRPr lang="ja-JP" altLang="en-US" b="1">
              <a:solidFill>
                <a:srgbClr val="000000"/>
              </a:solidFill>
            </a:endParaRPr>
          </a:p>
        </p:txBody>
      </p:sp>
      <p:sp>
        <p:nvSpPr>
          <p:cNvPr id="293900" name="Rectangle 12"/>
          <p:cNvSpPr>
            <a:spLocks noChangeArrowheads="1"/>
          </p:cNvSpPr>
          <p:nvPr/>
        </p:nvSpPr>
        <p:spPr bwMode="auto">
          <a:xfrm>
            <a:off x="1181100" y="2568252"/>
            <a:ext cx="2538413" cy="601663"/>
          </a:xfrm>
          <a:prstGeom prst="rect">
            <a:avLst/>
          </a:prstGeom>
          <a:noFill/>
          <a:ln w="6350">
            <a:solidFill>
              <a:srgbClr val="00CCFF"/>
            </a:solidFill>
            <a:prstDash val="dash"/>
            <a:miter lim="800000"/>
            <a:headEnd/>
            <a:tailEnd/>
          </a:ln>
          <a:extLst>
            <a:ext uri="{909E8E84-426E-40DD-AFC4-6F175D3DCCD1}">
              <a14:hiddenFill xmlns:a14="http://schemas.microsoft.com/office/drawing/2010/main">
                <a:solidFill>
                  <a:srgbClr val="FFFFFF"/>
                </a:solidFill>
              </a14:hiddenFill>
            </a:ext>
          </a:extLst>
        </p:spPr>
        <p:txBody>
          <a:bodyPr lIns="74295" tIns="8890" rIns="74295" bIns="8890"/>
          <a:lstStyle/>
          <a:p>
            <a:endParaRPr lang="ja-JP" altLang="en-US" b="1">
              <a:solidFill>
                <a:srgbClr val="000000"/>
              </a:solidFill>
            </a:endParaRPr>
          </a:p>
        </p:txBody>
      </p:sp>
      <p:sp>
        <p:nvSpPr>
          <p:cNvPr id="293901" name="Rectangle 13"/>
          <p:cNvSpPr>
            <a:spLocks noChangeArrowheads="1"/>
          </p:cNvSpPr>
          <p:nvPr/>
        </p:nvSpPr>
        <p:spPr bwMode="auto">
          <a:xfrm>
            <a:off x="3995738" y="2382515"/>
            <a:ext cx="1646237" cy="936625"/>
          </a:xfrm>
          <a:prstGeom prst="rect">
            <a:avLst/>
          </a:prstGeom>
          <a:noFill/>
          <a:ln w="6350">
            <a:solidFill>
              <a:srgbClr val="00CCFF"/>
            </a:solidFill>
            <a:prstDash val="dash"/>
            <a:miter lim="800000"/>
            <a:headEnd/>
            <a:tailEnd/>
          </a:ln>
          <a:extLst>
            <a:ext uri="{909E8E84-426E-40DD-AFC4-6F175D3DCCD1}">
              <a14:hiddenFill xmlns:a14="http://schemas.microsoft.com/office/drawing/2010/main">
                <a:solidFill>
                  <a:srgbClr val="FFFFFF"/>
                </a:solidFill>
              </a14:hiddenFill>
            </a:ext>
          </a:extLst>
        </p:spPr>
        <p:txBody>
          <a:bodyPr lIns="74295" tIns="8890" rIns="74295" bIns="8890"/>
          <a:lstStyle/>
          <a:p>
            <a:endParaRPr lang="ja-JP" altLang="en-US" b="1">
              <a:solidFill>
                <a:srgbClr val="000000"/>
              </a:solidFill>
            </a:endParaRPr>
          </a:p>
        </p:txBody>
      </p:sp>
      <p:sp>
        <p:nvSpPr>
          <p:cNvPr id="293902" name="Rectangle 14"/>
          <p:cNvSpPr>
            <a:spLocks noChangeArrowheads="1"/>
          </p:cNvSpPr>
          <p:nvPr/>
        </p:nvSpPr>
        <p:spPr bwMode="auto">
          <a:xfrm>
            <a:off x="1724" y="478493"/>
            <a:ext cx="345960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ja-JP" altLang="en-US" dirty="0">
                <a:solidFill>
                  <a:srgbClr val="000000"/>
                </a:solidFill>
              </a:rPr>
              <a:t>力</a:t>
            </a:r>
            <a:r>
              <a:rPr lang="en-US" altLang="ja-JP" b="1" i="1" dirty="0">
                <a:solidFill>
                  <a:srgbClr val="000000"/>
                </a:solidFill>
                <a:latin typeface="Bookman Old Style" pitchFamily="18" charset="0"/>
              </a:rPr>
              <a:t>F</a:t>
            </a:r>
            <a:r>
              <a:rPr lang="ja-JP" altLang="en-US" dirty="0">
                <a:solidFill>
                  <a:srgbClr val="000000"/>
                </a:solidFill>
                <a:latin typeface="ＭＳ ゴシック" pitchFamily="49" charset="-128"/>
                <a:ea typeface="ＭＳ ゴシック" pitchFamily="49" charset="-128"/>
                <a:cs typeface="Times New Roman" pitchFamily="18" charset="0"/>
              </a:rPr>
              <a:t>がする仕事</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W</a:t>
            </a:r>
            <a:r>
              <a:rPr lang="ja-JP" altLang="en-US" dirty="0">
                <a:solidFill>
                  <a:srgbClr val="000000"/>
                </a:solidFill>
                <a:latin typeface="ＭＳ ゴシック" pitchFamily="49" charset="-128"/>
                <a:ea typeface="ＭＳ ゴシック" pitchFamily="49" charset="-128"/>
                <a:cs typeface="Times New Roman" pitchFamily="18" charset="0"/>
              </a:rPr>
              <a:t>は</a:t>
            </a:r>
            <a:r>
              <a:rPr lang="en-US" altLang="ja-JP" dirty="0">
                <a:solidFill>
                  <a:srgbClr val="000000"/>
                </a:solidFill>
                <a:latin typeface="ＭＳ ゴシック" pitchFamily="49" charset="-128"/>
                <a:ea typeface="ＭＳ ゴシック" pitchFamily="49" charset="-128"/>
                <a:cs typeface="Times New Roman" pitchFamily="18" charset="0"/>
              </a:rPr>
              <a:t>?</a:t>
            </a:r>
            <a:endParaRPr lang="ja-JP" altLang="en-US" dirty="0">
              <a:solidFill>
                <a:srgbClr val="000000"/>
              </a:solidFill>
              <a:latin typeface="ＭＳ ゴシック" pitchFamily="49" charset="-128"/>
              <a:ea typeface="ＭＳ ゴシック" pitchFamily="49" charset="-128"/>
              <a:cs typeface="Times New Roman" pitchFamily="18" charset="0"/>
            </a:endParaRPr>
          </a:p>
        </p:txBody>
      </p:sp>
      <p:graphicFrame>
        <p:nvGraphicFramePr>
          <p:cNvPr id="293903" name="Object 15"/>
          <p:cNvGraphicFramePr>
            <a:graphicFrameLocks noChangeAspect="1"/>
          </p:cNvGraphicFramePr>
          <p:nvPr>
            <p:extLst>
              <p:ext uri="{D42A27DB-BD31-4B8C-83A1-F6EECF244321}">
                <p14:modId xmlns:p14="http://schemas.microsoft.com/office/powerpoint/2010/main" val="458989114"/>
              </p:ext>
            </p:extLst>
          </p:nvPr>
        </p:nvGraphicFramePr>
        <p:xfrm>
          <a:off x="384175" y="2609527"/>
          <a:ext cx="831850" cy="433388"/>
        </p:xfrm>
        <a:graphic>
          <a:graphicData uri="http://schemas.openxmlformats.org/presentationml/2006/ole">
            <mc:AlternateContent xmlns:mc="http://schemas.openxmlformats.org/markup-compatibility/2006">
              <mc:Choice xmlns:v="urn:schemas-microsoft-com:vml" Requires="v">
                <p:oleObj spid="_x0000_s298902" name="数式" r:id="rId11" imgW="317087" imgH="164885" progId="Equation.3">
                  <p:embed/>
                </p:oleObj>
              </mc:Choice>
              <mc:Fallback>
                <p:oleObj name="数式" r:id="rId11" imgW="317087" imgH="164885"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84175" y="2609527"/>
                        <a:ext cx="831850"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93904" name="Object 16"/>
          <p:cNvGraphicFramePr>
            <a:graphicFrameLocks noChangeAspect="1"/>
          </p:cNvGraphicFramePr>
          <p:nvPr>
            <p:extLst>
              <p:ext uri="{D42A27DB-BD31-4B8C-83A1-F6EECF244321}">
                <p14:modId xmlns:p14="http://schemas.microsoft.com/office/powerpoint/2010/main" val="2996445190"/>
              </p:ext>
            </p:extLst>
          </p:nvPr>
        </p:nvGraphicFramePr>
        <p:xfrm>
          <a:off x="3636963" y="2679377"/>
          <a:ext cx="349250" cy="280988"/>
        </p:xfrm>
        <a:graphic>
          <a:graphicData uri="http://schemas.openxmlformats.org/presentationml/2006/ole">
            <mc:AlternateContent xmlns:mc="http://schemas.openxmlformats.org/markup-compatibility/2006">
              <mc:Choice xmlns:v="urn:schemas-microsoft-com:vml" Requires="v">
                <p:oleObj spid="_x0000_s298903" name="数式" r:id="rId13" imgW="126780" imgH="101424" progId="Equation.3">
                  <p:embed/>
                </p:oleObj>
              </mc:Choice>
              <mc:Fallback>
                <p:oleObj name="数式" r:id="rId13" imgW="126780" imgH="101424"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636963" y="2679377"/>
                        <a:ext cx="349250" cy="28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93908" name="Line 20"/>
          <p:cNvSpPr>
            <a:spLocks noChangeShapeType="1"/>
          </p:cNvSpPr>
          <p:nvPr/>
        </p:nvSpPr>
        <p:spPr bwMode="auto">
          <a:xfrm flipV="1">
            <a:off x="5094288" y="836613"/>
            <a:ext cx="557212" cy="32385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b="1">
              <a:solidFill>
                <a:srgbClr val="000000"/>
              </a:solidFill>
            </a:endParaRPr>
          </a:p>
        </p:txBody>
      </p:sp>
      <p:sp>
        <p:nvSpPr>
          <p:cNvPr id="293909" name="Line 21"/>
          <p:cNvSpPr>
            <a:spLocks noChangeShapeType="1"/>
          </p:cNvSpPr>
          <p:nvPr/>
        </p:nvSpPr>
        <p:spPr bwMode="auto">
          <a:xfrm flipV="1">
            <a:off x="6908800" y="803275"/>
            <a:ext cx="295275" cy="76200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b="1">
              <a:solidFill>
                <a:srgbClr val="000000"/>
              </a:solidFill>
            </a:endParaRPr>
          </a:p>
        </p:txBody>
      </p:sp>
      <p:sp>
        <p:nvSpPr>
          <p:cNvPr id="293910" name="Line 22"/>
          <p:cNvSpPr>
            <a:spLocks noChangeShapeType="1"/>
          </p:cNvSpPr>
          <p:nvPr/>
        </p:nvSpPr>
        <p:spPr bwMode="auto">
          <a:xfrm flipV="1">
            <a:off x="7742238" y="981075"/>
            <a:ext cx="69850" cy="414338"/>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b="1">
              <a:solidFill>
                <a:srgbClr val="000000"/>
              </a:solidFill>
            </a:endParaRPr>
          </a:p>
        </p:txBody>
      </p:sp>
      <p:sp>
        <p:nvSpPr>
          <p:cNvPr id="293911" name="Rectangle 23"/>
          <p:cNvSpPr>
            <a:spLocks noChangeArrowheads="1"/>
          </p:cNvSpPr>
          <p:nvPr/>
        </p:nvSpPr>
        <p:spPr bwMode="auto">
          <a:xfrm>
            <a:off x="4140200" y="746125"/>
            <a:ext cx="5222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i="1">
                <a:solidFill>
                  <a:srgbClr val="000000"/>
                </a:solidFill>
                <a:latin typeface="Bookman Old Style" pitchFamily="18" charset="0"/>
                <a:ea typeface="ＭＳ ゴシック" pitchFamily="49" charset="-128"/>
                <a:cs typeface="Times New Roman" pitchFamily="18" charset="0"/>
              </a:rPr>
              <a:t>s</a:t>
            </a:r>
            <a:r>
              <a:rPr lang="en-US" altLang="ja-JP" baseline="-25000">
                <a:solidFill>
                  <a:srgbClr val="000000"/>
                </a:solidFill>
                <a:ea typeface="ＭＳ ゴシック" pitchFamily="49" charset="-128"/>
                <a:cs typeface="Times New Roman" pitchFamily="18" charset="0"/>
              </a:rPr>
              <a:t>a</a:t>
            </a:r>
          </a:p>
        </p:txBody>
      </p:sp>
      <p:sp>
        <p:nvSpPr>
          <p:cNvPr id="293912" name="Rectangle 24"/>
          <p:cNvSpPr>
            <a:spLocks noChangeArrowheads="1"/>
          </p:cNvSpPr>
          <p:nvPr/>
        </p:nvSpPr>
        <p:spPr bwMode="auto">
          <a:xfrm>
            <a:off x="8540750" y="760413"/>
            <a:ext cx="6032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i="1">
                <a:solidFill>
                  <a:srgbClr val="000000"/>
                </a:solidFill>
                <a:latin typeface="Bookman Old Style" pitchFamily="18" charset="0"/>
                <a:ea typeface="ＭＳ ゴシック" pitchFamily="49" charset="-128"/>
                <a:cs typeface="Times New Roman" pitchFamily="18" charset="0"/>
              </a:rPr>
              <a:t>s</a:t>
            </a:r>
            <a:r>
              <a:rPr lang="en-US" altLang="ja-JP" baseline="-25000">
                <a:solidFill>
                  <a:srgbClr val="000000"/>
                </a:solidFill>
                <a:ea typeface="ＭＳ ゴシック" pitchFamily="49" charset="-128"/>
                <a:cs typeface="Times New Roman" pitchFamily="18" charset="0"/>
              </a:rPr>
              <a:t>b</a:t>
            </a:r>
          </a:p>
        </p:txBody>
      </p:sp>
      <p:sp>
        <p:nvSpPr>
          <p:cNvPr id="293913" name="Rectangle 25"/>
          <p:cNvSpPr>
            <a:spLocks noChangeArrowheads="1"/>
          </p:cNvSpPr>
          <p:nvPr/>
        </p:nvSpPr>
        <p:spPr bwMode="auto">
          <a:xfrm>
            <a:off x="5661025" y="879475"/>
            <a:ext cx="5222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i="1" dirty="0" err="1">
                <a:solidFill>
                  <a:srgbClr val="000000"/>
                </a:solidFill>
                <a:latin typeface="Bookman Old Style" pitchFamily="18" charset="0"/>
                <a:ea typeface="ＭＳ ゴシック" pitchFamily="49" charset="-128"/>
                <a:cs typeface="Times New Roman" pitchFamily="18" charset="0"/>
              </a:rPr>
              <a:t>s</a:t>
            </a:r>
            <a:r>
              <a:rPr lang="en-US" altLang="ja-JP" i="1" baseline="-25000" dirty="0" err="1">
                <a:solidFill>
                  <a:srgbClr val="000000"/>
                </a:solidFill>
                <a:latin typeface="Bookman Old Style" pitchFamily="18" charset="0"/>
                <a:ea typeface="ＭＳ ゴシック" pitchFamily="49" charset="-128"/>
                <a:cs typeface="Times New Roman" pitchFamily="18" charset="0"/>
              </a:rPr>
              <a:t>i</a:t>
            </a:r>
            <a:endParaRPr lang="en-US" altLang="ja-JP" i="1" baseline="-25000" dirty="0">
              <a:solidFill>
                <a:srgbClr val="000000"/>
              </a:solidFill>
              <a:latin typeface="Bookman Old Style" pitchFamily="18" charset="0"/>
              <a:ea typeface="ＭＳ ゴシック" pitchFamily="49" charset="-128"/>
              <a:cs typeface="Times New Roman" pitchFamily="18" charset="0"/>
            </a:endParaRPr>
          </a:p>
        </p:txBody>
      </p:sp>
      <p:sp>
        <p:nvSpPr>
          <p:cNvPr id="293914" name="Rectangle 26"/>
          <p:cNvSpPr>
            <a:spLocks noChangeArrowheads="1"/>
          </p:cNvSpPr>
          <p:nvPr/>
        </p:nvSpPr>
        <p:spPr bwMode="auto">
          <a:xfrm>
            <a:off x="6200775" y="1089025"/>
            <a:ext cx="6064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F</a:t>
            </a:r>
            <a:r>
              <a:rPr lang="en-US" altLang="ja-JP" i="1" baseline="-25000" dirty="0">
                <a:solidFill>
                  <a:srgbClr val="000000"/>
                </a:solidFill>
                <a:latin typeface="Bookman Old Style" pitchFamily="18" charset="0"/>
                <a:ea typeface="ＭＳ ゴシック" pitchFamily="49" charset="-128"/>
                <a:cs typeface="Times New Roman" pitchFamily="18" charset="0"/>
              </a:rPr>
              <a:t>i</a:t>
            </a:r>
            <a:r>
              <a:rPr lang="en-US" altLang="ja-JP" i="1" baseline="-25000" dirty="0">
                <a:solidFill>
                  <a:srgbClr val="000000"/>
                </a:solidFill>
              </a:rPr>
              <a:t>//</a:t>
            </a:r>
            <a:endParaRPr lang="en-US" altLang="ja-JP" dirty="0">
              <a:solidFill>
                <a:srgbClr val="000000"/>
              </a:solidFill>
              <a:latin typeface="ＭＳ ゴシック" pitchFamily="49" charset="-128"/>
              <a:ea typeface="ＭＳ ゴシック" pitchFamily="49" charset="-128"/>
            </a:endParaRPr>
          </a:p>
        </p:txBody>
      </p:sp>
      <p:sp>
        <p:nvSpPr>
          <p:cNvPr id="293915" name="Rectangle 27"/>
          <p:cNvSpPr>
            <a:spLocks noChangeArrowheads="1"/>
          </p:cNvSpPr>
          <p:nvPr/>
        </p:nvSpPr>
        <p:spPr bwMode="auto">
          <a:xfrm>
            <a:off x="6307138" y="500063"/>
            <a:ext cx="4873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rPr>
              <a:t>F</a:t>
            </a:r>
            <a:r>
              <a:rPr lang="en-US" altLang="ja-JP" i="1" baseline="-25000" dirty="0">
                <a:solidFill>
                  <a:srgbClr val="000000"/>
                </a:solidFill>
                <a:latin typeface="Bookman Old Style" pitchFamily="18" charset="0"/>
                <a:ea typeface="ＭＳ ゴシック" pitchFamily="49" charset="-128"/>
                <a:cs typeface="Times New Roman" pitchFamily="18" charset="0"/>
              </a:rPr>
              <a:t>i</a:t>
            </a:r>
          </a:p>
        </p:txBody>
      </p:sp>
      <p:grpSp>
        <p:nvGrpSpPr>
          <p:cNvPr id="2" name="Group 28"/>
          <p:cNvGrpSpPr>
            <a:grpSpLocks/>
          </p:cNvGrpSpPr>
          <p:nvPr/>
        </p:nvGrpSpPr>
        <p:grpSpPr bwMode="auto">
          <a:xfrm>
            <a:off x="4848225" y="836613"/>
            <a:ext cx="3695700" cy="841375"/>
            <a:chOff x="3054" y="1632"/>
            <a:chExt cx="2328" cy="530"/>
          </a:xfrm>
        </p:grpSpPr>
        <p:sp>
          <p:nvSpPr>
            <p:cNvPr id="19610" name="Line 29"/>
            <p:cNvSpPr>
              <a:spLocks noChangeShapeType="1"/>
            </p:cNvSpPr>
            <p:nvPr/>
          </p:nvSpPr>
          <p:spPr bwMode="auto">
            <a:xfrm flipH="1">
              <a:off x="3054" y="1744"/>
              <a:ext cx="30" cy="56"/>
            </a:xfrm>
            <a:prstGeom prst="line">
              <a:avLst/>
            </a:prstGeom>
            <a:noFill/>
            <a:ln w="28575">
              <a:solidFill>
                <a:srgbClr val="996633"/>
              </a:solidFill>
              <a:round/>
              <a:headEnd/>
              <a:tailEnd/>
            </a:ln>
            <a:extLst>
              <a:ext uri="{909E8E84-426E-40DD-AFC4-6F175D3DCCD1}">
                <a14:hiddenFill xmlns:a14="http://schemas.microsoft.com/office/drawing/2010/main">
                  <a:noFill/>
                </a14:hiddenFill>
              </a:ext>
            </a:extLst>
          </p:spPr>
          <p:txBody>
            <a:bodyPr/>
            <a:lstStyle/>
            <a:p>
              <a:endParaRPr lang="ja-JP" altLang="en-US" b="1">
                <a:solidFill>
                  <a:srgbClr val="000000"/>
                </a:solidFill>
              </a:endParaRPr>
            </a:p>
          </p:txBody>
        </p:sp>
        <p:sp>
          <p:nvSpPr>
            <p:cNvPr id="19611" name="Line 30"/>
            <p:cNvSpPr>
              <a:spLocks noChangeShapeType="1"/>
            </p:cNvSpPr>
            <p:nvPr/>
          </p:nvSpPr>
          <p:spPr bwMode="auto">
            <a:xfrm flipH="1">
              <a:off x="3346" y="1898"/>
              <a:ext cx="30" cy="60"/>
            </a:xfrm>
            <a:prstGeom prst="line">
              <a:avLst/>
            </a:prstGeom>
            <a:noFill/>
            <a:ln w="28575">
              <a:solidFill>
                <a:srgbClr val="996633"/>
              </a:solidFill>
              <a:round/>
              <a:headEnd/>
              <a:tailEnd/>
            </a:ln>
            <a:extLst>
              <a:ext uri="{909E8E84-426E-40DD-AFC4-6F175D3DCCD1}">
                <a14:hiddenFill xmlns:a14="http://schemas.microsoft.com/office/drawing/2010/main">
                  <a:noFill/>
                </a14:hiddenFill>
              </a:ext>
            </a:extLst>
          </p:spPr>
          <p:txBody>
            <a:bodyPr/>
            <a:lstStyle/>
            <a:p>
              <a:endParaRPr lang="ja-JP" altLang="en-US" b="1">
                <a:solidFill>
                  <a:srgbClr val="000000"/>
                </a:solidFill>
              </a:endParaRPr>
            </a:p>
          </p:txBody>
        </p:sp>
        <p:sp>
          <p:nvSpPr>
            <p:cNvPr id="19612" name="Line 31"/>
            <p:cNvSpPr>
              <a:spLocks noChangeShapeType="1"/>
            </p:cNvSpPr>
            <p:nvPr/>
          </p:nvSpPr>
          <p:spPr bwMode="auto">
            <a:xfrm flipH="1">
              <a:off x="3442" y="1940"/>
              <a:ext cx="24" cy="64"/>
            </a:xfrm>
            <a:prstGeom prst="line">
              <a:avLst/>
            </a:prstGeom>
            <a:noFill/>
            <a:ln w="28575">
              <a:solidFill>
                <a:srgbClr val="996633"/>
              </a:solidFill>
              <a:round/>
              <a:headEnd/>
              <a:tailEnd/>
            </a:ln>
            <a:extLst>
              <a:ext uri="{909E8E84-426E-40DD-AFC4-6F175D3DCCD1}">
                <a14:hiddenFill xmlns:a14="http://schemas.microsoft.com/office/drawing/2010/main">
                  <a:noFill/>
                </a14:hiddenFill>
              </a:ext>
            </a:extLst>
          </p:spPr>
          <p:txBody>
            <a:bodyPr/>
            <a:lstStyle/>
            <a:p>
              <a:endParaRPr lang="ja-JP" altLang="en-US" b="1">
                <a:solidFill>
                  <a:srgbClr val="000000"/>
                </a:solidFill>
              </a:endParaRPr>
            </a:p>
          </p:txBody>
        </p:sp>
        <p:sp>
          <p:nvSpPr>
            <p:cNvPr id="19613" name="Line 32"/>
            <p:cNvSpPr>
              <a:spLocks noChangeShapeType="1"/>
            </p:cNvSpPr>
            <p:nvPr/>
          </p:nvSpPr>
          <p:spPr bwMode="auto">
            <a:xfrm flipH="1">
              <a:off x="3534" y="1984"/>
              <a:ext cx="24" cy="56"/>
            </a:xfrm>
            <a:prstGeom prst="line">
              <a:avLst/>
            </a:prstGeom>
            <a:noFill/>
            <a:ln w="28575">
              <a:solidFill>
                <a:srgbClr val="996633"/>
              </a:solidFill>
              <a:round/>
              <a:headEnd/>
              <a:tailEnd/>
            </a:ln>
            <a:extLst>
              <a:ext uri="{909E8E84-426E-40DD-AFC4-6F175D3DCCD1}">
                <a14:hiddenFill xmlns:a14="http://schemas.microsoft.com/office/drawing/2010/main">
                  <a:noFill/>
                </a14:hiddenFill>
              </a:ext>
            </a:extLst>
          </p:spPr>
          <p:txBody>
            <a:bodyPr/>
            <a:lstStyle/>
            <a:p>
              <a:endParaRPr lang="ja-JP" altLang="en-US" b="1">
                <a:solidFill>
                  <a:srgbClr val="000000"/>
                </a:solidFill>
              </a:endParaRPr>
            </a:p>
          </p:txBody>
        </p:sp>
        <p:sp>
          <p:nvSpPr>
            <p:cNvPr id="19614" name="Line 33"/>
            <p:cNvSpPr>
              <a:spLocks noChangeShapeType="1"/>
            </p:cNvSpPr>
            <p:nvPr/>
          </p:nvSpPr>
          <p:spPr bwMode="auto">
            <a:xfrm flipH="1">
              <a:off x="3858" y="2074"/>
              <a:ext cx="14" cy="56"/>
            </a:xfrm>
            <a:prstGeom prst="line">
              <a:avLst/>
            </a:prstGeom>
            <a:noFill/>
            <a:ln w="28575">
              <a:solidFill>
                <a:srgbClr val="996633"/>
              </a:solidFill>
              <a:round/>
              <a:headEnd/>
              <a:tailEnd/>
            </a:ln>
            <a:extLst>
              <a:ext uri="{909E8E84-426E-40DD-AFC4-6F175D3DCCD1}">
                <a14:hiddenFill xmlns:a14="http://schemas.microsoft.com/office/drawing/2010/main">
                  <a:noFill/>
                </a14:hiddenFill>
              </a:ext>
            </a:extLst>
          </p:spPr>
          <p:txBody>
            <a:bodyPr/>
            <a:lstStyle/>
            <a:p>
              <a:endParaRPr lang="ja-JP" altLang="en-US" b="1">
                <a:solidFill>
                  <a:srgbClr val="000000"/>
                </a:solidFill>
              </a:endParaRPr>
            </a:p>
          </p:txBody>
        </p:sp>
        <p:sp>
          <p:nvSpPr>
            <p:cNvPr id="19615" name="Line 34"/>
            <p:cNvSpPr>
              <a:spLocks noChangeShapeType="1"/>
            </p:cNvSpPr>
            <p:nvPr/>
          </p:nvSpPr>
          <p:spPr bwMode="auto">
            <a:xfrm flipH="1">
              <a:off x="4066" y="2104"/>
              <a:ext cx="4" cy="56"/>
            </a:xfrm>
            <a:prstGeom prst="line">
              <a:avLst/>
            </a:prstGeom>
            <a:noFill/>
            <a:ln w="28575">
              <a:solidFill>
                <a:srgbClr val="996633"/>
              </a:solidFill>
              <a:round/>
              <a:headEnd/>
              <a:tailEnd/>
            </a:ln>
            <a:extLst>
              <a:ext uri="{909E8E84-426E-40DD-AFC4-6F175D3DCCD1}">
                <a14:hiddenFill xmlns:a14="http://schemas.microsoft.com/office/drawing/2010/main">
                  <a:noFill/>
                </a14:hiddenFill>
              </a:ext>
            </a:extLst>
          </p:spPr>
          <p:txBody>
            <a:bodyPr/>
            <a:lstStyle/>
            <a:p>
              <a:endParaRPr lang="ja-JP" altLang="en-US" b="1">
                <a:solidFill>
                  <a:srgbClr val="000000"/>
                </a:solidFill>
              </a:endParaRPr>
            </a:p>
          </p:txBody>
        </p:sp>
        <p:sp>
          <p:nvSpPr>
            <p:cNvPr id="19616" name="Line 35"/>
            <p:cNvSpPr>
              <a:spLocks noChangeShapeType="1"/>
            </p:cNvSpPr>
            <p:nvPr/>
          </p:nvSpPr>
          <p:spPr bwMode="auto">
            <a:xfrm flipH="1">
              <a:off x="3970" y="2094"/>
              <a:ext cx="6" cy="56"/>
            </a:xfrm>
            <a:prstGeom prst="line">
              <a:avLst/>
            </a:prstGeom>
            <a:noFill/>
            <a:ln w="28575">
              <a:solidFill>
                <a:srgbClr val="996633"/>
              </a:solidFill>
              <a:round/>
              <a:headEnd/>
              <a:tailEnd/>
            </a:ln>
            <a:extLst>
              <a:ext uri="{909E8E84-426E-40DD-AFC4-6F175D3DCCD1}">
                <a14:hiddenFill xmlns:a14="http://schemas.microsoft.com/office/drawing/2010/main">
                  <a:noFill/>
                </a14:hiddenFill>
              </a:ext>
            </a:extLst>
          </p:spPr>
          <p:txBody>
            <a:bodyPr/>
            <a:lstStyle/>
            <a:p>
              <a:endParaRPr lang="ja-JP" altLang="en-US" b="1">
                <a:solidFill>
                  <a:srgbClr val="000000"/>
                </a:solidFill>
              </a:endParaRPr>
            </a:p>
          </p:txBody>
        </p:sp>
        <p:sp>
          <p:nvSpPr>
            <p:cNvPr id="19617" name="Line 36"/>
            <p:cNvSpPr>
              <a:spLocks noChangeShapeType="1"/>
            </p:cNvSpPr>
            <p:nvPr/>
          </p:nvSpPr>
          <p:spPr bwMode="auto">
            <a:xfrm>
              <a:off x="4166" y="2106"/>
              <a:ext cx="2" cy="56"/>
            </a:xfrm>
            <a:prstGeom prst="line">
              <a:avLst/>
            </a:prstGeom>
            <a:noFill/>
            <a:ln w="28575">
              <a:solidFill>
                <a:srgbClr val="996633"/>
              </a:solidFill>
              <a:round/>
              <a:headEnd/>
              <a:tailEnd/>
            </a:ln>
            <a:extLst>
              <a:ext uri="{909E8E84-426E-40DD-AFC4-6F175D3DCCD1}">
                <a14:hiddenFill xmlns:a14="http://schemas.microsoft.com/office/drawing/2010/main">
                  <a:noFill/>
                </a14:hiddenFill>
              </a:ext>
            </a:extLst>
          </p:spPr>
          <p:txBody>
            <a:bodyPr/>
            <a:lstStyle/>
            <a:p>
              <a:endParaRPr lang="ja-JP" altLang="en-US" b="1">
                <a:solidFill>
                  <a:srgbClr val="000000"/>
                </a:solidFill>
              </a:endParaRPr>
            </a:p>
          </p:txBody>
        </p:sp>
        <p:sp>
          <p:nvSpPr>
            <p:cNvPr id="19618" name="Line 37"/>
            <p:cNvSpPr>
              <a:spLocks noChangeShapeType="1"/>
            </p:cNvSpPr>
            <p:nvPr/>
          </p:nvSpPr>
          <p:spPr bwMode="auto">
            <a:xfrm>
              <a:off x="4508" y="2074"/>
              <a:ext cx="10" cy="54"/>
            </a:xfrm>
            <a:prstGeom prst="line">
              <a:avLst/>
            </a:prstGeom>
            <a:noFill/>
            <a:ln w="28575">
              <a:solidFill>
                <a:srgbClr val="996633"/>
              </a:solidFill>
              <a:round/>
              <a:headEnd/>
              <a:tailEnd/>
            </a:ln>
            <a:extLst>
              <a:ext uri="{909E8E84-426E-40DD-AFC4-6F175D3DCCD1}">
                <a14:hiddenFill xmlns:a14="http://schemas.microsoft.com/office/drawing/2010/main">
                  <a:noFill/>
                </a14:hiddenFill>
              </a:ext>
            </a:extLst>
          </p:spPr>
          <p:txBody>
            <a:bodyPr/>
            <a:lstStyle/>
            <a:p>
              <a:endParaRPr lang="ja-JP" altLang="en-US" b="1">
                <a:solidFill>
                  <a:srgbClr val="000000"/>
                </a:solidFill>
              </a:endParaRPr>
            </a:p>
          </p:txBody>
        </p:sp>
        <p:sp>
          <p:nvSpPr>
            <p:cNvPr id="19619" name="Line 38"/>
            <p:cNvSpPr>
              <a:spLocks noChangeShapeType="1"/>
            </p:cNvSpPr>
            <p:nvPr/>
          </p:nvSpPr>
          <p:spPr bwMode="auto">
            <a:xfrm>
              <a:off x="4592" y="2058"/>
              <a:ext cx="16" cy="52"/>
            </a:xfrm>
            <a:prstGeom prst="line">
              <a:avLst/>
            </a:prstGeom>
            <a:noFill/>
            <a:ln w="28575">
              <a:solidFill>
                <a:srgbClr val="996633"/>
              </a:solidFill>
              <a:round/>
              <a:headEnd/>
              <a:tailEnd/>
            </a:ln>
            <a:extLst>
              <a:ext uri="{909E8E84-426E-40DD-AFC4-6F175D3DCCD1}">
                <a14:hiddenFill xmlns:a14="http://schemas.microsoft.com/office/drawing/2010/main">
                  <a:noFill/>
                </a14:hiddenFill>
              </a:ext>
            </a:extLst>
          </p:spPr>
          <p:txBody>
            <a:bodyPr/>
            <a:lstStyle/>
            <a:p>
              <a:endParaRPr lang="ja-JP" altLang="en-US" b="1">
                <a:solidFill>
                  <a:srgbClr val="000000"/>
                </a:solidFill>
              </a:endParaRPr>
            </a:p>
          </p:txBody>
        </p:sp>
        <p:sp>
          <p:nvSpPr>
            <p:cNvPr id="19620" name="Line 39"/>
            <p:cNvSpPr>
              <a:spLocks noChangeShapeType="1"/>
            </p:cNvSpPr>
            <p:nvPr/>
          </p:nvSpPr>
          <p:spPr bwMode="auto">
            <a:xfrm>
              <a:off x="4680" y="2040"/>
              <a:ext cx="18" cy="52"/>
            </a:xfrm>
            <a:prstGeom prst="line">
              <a:avLst/>
            </a:prstGeom>
            <a:noFill/>
            <a:ln w="28575">
              <a:solidFill>
                <a:srgbClr val="996633"/>
              </a:solidFill>
              <a:round/>
              <a:headEnd/>
              <a:tailEnd/>
            </a:ln>
            <a:extLst>
              <a:ext uri="{909E8E84-426E-40DD-AFC4-6F175D3DCCD1}">
                <a14:hiddenFill xmlns:a14="http://schemas.microsoft.com/office/drawing/2010/main">
                  <a:noFill/>
                </a14:hiddenFill>
              </a:ext>
            </a:extLst>
          </p:spPr>
          <p:txBody>
            <a:bodyPr/>
            <a:lstStyle/>
            <a:p>
              <a:endParaRPr lang="ja-JP" altLang="en-US" b="1">
                <a:solidFill>
                  <a:srgbClr val="000000"/>
                </a:solidFill>
              </a:endParaRPr>
            </a:p>
          </p:txBody>
        </p:sp>
        <p:sp>
          <p:nvSpPr>
            <p:cNvPr id="19621" name="Line 40"/>
            <p:cNvSpPr>
              <a:spLocks noChangeShapeType="1"/>
            </p:cNvSpPr>
            <p:nvPr/>
          </p:nvSpPr>
          <p:spPr bwMode="auto">
            <a:xfrm>
              <a:off x="5010" y="1888"/>
              <a:ext cx="38" cy="52"/>
            </a:xfrm>
            <a:prstGeom prst="line">
              <a:avLst/>
            </a:prstGeom>
            <a:noFill/>
            <a:ln w="28575">
              <a:solidFill>
                <a:srgbClr val="996633"/>
              </a:solidFill>
              <a:round/>
              <a:headEnd/>
              <a:tailEnd/>
            </a:ln>
            <a:extLst>
              <a:ext uri="{909E8E84-426E-40DD-AFC4-6F175D3DCCD1}">
                <a14:hiddenFill xmlns:a14="http://schemas.microsoft.com/office/drawing/2010/main">
                  <a:noFill/>
                </a14:hiddenFill>
              </a:ext>
            </a:extLst>
          </p:spPr>
          <p:txBody>
            <a:bodyPr/>
            <a:lstStyle/>
            <a:p>
              <a:endParaRPr lang="ja-JP" altLang="en-US" b="1">
                <a:solidFill>
                  <a:srgbClr val="000000"/>
                </a:solidFill>
              </a:endParaRPr>
            </a:p>
          </p:txBody>
        </p:sp>
        <p:sp>
          <p:nvSpPr>
            <p:cNvPr id="19622" name="Line 41"/>
            <p:cNvSpPr>
              <a:spLocks noChangeShapeType="1"/>
            </p:cNvSpPr>
            <p:nvPr/>
          </p:nvSpPr>
          <p:spPr bwMode="auto">
            <a:xfrm>
              <a:off x="5082" y="1832"/>
              <a:ext cx="38" cy="52"/>
            </a:xfrm>
            <a:prstGeom prst="line">
              <a:avLst/>
            </a:prstGeom>
            <a:noFill/>
            <a:ln w="28575">
              <a:solidFill>
                <a:srgbClr val="996633"/>
              </a:solidFill>
              <a:round/>
              <a:headEnd/>
              <a:tailEnd/>
            </a:ln>
            <a:extLst>
              <a:ext uri="{909E8E84-426E-40DD-AFC4-6F175D3DCCD1}">
                <a14:hiddenFill xmlns:a14="http://schemas.microsoft.com/office/drawing/2010/main">
                  <a:noFill/>
                </a14:hiddenFill>
              </a:ext>
            </a:extLst>
          </p:spPr>
          <p:txBody>
            <a:bodyPr/>
            <a:lstStyle/>
            <a:p>
              <a:endParaRPr lang="ja-JP" altLang="en-US" b="1">
                <a:solidFill>
                  <a:srgbClr val="000000"/>
                </a:solidFill>
              </a:endParaRPr>
            </a:p>
          </p:txBody>
        </p:sp>
        <p:sp>
          <p:nvSpPr>
            <p:cNvPr id="19623" name="Line 42"/>
            <p:cNvSpPr>
              <a:spLocks noChangeShapeType="1"/>
            </p:cNvSpPr>
            <p:nvPr/>
          </p:nvSpPr>
          <p:spPr bwMode="auto">
            <a:xfrm>
              <a:off x="5150" y="1782"/>
              <a:ext cx="44" cy="52"/>
            </a:xfrm>
            <a:prstGeom prst="line">
              <a:avLst/>
            </a:prstGeom>
            <a:noFill/>
            <a:ln w="28575">
              <a:solidFill>
                <a:srgbClr val="996633"/>
              </a:solidFill>
              <a:round/>
              <a:headEnd/>
              <a:tailEnd/>
            </a:ln>
            <a:extLst>
              <a:ext uri="{909E8E84-426E-40DD-AFC4-6F175D3DCCD1}">
                <a14:hiddenFill xmlns:a14="http://schemas.microsoft.com/office/drawing/2010/main">
                  <a:noFill/>
                </a14:hiddenFill>
              </a:ext>
            </a:extLst>
          </p:spPr>
          <p:txBody>
            <a:bodyPr/>
            <a:lstStyle/>
            <a:p>
              <a:endParaRPr lang="ja-JP" altLang="en-US" b="1">
                <a:solidFill>
                  <a:srgbClr val="000000"/>
                </a:solidFill>
              </a:endParaRPr>
            </a:p>
          </p:txBody>
        </p:sp>
        <p:sp>
          <p:nvSpPr>
            <p:cNvPr id="19624" name="Line 43"/>
            <p:cNvSpPr>
              <a:spLocks noChangeShapeType="1"/>
            </p:cNvSpPr>
            <p:nvPr/>
          </p:nvSpPr>
          <p:spPr bwMode="auto">
            <a:xfrm>
              <a:off x="5208" y="1736"/>
              <a:ext cx="44" cy="52"/>
            </a:xfrm>
            <a:prstGeom prst="line">
              <a:avLst/>
            </a:prstGeom>
            <a:noFill/>
            <a:ln w="28575">
              <a:solidFill>
                <a:srgbClr val="996633"/>
              </a:solidFill>
              <a:round/>
              <a:headEnd/>
              <a:tailEnd/>
            </a:ln>
            <a:extLst>
              <a:ext uri="{909E8E84-426E-40DD-AFC4-6F175D3DCCD1}">
                <a14:hiddenFill xmlns:a14="http://schemas.microsoft.com/office/drawing/2010/main">
                  <a:noFill/>
                </a14:hiddenFill>
              </a:ext>
            </a:extLst>
          </p:spPr>
          <p:txBody>
            <a:bodyPr/>
            <a:lstStyle/>
            <a:p>
              <a:endParaRPr lang="ja-JP" altLang="en-US" b="1">
                <a:solidFill>
                  <a:srgbClr val="000000"/>
                </a:solidFill>
              </a:endParaRPr>
            </a:p>
          </p:txBody>
        </p:sp>
        <p:sp>
          <p:nvSpPr>
            <p:cNvPr id="19625" name="Line 44"/>
            <p:cNvSpPr>
              <a:spLocks noChangeShapeType="1"/>
            </p:cNvSpPr>
            <p:nvPr/>
          </p:nvSpPr>
          <p:spPr bwMode="auto">
            <a:xfrm>
              <a:off x="5270" y="1682"/>
              <a:ext cx="44" cy="52"/>
            </a:xfrm>
            <a:prstGeom prst="line">
              <a:avLst/>
            </a:prstGeom>
            <a:noFill/>
            <a:ln w="28575">
              <a:solidFill>
                <a:srgbClr val="996633"/>
              </a:solidFill>
              <a:round/>
              <a:headEnd/>
              <a:tailEnd/>
            </a:ln>
            <a:extLst>
              <a:ext uri="{909E8E84-426E-40DD-AFC4-6F175D3DCCD1}">
                <a14:hiddenFill xmlns:a14="http://schemas.microsoft.com/office/drawing/2010/main">
                  <a:noFill/>
                </a14:hiddenFill>
              </a:ext>
            </a:extLst>
          </p:spPr>
          <p:txBody>
            <a:bodyPr/>
            <a:lstStyle/>
            <a:p>
              <a:endParaRPr lang="ja-JP" altLang="en-US" b="1">
                <a:solidFill>
                  <a:srgbClr val="000000"/>
                </a:solidFill>
              </a:endParaRPr>
            </a:p>
          </p:txBody>
        </p:sp>
        <p:sp>
          <p:nvSpPr>
            <p:cNvPr id="19626" name="Line 45"/>
            <p:cNvSpPr>
              <a:spLocks noChangeShapeType="1"/>
            </p:cNvSpPr>
            <p:nvPr/>
          </p:nvSpPr>
          <p:spPr bwMode="auto">
            <a:xfrm>
              <a:off x="5338" y="1632"/>
              <a:ext cx="44" cy="52"/>
            </a:xfrm>
            <a:prstGeom prst="line">
              <a:avLst/>
            </a:prstGeom>
            <a:noFill/>
            <a:ln w="28575">
              <a:solidFill>
                <a:srgbClr val="996633"/>
              </a:solidFill>
              <a:round/>
              <a:headEnd/>
              <a:tailEnd/>
            </a:ln>
            <a:extLst>
              <a:ext uri="{909E8E84-426E-40DD-AFC4-6F175D3DCCD1}">
                <a14:hiddenFill xmlns:a14="http://schemas.microsoft.com/office/drawing/2010/main">
                  <a:noFill/>
                </a14:hiddenFill>
              </a:ext>
            </a:extLst>
          </p:spPr>
          <p:txBody>
            <a:bodyPr/>
            <a:lstStyle/>
            <a:p>
              <a:endParaRPr lang="ja-JP" altLang="en-US" b="1">
                <a:solidFill>
                  <a:srgbClr val="000000"/>
                </a:solidFill>
              </a:endParaRPr>
            </a:p>
          </p:txBody>
        </p:sp>
      </p:grpSp>
      <p:sp>
        <p:nvSpPr>
          <p:cNvPr id="19484" name="Rectangle 46"/>
          <p:cNvSpPr>
            <a:spLocks noGrp="1" noChangeArrowheads="1"/>
          </p:cNvSpPr>
          <p:nvPr>
            <p:ph type="title"/>
          </p:nvPr>
        </p:nvSpPr>
        <p:spPr>
          <a:xfrm>
            <a:off x="0" y="0"/>
            <a:ext cx="5148263" cy="549275"/>
          </a:xfrm>
          <a:noFill/>
        </p:spPr>
        <p:txBody>
          <a:bodyPr/>
          <a:lstStyle/>
          <a:p>
            <a:pPr algn="l" eaLnBrk="1" hangingPunct="1"/>
            <a:r>
              <a:rPr lang="ja-JP" altLang="en-US" sz="2800" dirty="0">
                <a:solidFill>
                  <a:srgbClr val="0000FF"/>
                </a:solidFill>
              </a:rPr>
              <a:t>仕事 </a:t>
            </a:r>
            <a:r>
              <a:rPr lang="en-US" altLang="ja-JP" sz="2800" dirty="0">
                <a:solidFill>
                  <a:srgbClr val="0000FF"/>
                </a:solidFill>
              </a:rPr>
              <a:t>(</a:t>
            </a:r>
            <a:r>
              <a:rPr lang="ja-JP" altLang="en-US" sz="2800" dirty="0">
                <a:solidFill>
                  <a:srgbClr val="0000FF"/>
                </a:solidFill>
              </a:rPr>
              <a:t>力が変化する場合</a:t>
            </a:r>
            <a:r>
              <a:rPr lang="en-US" altLang="ja-JP" sz="2800" dirty="0">
                <a:solidFill>
                  <a:srgbClr val="0000FF"/>
                </a:solidFill>
              </a:rPr>
              <a:t>)</a:t>
            </a:r>
          </a:p>
        </p:txBody>
      </p:sp>
      <p:sp>
        <p:nvSpPr>
          <p:cNvPr id="293935" name="Line 47"/>
          <p:cNvSpPr>
            <a:spLocks noChangeShapeType="1"/>
          </p:cNvSpPr>
          <p:nvPr/>
        </p:nvSpPr>
        <p:spPr bwMode="auto">
          <a:xfrm rot="16200000" flipH="1" flipV="1">
            <a:off x="7359650" y="4974539"/>
            <a:ext cx="3175" cy="812800"/>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b="1">
              <a:solidFill>
                <a:srgbClr val="000000"/>
              </a:solidFill>
            </a:endParaRPr>
          </a:p>
        </p:txBody>
      </p:sp>
      <p:sp>
        <p:nvSpPr>
          <p:cNvPr id="293936" name="Rectangle 48"/>
          <p:cNvSpPr>
            <a:spLocks noChangeArrowheads="1"/>
          </p:cNvSpPr>
          <p:nvPr/>
        </p:nvSpPr>
        <p:spPr bwMode="auto">
          <a:xfrm>
            <a:off x="5148263" y="4969776"/>
            <a:ext cx="2522538" cy="830263"/>
          </a:xfrm>
          <a:prstGeom prst="rect">
            <a:avLst/>
          </a:prstGeom>
          <a:solidFill>
            <a:schemeClr val="bg1"/>
          </a:solidFill>
          <a:ln>
            <a:noFill/>
          </a:ln>
          <a:extLst>
            <a:ext uri="{91240B29-F687-4F45-9708-019B960494DF}">
              <a14:hiddenLine xmlns:a14="http://schemas.microsoft.com/office/drawing/2010/main" w="28575" algn="ctr">
                <a:solidFill>
                  <a:srgbClr val="000000"/>
                </a:solidFill>
                <a:miter lim="800000"/>
                <a:headEnd/>
                <a:tailEnd/>
              </a14:hiddenLine>
            </a:ext>
          </a:extLst>
        </p:spPr>
        <p:txBody>
          <a:bodyPr wrap="none" anchor="ctr"/>
          <a:lstStyle/>
          <a:p>
            <a:endParaRPr lang="ja-JP" altLang="en-US" b="1">
              <a:solidFill>
                <a:srgbClr val="000000"/>
              </a:solidFill>
            </a:endParaRPr>
          </a:p>
        </p:txBody>
      </p:sp>
      <p:grpSp>
        <p:nvGrpSpPr>
          <p:cNvPr id="3" name="Group 49"/>
          <p:cNvGrpSpPr>
            <a:grpSpLocks/>
          </p:cNvGrpSpPr>
          <p:nvPr/>
        </p:nvGrpSpPr>
        <p:grpSpPr bwMode="auto">
          <a:xfrm rot="16200000">
            <a:off x="6747669" y="4638783"/>
            <a:ext cx="500063" cy="1454150"/>
            <a:chOff x="5335" y="698"/>
            <a:chExt cx="315" cy="916"/>
          </a:xfrm>
        </p:grpSpPr>
        <p:sp>
          <p:nvSpPr>
            <p:cNvPr id="19599" name="AutoShape 50"/>
            <p:cNvSpPr>
              <a:spLocks/>
            </p:cNvSpPr>
            <p:nvPr/>
          </p:nvSpPr>
          <p:spPr bwMode="auto">
            <a:xfrm>
              <a:off x="5335" y="795"/>
              <a:ext cx="156" cy="112"/>
            </a:xfrm>
            <a:prstGeom prst="leftBracket">
              <a:avLst>
                <a:gd name="adj" fmla="val 50000"/>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9600" name="AutoShape 51"/>
            <p:cNvSpPr>
              <a:spLocks/>
            </p:cNvSpPr>
            <p:nvPr/>
          </p:nvSpPr>
          <p:spPr bwMode="auto">
            <a:xfrm rot="10800000" flipV="1">
              <a:off x="5487" y="698"/>
              <a:ext cx="160" cy="208"/>
            </a:xfrm>
            <a:prstGeom prst="leftBracket">
              <a:avLst>
                <a:gd name="adj" fmla="val 65000"/>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9601" name="AutoShape 52"/>
            <p:cNvSpPr>
              <a:spLocks/>
            </p:cNvSpPr>
            <p:nvPr/>
          </p:nvSpPr>
          <p:spPr bwMode="auto">
            <a:xfrm>
              <a:off x="5337" y="947"/>
              <a:ext cx="157" cy="112"/>
            </a:xfrm>
            <a:prstGeom prst="leftBracket">
              <a:avLst>
                <a:gd name="adj" fmla="val 50000"/>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9602" name="AutoShape 53"/>
            <p:cNvSpPr>
              <a:spLocks/>
            </p:cNvSpPr>
            <p:nvPr/>
          </p:nvSpPr>
          <p:spPr bwMode="auto">
            <a:xfrm rot="10800000" flipV="1">
              <a:off x="5490" y="792"/>
              <a:ext cx="160" cy="266"/>
            </a:xfrm>
            <a:prstGeom prst="leftBracket">
              <a:avLst>
                <a:gd name="adj" fmla="val 83125"/>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9603" name="AutoShape 54"/>
            <p:cNvSpPr>
              <a:spLocks/>
            </p:cNvSpPr>
            <p:nvPr/>
          </p:nvSpPr>
          <p:spPr bwMode="auto">
            <a:xfrm>
              <a:off x="5335" y="1099"/>
              <a:ext cx="156" cy="112"/>
            </a:xfrm>
            <a:prstGeom prst="leftBracket">
              <a:avLst>
                <a:gd name="adj" fmla="val 50000"/>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9604" name="AutoShape 55"/>
            <p:cNvSpPr>
              <a:spLocks/>
            </p:cNvSpPr>
            <p:nvPr/>
          </p:nvSpPr>
          <p:spPr bwMode="auto">
            <a:xfrm rot="10800000" flipV="1">
              <a:off x="5487" y="944"/>
              <a:ext cx="160" cy="266"/>
            </a:xfrm>
            <a:prstGeom prst="leftBracket">
              <a:avLst>
                <a:gd name="adj" fmla="val 83125"/>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9605" name="AutoShape 56"/>
            <p:cNvSpPr>
              <a:spLocks/>
            </p:cNvSpPr>
            <p:nvPr/>
          </p:nvSpPr>
          <p:spPr bwMode="auto">
            <a:xfrm>
              <a:off x="5337" y="1254"/>
              <a:ext cx="157" cy="112"/>
            </a:xfrm>
            <a:prstGeom prst="leftBracket">
              <a:avLst>
                <a:gd name="adj" fmla="val 50000"/>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9606" name="AutoShape 57"/>
            <p:cNvSpPr>
              <a:spLocks/>
            </p:cNvSpPr>
            <p:nvPr/>
          </p:nvSpPr>
          <p:spPr bwMode="auto">
            <a:xfrm rot="10800000" flipV="1">
              <a:off x="5490" y="1099"/>
              <a:ext cx="160" cy="266"/>
            </a:xfrm>
            <a:prstGeom prst="leftBracket">
              <a:avLst>
                <a:gd name="adj" fmla="val 83125"/>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9607" name="AutoShape 58"/>
            <p:cNvSpPr>
              <a:spLocks/>
            </p:cNvSpPr>
            <p:nvPr/>
          </p:nvSpPr>
          <p:spPr bwMode="auto">
            <a:xfrm>
              <a:off x="5337" y="1405"/>
              <a:ext cx="157" cy="112"/>
            </a:xfrm>
            <a:prstGeom prst="leftBracket">
              <a:avLst>
                <a:gd name="adj" fmla="val 50000"/>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9608" name="AutoShape 59"/>
            <p:cNvSpPr>
              <a:spLocks/>
            </p:cNvSpPr>
            <p:nvPr/>
          </p:nvSpPr>
          <p:spPr bwMode="auto">
            <a:xfrm rot="10800000" flipV="1">
              <a:off x="5490" y="1250"/>
              <a:ext cx="160" cy="266"/>
            </a:xfrm>
            <a:prstGeom prst="leftBracket">
              <a:avLst>
                <a:gd name="adj" fmla="val 83125"/>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9609" name="AutoShape 60"/>
            <p:cNvSpPr>
              <a:spLocks/>
            </p:cNvSpPr>
            <p:nvPr/>
          </p:nvSpPr>
          <p:spPr bwMode="auto">
            <a:xfrm rot="10800000" flipV="1">
              <a:off x="5489" y="1406"/>
              <a:ext cx="157" cy="208"/>
            </a:xfrm>
            <a:prstGeom prst="leftBracket">
              <a:avLst>
                <a:gd name="adj" fmla="val 66242"/>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grpSp>
      <p:graphicFrame>
        <p:nvGraphicFramePr>
          <p:cNvPr id="293949" name="Object 61"/>
          <p:cNvGraphicFramePr>
            <a:graphicFrameLocks noChangeAspect="1"/>
          </p:cNvGraphicFramePr>
          <p:nvPr>
            <p:extLst>
              <p:ext uri="{D42A27DB-BD31-4B8C-83A1-F6EECF244321}">
                <p14:modId xmlns:p14="http://schemas.microsoft.com/office/powerpoint/2010/main" val="1658745956"/>
              </p:ext>
            </p:extLst>
          </p:nvPr>
        </p:nvGraphicFramePr>
        <p:xfrm>
          <a:off x="1365922" y="4317314"/>
          <a:ext cx="450850" cy="450850"/>
        </p:xfrm>
        <a:graphic>
          <a:graphicData uri="http://schemas.openxmlformats.org/presentationml/2006/ole">
            <mc:AlternateContent xmlns:mc="http://schemas.openxmlformats.org/markup-compatibility/2006">
              <mc:Choice xmlns:v="urn:schemas-microsoft-com:vml" Requires="v">
                <p:oleObj spid="_x0000_s298904" name="数式" r:id="rId15" imgW="139700" imgH="139700" progId="Equation.3">
                  <p:embed/>
                </p:oleObj>
              </mc:Choice>
              <mc:Fallback>
                <p:oleObj name="数式" r:id="rId15" imgW="139700" imgH="13970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365922" y="4317314"/>
                        <a:ext cx="450850"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93950" name="Rectangle 62"/>
          <p:cNvSpPr>
            <a:spLocks noChangeArrowheads="1"/>
          </p:cNvSpPr>
          <p:nvPr/>
        </p:nvSpPr>
        <p:spPr bwMode="auto">
          <a:xfrm>
            <a:off x="3413126" y="4838014"/>
            <a:ext cx="1700212" cy="1081087"/>
          </a:xfrm>
          <a:prstGeom prst="rect">
            <a:avLst/>
          </a:prstGeom>
          <a:noFill/>
          <a:ln w="6350">
            <a:solidFill>
              <a:srgbClr val="00CCFF"/>
            </a:solidFill>
            <a:prstDash val="dash"/>
            <a:miter lim="800000"/>
            <a:headEnd/>
            <a:tailEnd/>
          </a:ln>
          <a:extLst>
            <a:ext uri="{909E8E84-426E-40DD-AFC4-6F175D3DCCD1}">
              <a14:hiddenFill xmlns:a14="http://schemas.microsoft.com/office/drawing/2010/main">
                <a:solidFill>
                  <a:srgbClr val="FFFFFF"/>
                </a:solidFill>
              </a14:hiddenFill>
            </a:ext>
          </a:extLst>
        </p:spPr>
        <p:txBody>
          <a:bodyPr lIns="74295" tIns="8890" rIns="74295" bIns="8890"/>
          <a:lstStyle/>
          <a:p>
            <a:endParaRPr lang="ja-JP" altLang="en-US" b="1">
              <a:solidFill>
                <a:srgbClr val="000000"/>
              </a:solidFill>
            </a:endParaRPr>
          </a:p>
        </p:txBody>
      </p:sp>
      <p:sp>
        <p:nvSpPr>
          <p:cNvPr id="293951" name="Rectangle 63"/>
          <p:cNvSpPr>
            <a:spLocks noChangeArrowheads="1"/>
          </p:cNvSpPr>
          <p:nvPr/>
        </p:nvSpPr>
        <p:spPr bwMode="auto">
          <a:xfrm>
            <a:off x="-916" y="3717239"/>
            <a:ext cx="4806951"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ja-JP" altLang="en-US">
                <a:solidFill>
                  <a:srgbClr val="0000FF"/>
                </a:solidFill>
                <a:latin typeface="ＭＳ ゴシック" pitchFamily="49" charset="-128"/>
                <a:ea typeface="ＭＳ ゴシック" pitchFamily="49" charset="-128"/>
                <a:cs typeface="Times New Roman" pitchFamily="18" charset="0"/>
              </a:rPr>
              <a:t>例　</a:t>
            </a:r>
            <a:r>
              <a:rPr lang="ja-JP" altLang="en-US">
                <a:solidFill>
                  <a:srgbClr val="000000"/>
                </a:solidFill>
                <a:latin typeface="ＭＳ ゴシック" pitchFamily="49" charset="-128"/>
                <a:ea typeface="ＭＳ ゴシック" pitchFamily="49" charset="-128"/>
                <a:cs typeface="Times New Roman" pitchFamily="18" charset="0"/>
              </a:rPr>
              <a:t>ばねをのばすための仕事</a:t>
            </a:r>
            <a:endParaRPr lang="ja-JP" altLang="en-US">
              <a:solidFill>
                <a:srgbClr val="000000"/>
              </a:solidFill>
              <a:ea typeface="ＭＳ ゴシック" pitchFamily="49" charset="-128"/>
              <a:cs typeface="Times New Roman" pitchFamily="18" charset="0"/>
            </a:endParaRPr>
          </a:p>
        </p:txBody>
      </p:sp>
      <p:sp>
        <p:nvSpPr>
          <p:cNvPr id="293952" name="Rectangle 64"/>
          <p:cNvSpPr>
            <a:spLocks noChangeArrowheads="1"/>
          </p:cNvSpPr>
          <p:nvPr/>
        </p:nvSpPr>
        <p:spPr bwMode="auto">
          <a:xfrm>
            <a:off x="1797722" y="4203014"/>
            <a:ext cx="19621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ja-JP" altLang="en-US">
                <a:solidFill>
                  <a:srgbClr val="000000"/>
                </a:solidFill>
                <a:latin typeface="ＭＳ ゴシック" pitchFamily="49" charset="-128"/>
                <a:ea typeface="ＭＳ ゴシック" pitchFamily="49" charset="-128"/>
                <a:cs typeface="Times New Roman" pitchFamily="18" charset="0"/>
              </a:rPr>
              <a:t>のときの力</a:t>
            </a:r>
            <a:endParaRPr lang="ja-JP" altLang="en-US">
              <a:solidFill>
                <a:srgbClr val="000000"/>
              </a:solidFill>
              <a:ea typeface="ＭＳ ゴシック" pitchFamily="49" charset="-128"/>
              <a:cs typeface="Times New Roman" pitchFamily="18" charset="0"/>
            </a:endParaRPr>
          </a:p>
        </p:txBody>
      </p:sp>
      <p:graphicFrame>
        <p:nvGraphicFramePr>
          <p:cNvPr id="293953" name="Object 65"/>
          <p:cNvGraphicFramePr>
            <a:graphicFrameLocks noChangeAspect="1"/>
          </p:cNvGraphicFramePr>
          <p:nvPr>
            <p:extLst>
              <p:ext uri="{D42A27DB-BD31-4B8C-83A1-F6EECF244321}">
                <p14:modId xmlns:p14="http://schemas.microsoft.com/office/powerpoint/2010/main" val="3707748522"/>
              </p:ext>
            </p:extLst>
          </p:nvPr>
        </p:nvGraphicFramePr>
        <p:xfrm>
          <a:off x="4102772" y="4245877"/>
          <a:ext cx="1593850" cy="571500"/>
        </p:xfrm>
        <a:graphic>
          <a:graphicData uri="http://schemas.openxmlformats.org/presentationml/2006/ole">
            <mc:AlternateContent xmlns:mc="http://schemas.openxmlformats.org/markup-compatibility/2006">
              <mc:Choice xmlns:v="urn:schemas-microsoft-com:vml" Requires="v">
                <p:oleObj spid="_x0000_s298905" name="数式" r:id="rId17" imgW="507780" imgH="177723" progId="Equation.3">
                  <p:embed/>
                </p:oleObj>
              </mc:Choice>
              <mc:Fallback>
                <p:oleObj name="数式" r:id="rId17" imgW="507780" imgH="177723"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102772" y="4245877"/>
                        <a:ext cx="159385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93954" name="Object 66"/>
          <p:cNvGraphicFramePr>
            <a:graphicFrameLocks noChangeAspect="1"/>
          </p:cNvGraphicFramePr>
          <p:nvPr>
            <p:extLst>
              <p:ext uri="{D42A27DB-BD31-4B8C-83A1-F6EECF244321}">
                <p14:modId xmlns:p14="http://schemas.microsoft.com/office/powerpoint/2010/main" val="1312018316"/>
              </p:ext>
            </p:extLst>
          </p:nvPr>
        </p:nvGraphicFramePr>
        <p:xfrm>
          <a:off x="36513" y="5031689"/>
          <a:ext cx="1038225" cy="515937"/>
        </p:xfrm>
        <a:graphic>
          <a:graphicData uri="http://schemas.openxmlformats.org/presentationml/2006/ole">
            <mc:AlternateContent xmlns:mc="http://schemas.openxmlformats.org/markup-compatibility/2006">
              <mc:Choice xmlns:v="urn:schemas-microsoft-com:vml" Requires="v">
                <p:oleObj spid="_x0000_s298906" name="数式" r:id="rId19" imgW="330057" imgH="165028" progId="Equation.3">
                  <p:embed/>
                </p:oleObj>
              </mc:Choice>
              <mc:Fallback>
                <p:oleObj name="数式" r:id="rId19" imgW="330057" imgH="165028"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6513" y="5031689"/>
                        <a:ext cx="1038225"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93955" name="Rectangle 67"/>
          <p:cNvSpPr>
            <a:spLocks noChangeArrowheads="1"/>
          </p:cNvSpPr>
          <p:nvPr/>
        </p:nvSpPr>
        <p:spPr bwMode="auto">
          <a:xfrm>
            <a:off x="538835" y="4245877"/>
            <a:ext cx="8810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r>
              <a:rPr lang="ja-JP" altLang="en-US">
                <a:solidFill>
                  <a:srgbClr val="000000"/>
                </a:solidFill>
              </a:rPr>
              <a:t>のび</a:t>
            </a:r>
          </a:p>
        </p:txBody>
      </p:sp>
      <p:graphicFrame>
        <p:nvGraphicFramePr>
          <p:cNvPr id="293956" name="Object 68"/>
          <p:cNvGraphicFramePr>
            <a:graphicFrameLocks noChangeAspect="1"/>
          </p:cNvGraphicFramePr>
          <p:nvPr>
            <p:extLst>
              <p:ext uri="{D42A27DB-BD31-4B8C-83A1-F6EECF244321}">
                <p14:modId xmlns:p14="http://schemas.microsoft.com/office/powerpoint/2010/main" val="2773233578"/>
              </p:ext>
            </p:extLst>
          </p:nvPr>
        </p:nvGraphicFramePr>
        <p:xfrm>
          <a:off x="3600451" y="4766576"/>
          <a:ext cx="1279525" cy="1231900"/>
        </p:xfrm>
        <a:graphic>
          <a:graphicData uri="http://schemas.openxmlformats.org/presentationml/2006/ole">
            <mc:AlternateContent xmlns:mc="http://schemas.openxmlformats.org/markup-compatibility/2006">
              <mc:Choice xmlns:v="urn:schemas-microsoft-com:vml" Requires="v">
                <p:oleObj spid="_x0000_s298907" name="数式" r:id="rId21" imgW="406048" imgH="393359" progId="Equation.3">
                  <p:embed/>
                </p:oleObj>
              </mc:Choice>
              <mc:Fallback>
                <p:oleObj name="数式" r:id="rId21" imgW="406048" imgH="393359" progId="Equation.3">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3600451" y="4766576"/>
                        <a:ext cx="1279525" cy="123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93957" name="Object 69"/>
          <p:cNvGraphicFramePr>
            <a:graphicFrameLocks noChangeAspect="1"/>
          </p:cNvGraphicFramePr>
          <p:nvPr>
            <p:extLst>
              <p:ext uri="{D42A27DB-BD31-4B8C-83A1-F6EECF244321}">
                <p14:modId xmlns:p14="http://schemas.microsoft.com/office/powerpoint/2010/main" val="2013496381"/>
              </p:ext>
            </p:extLst>
          </p:nvPr>
        </p:nvGraphicFramePr>
        <p:xfrm>
          <a:off x="1128713" y="4785626"/>
          <a:ext cx="1758950" cy="1033463"/>
        </p:xfrm>
        <a:graphic>
          <a:graphicData uri="http://schemas.openxmlformats.org/presentationml/2006/ole">
            <mc:AlternateContent xmlns:mc="http://schemas.openxmlformats.org/markup-compatibility/2006">
              <mc:Choice xmlns:v="urn:schemas-microsoft-com:vml" Requires="v">
                <p:oleObj spid="_x0000_s298908" name="数式" r:id="rId23" imgW="558800" imgH="330200" progId="Equation.3">
                  <p:embed/>
                </p:oleObj>
              </mc:Choice>
              <mc:Fallback>
                <p:oleObj name="数式" r:id="rId23" imgW="558800" imgH="330200" progId="Equation.3">
                  <p:embed/>
                  <p:pic>
                    <p:nvPicPr>
                      <p:cNvPr id="0" nam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1128713" y="4785626"/>
                        <a:ext cx="1758950" cy="1033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93958" name="Rectangle 70"/>
          <p:cNvSpPr>
            <a:spLocks noChangeArrowheads="1"/>
          </p:cNvSpPr>
          <p:nvPr/>
        </p:nvSpPr>
        <p:spPr bwMode="auto">
          <a:xfrm>
            <a:off x="1085851" y="4911039"/>
            <a:ext cx="1747837" cy="963612"/>
          </a:xfrm>
          <a:prstGeom prst="rect">
            <a:avLst/>
          </a:prstGeom>
          <a:noFill/>
          <a:ln w="6350">
            <a:solidFill>
              <a:srgbClr val="00CCFF"/>
            </a:solidFill>
            <a:prstDash val="dash"/>
            <a:miter lim="800000"/>
            <a:headEnd/>
            <a:tailEnd/>
          </a:ln>
          <a:extLst>
            <a:ext uri="{909E8E84-426E-40DD-AFC4-6F175D3DCCD1}">
              <a14:hiddenFill xmlns:a14="http://schemas.microsoft.com/office/drawing/2010/main">
                <a:solidFill>
                  <a:srgbClr val="FFFFFF"/>
                </a:solidFill>
              </a14:hiddenFill>
            </a:ext>
          </a:extLst>
        </p:spPr>
        <p:txBody>
          <a:bodyPr lIns="74295" tIns="8890" rIns="74295" bIns="8890"/>
          <a:lstStyle/>
          <a:p>
            <a:endParaRPr lang="ja-JP" altLang="en-US" b="1">
              <a:solidFill>
                <a:srgbClr val="000000"/>
              </a:solidFill>
            </a:endParaRPr>
          </a:p>
        </p:txBody>
      </p:sp>
      <p:graphicFrame>
        <p:nvGraphicFramePr>
          <p:cNvPr id="293959" name="Object 71"/>
          <p:cNvGraphicFramePr>
            <a:graphicFrameLocks noChangeAspect="1"/>
          </p:cNvGraphicFramePr>
          <p:nvPr>
            <p:extLst>
              <p:ext uri="{D42A27DB-BD31-4B8C-83A1-F6EECF244321}">
                <p14:modId xmlns:p14="http://schemas.microsoft.com/office/powerpoint/2010/main" val="2272147885"/>
              </p:ext>
            </p:extLst>
          </p:nvPr>
        </p:nvGraphicFramePr>
        <p:xfrm>
          <a:off x="2909888" y="5179326"/>
          <a:ext cx="377825" cy="304800"/>
        </p:xfrm>
        <a:graphic>
          <a:graphicData uri="http://schemas.openxmlformats.org/presentationml/2006/ole">
            <mc:AlternateContent xmlns:mc="http://schemas.openxmlformats.org/markup-compatibility/2006">
              <mc:Choice xmlns:v="urn:schemas-microsoft-com:vml" Requires="v">
                <p:oleObj spid="_x0000_s298909" name="数式" r:id="rId25" imgW="126780" imgH="101424" progId="Equation.3">
                  <p:embed/>
                </p:oleObj>
              </mc:Choice>
              <mc:Fallback>
                <p:oleObj name="数式" r:id="rId25" imgW="126780" imgH="101424"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909888" y="5179326"/>
                        <a:ext cx="3778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4" name="Group 72"/>
          <p:cNvGrpSpPr>
            <a:grpSpLocks/>
          </p:cNvGrpSpPr>
          <p:nvPr/>
        </p:nvGrpSpPr>
        <p:grpSpPr bwMode="auto">
          <a:xfrm rot="16200000">
            <a:off x="6018213" y="3923614"/>
            <a:ext cx="500063" cy="2897187"/>
            <a:chOff x="3102" y="824"/>
            <a:chExt cx="315" cy="1825"/>
          </a:xfrm>
        </p:grpSpPr>
        <p:grpSp>
          <p:nvGrpSpPr>
            <p:cNvPr id="19586" name="Group 73"/>
            <p:cNvGrpSpPr>
              <a:grpSpLocks/>
            </p:cNvGrpSpPr>
            <p:nvPr/>
          </p:nvGrpSpPr>
          <p:grpSpPr bwMode="auto">
            <a:xfrm>
              <a:off x="3102" y="1733"/>
              <a:ext cx="315" cy="916"/>
              <a:chOff x="5335" y="698"/>
              <a:chExt cx="315" cy="916"/>
            </a:xfrm>
          </p:grpSpPr>
          <p:sp>
            <p:nvSpPr>
              <p:cNvPr id="19588" name="AutoShape 74"/>
              <p:cNvSpPr>
                <a:spLocks/>
              </p:cNvSpPr>
              <p:nvPr/>
            </p:nvSpPr>
            <p:spPr bwMode="auto">
              <a:xfrm>
                <a:off x="5335" y="795"/>
                <a:ext cx="156" cy="112"/>
              </a:xfrm>
              <a:prstGeom prst="leftBracket">
                <a:avLst>
                  <a:gd name="adj" fmla="val 50000"/>
                </a:avLst>
              </a:prstGeom>
              <a:noFill/>
              <a:ln w="381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9589" name="AutoShape 75"/>
              <p:cNvSpPr>
                <a:spLocks/>
              </p:cNvSpPr>
              <p:nvPr/>
            </p:nvSpPr>
            <p:spPr bwMode="auto">
              <a:xfrm rot="10800000" flipV="1">
                <a:off x="5487" y="698"/>
                <a:ext cx="160" cy="208"/>
              </a:xfrm>
              <a:prstGeom prst="leftBracket">
                <a:avLst>
                  <a:gd name="adj" fmla="val 65000"/>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9590" name="AutoShape 76"/>
              <p:cNvSpPr>
                <a:spLocks/>
              </p:cNvSpPr>
              <p:nvPr/>
            </p:nvSpPr>
            <p:spPr bwMode="auto">
              <a:xfrm>
                <a:off x="5337" y="947"/>
                <a:ext cx="157" cy="112"/>
              </a:xfrm>
              <a:prstGeom prst="leftBracket">
                <a:avLst>
                  <a:gd name="adj" fmla="val 50000"/>
                </a:avLst>
              </a:prstGeom>
              <a:noFill/>
              <a:ln w="381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9591" name="AutoShape 77"/>
              <p:cNvSpPr>
                <a:spLocks/>
              </p:cNvSpPr>
              <p:nvPr/>
            </p:nvSpPr>
            <p:spPr bwMode="auto">
              <a:xfrm rot="10800000" flipV="1">
                <a:off x="5490" y="792"/>
                <a:ext cx="160" cy="266"/>
              </a:xfrm>
              <a:prstGeom prst="leftBracket">
                <a:avLst>
                  <a:gd name="adj" fmla="val 83125"/>
                </a:avLst>
              </a:prstGeom>
              <a:noFill/>
              <a:ln w="381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9592" name="AutoShape 78"/>
              <p:cNvSpPr>
                <a:spLocks/>
              </p:cNvSpPr>
              <p:nvPr/>
            </p:nvSpPr>
            <p:spPr bwMode="auto">
              <a:xfrm>
                <a:off x="5335" y="1099"/>
                <a:ext cx="156" cy="112"/>
              </a:xfrm>
              <a:prstGeom prst="leftBracket">
                <a:avLst>
                  <a:gd name="adj" fmla="val 50000"/>
                </a:avLst>
              </a:prstGeom>
              <a:noFill/>
              <a:ln w="381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9593" name="AutoShape 79"/>
              <p:cNvSpPr>
                <a:spLocks/>
              </p:cNvSpPr>
              <p:nvPr/>
            </p:nvSpPr>
            <p:spPr bwMode="auto">
              <a:xfrm rot="10800000" flipV="1">
                <a:off x="5487" y="944"/>
                <a:ext cx="160" cy="266"/>
              </a:xfrm>
              <a:prstGeom prst="leftBracket">
                <a:avLst>
                  <a:gd name="adj" fmla="val 83125"/>
                </a:avLst>
              </a:prstGeom>
              <a:noFill/>
              <a:ln w="381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9594" name="AutoShape 80"/>
              <p:cNvSpPr>
                <a:spLocks/>
              </p:cNvSpPr>
              <p:nvPr/>
            </p:nvSpPr>
            <p:spPr bwMode="auto">
              <a:xfrm>
                <a:off x="5337" y="1254"/>
                <a:ext cx="157" cy="112"/>
              </a:xfrm>
              <a:prstGeom prst="leftBracket">
                <a:avLst>
                  <a:gd name="adj" fmla="val 50000"/>
                </a:avLst>
              </a:prstGeom>
              <a:noFill/>
              <a:ln w="381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9595" name="AutoShape 81"/>
              <p:cNvSpPr>
                <a:spLocks/>
              </p:cNvSpPr>
              <p:nvPr/>
            </p:nvSpPr>
            <p:spPr bwMode="auto">
              <a:xfrm rot="10800000" flipV="1">
                <a:off x="5490" y="1099"/>
                <a:ext cx="160" cy="266"/>
              </a:xfrm>
              <a:prstGeom prst="leftBracket">
                <a:avLst>
                  <a:gd name="adj" fmla="val 83125"/>
                </a:avLst>
              </a:prstGeom>
              <a:noFill/>
              <a:ln w="381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9596" name="AutoShape 82"/>
              <p:cNvSpPr>
                <a:spLocks/>
              </p:cNvSpPr>
              <p:nvPr/>
            </p:nvSpPr>
            <p:spPr bwMode="auto">
              <a:xfrm>
                <a:off x="5337" y="1405"/>
                <a:ext cx="157" cy="112"/>
              </a:xfrm>
              <a:prstGeom prst="leftBracket">
                <a:avLst>
                  <a:gd name="adj" fmla="val 50000"/>
                </a:avLst>
              </a:prstGeom>
              <a:noFill/>
              <a:ln w="381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9597" name="AutoShape 83"/>
              <p:cNvSpPr>
                <a:spLocks/>
              </p:cNvSpPr>
              <p:nvPr/>
            </p:nvSpPr>
            <p:spPr bwMode="auto">
              <a:xfrm rot="10800000" flipV="1">
                <a:off x="5490" y="1250"/>
                <a:ext cx="160" cy="266"/>
              </a:xfrm>
              <a:prstGeom prst="leftBracket">
                <a:avLst>
                  <a:gd name="adj" fmla="val 83125"/>
                </a:avLst>
              </a:prstGeom>
              <a:noFill/>
              <a:ln w="381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9598" name="AutoShape 84"/>
              <p:cNvSpPr>
                <a:spLocks/>
              </p:cNvSpPr>
              <p:nvPr/>
            </p:nvSpPr>
            <p:spPr bwMode="auto">
              <a:xfrm rot="10800000" flipV="1">
                <a:off x="5489" y="1406"/>
                <a:ext cx="157" cy="208"/>
              </a:xfrm>
              <a:prstGeom prst="leftBracket">
                <a:avLst>
                  <a:gd name="adj" fmla="val 66242"/>
                </a:avLst>
              </a:prstGeom>
              <a:noFill/>
              <a:ln w="381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grpSp>
        <p:sp>
          <p:nvSpPr>
            <p:cNvPr id="19587" name="Line 85"/>
            <p:cNvSpPr>
              <a:spLocks noChangeShapeType="1"/>
            </p:cNvSpPr>
            <p:nvPr/>
          </p:nvSpPr>
          <p:spPr bwMode="auto">
            <a:xfrm>
              <a:off x="3253" y="824"/>
              <a:ext cx="8" cy="91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38100">
                  <a:solidFill>
                    <a:srgbClr val="000000"/>
                  </a:solidFill>
                  <a:round/>
                  <a:headEnd/>
                  <a:tailEnd/>
                </a14:hiddenLine>
              </a:ext>
            </a:extLst>
          </p:spPr>
          <p:txBody>
            <a:bodyPr/>
            <a:lstStyle/>
            <a:p>
              <a:endParaRPr lang="ja-JP" altLang="en-US" b="1">
                <a:solidFill>
                  <a:srgbClr val="000000"/>
                </a:solidFill>
              </a:endParaRPr>
            </a:p>
          </p:txBody>
        </p:sp>
      </p:grpSp>
      <p:sp>
        <p:nvSpPr>
          <p:cNvPr id="293974" name="Rectangle 86"/>
          <p:cNvSpPr>
            <a:spLocks noChangeArrowheads="1"/>
          </p:cNvSpPr>
          <p:nvPr/>
        </p:nvSpPr>
        <p:spPr bwMode="auto">
          <a:xfrm>
            <a:off x="5688013" y="4982476"/>
            <a:ext cx="539750" cy="762000"/>
          </a:xfrm>
          <a:prstGeom prst="rect">
            <a:avLst/>
          </a:prstGeom>
          <a:solidFill>
            <a:schemeClr val="bg2"/>
          </a:solidFill>
          <a:ln w="28575" algn="ctr">
            <a:solidFill>
              <a:schemeClr val="bg2"/>
            </a:solidFill>
            <a:miter lim="800000"/>
            <a:headEnd/>
            <a:tailEnd/>
          </a:ln>
        </p:spPr>
        <p:txBody>
          <a:bodyPr wrap="none" anchor="ctr"/>
          <a:lstStyle/>
          <a:p>
            <a:endParaRPr lang="ja-JP" altLang="en-US" b="1">
              <a:solidFill>
                <a:srgbClr val="000000"/>
              </a:solidFill>
            </a:endParaRPr>
          </a:p>
        </p:txBody>
      </p:sp>
      <p:graphicFrame>
        <p:nvGraphicFramePr>
          <p:cNvPr id="293975" name="Object 87"/>
          <p:cNvGraphicFramePr>
            <a:graphicFrameLocks noChangeAspect="1"/>
          </p:cNvGraphicFramePr>
          <p:nvPr/>
        </p:nvGraphicFramePr>
        <p:xfrm>
          <a:off x="0" y="6281738"/>
          <a:ext cx="1038225" cy="515937"/>
        </p:xfrm>
        <a:graphic>
          <a:graphicData uri="http://schemas.openxmlformats.org/presentationml/2006/ole">
            <mc:AlternateContent xmlns:mc="http://schemas.openxmlformats.org/markup-compatibility/2006">
              <mc:Choice xmlns:v="urn:schemas-microsoft-com:vml" Requires="v">
                <p:oleObj spid="_x0000_s298910" name="数式" r:id="rId26" imgW="330057" imgH="165028" progId="Equation.3">
                  <p:embed/>
                </p:oleObj>
              </mc:Choice>
              <mc:Fallback>
                <p:oleObj name="数式" r:id="rId26" imgW="330057" imgH="165028"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0" y="6281738"/>
                        <a:ext cx="1038225"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93976" name="Object 88"/>
          <p:cNvGraphicFramePr>
            <a:graphicFrameLocks noChangeAspect="1"/>
          </p:cNvGraphicFramePr>
          <p:nvPr/>
        </p:nvGraphicFramePr>
        <p:xfrm>
          <a:off x="942975" y="6273800"/>
          <a:ext cx="1395413" cy="571500"/>
        </p:xfrm>
        <a:graphic>
          <a:graphicData uri="http://schemas.openxmlformats.org/presentationml/2006/ole">
            <mc:AlternateContent xmlns:mc="http://schemas.openxmlformats.org/markup-compatibility/2006">
              <mc:Choice xmlns:v="urn:schemas-microsoft-com:vml" Requires="v">
                <p:oleObj spid="_x0000_s298911" name="数式" r:id="rId27" imgW="444114" imgH="177646" progId="Equation.3">
                  <p:embed/>
                </p:oleObj>
              </mc:Choice>
              <mc:Fallback>
                <p:oleObj name="数式" r:id="rId27" imgW="444114" imgH="177646" progId="Equation.3">
                  <p:embed/>
                  <p:pic>
                    <p:nvPicPr>
                      <p:cNvPr id="0" name=""/>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942975" y="6273800"/>
                        <a:ext cx="1395413"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93977" name="Object 89"/>
          <p:cNvGraphicFramePr>
            <a:graphicFrameLocks noChangeAspect="1"/>
          </p:cNvGraphicFramePr>
          <p:nvPr/>
        </p:nvGraphicFramePr>
        <p:xfrm>
          <a:off x="2325688" y="6203950"/>
          <a:ext cx="1236662" cy="654050"/>
        </p:xfrm>
        <a:graphic>
          <a:graphicData uri="http://schemas.openxmlformats.org/presentationml/2006/ole">
            <mc:AlternateContent xmlns:mc="http://schemas.openxmlformats.org/markup-compatibility/2006">
              <mc:Choice xmlns:v="urn:schemas-microsoft-com:vml" Requires="v">
                <p:oleObj spid="_x0000_s298912" name="数式" r:id="rId29" imgW="393529" imgH="203112" progId="Equation.3">
                  <p:embed/>
                </p:oleObj>
              </mc:Choice>
              <mc:Fallback>
                <p:oleObj name="数式" r:id="rId29" imgW="393529" imgH="203112" progId="Equation.3">
                  <p:embed/>
                  <p:pic>
                    <p:nvPicPr>
                      <p:cNvPr id="0" name=""/>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2325688" y="6203950"/>
                        <a:ext cx="1236662"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93978" name="Line 90"/>
          <p:cNvSpPr>
            <a:spLocks noChangeShapeType="1"/>
          </p:cNvSpPr>
          <p:nvPr/>
        </p:nvSpPr>
        <p:spPr bwMode="auto">
          <a:xfrm rot="5400000" flipH="1">
            <a:off x="7975600" y="6021388"/>
            <a:ext cx="1588" cy="652462"/>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endParaRPr lang="ja-JP" altLang="en-US" b="1">
              <a:solidFill>
                <a:srgbClr val="000000"/>
              </a:solidFill>
            </a:endParaRPr>
          </a:p>
        </p:txBody>
      </p:sp>
      <p:grpSp>
        <p:nvGrpSpPr>
          <p:cNvPr id="6" name="Group 91"/>
          <p:cNvGrpSpPr>
            <a:grpSpLocks/>
          </p:cNvGrpSpPr>
          <p:nvPr/>
        </p:nvGrpSpPr>
        <p:grpSpPr bwMode="auto">
          <a:xfrm rot="-5400000">
            <a:off x="6700043" y="5641182"/>
            <a:ext cx="500063" cy="1454150"/>
            <a:chOff x="5335" y="698"/>
            <a:chExt cx="315" cy="916"/>
          </a:xfrm>
        </p:grpSpPr>
        <p:sp>
          <p:nvSpPr>
            <p:cNvPr id="19575" name="AutoShape 92"/>
            <p:cNvSpPr>
              <a:spLocks/>
            </p:cNvSpPr>
            <p:nvPr/>
          </p:nvSpPr>
          <p:spPr bwMode="auto">
            <a:xfrm>
              <a:off x="5335" y="795"/>
              <a:ext cx="156" cy="112"/>
            </a:xfrm>
            <a:prstGeom prst="leftBracket">
              <a:avLst>
                <a:gd name="adj" fmla="val 50000"/>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9576" name="AutoShape 93"/>
            <p:cNvSpPr>
              <a:spLocks/>
            </p:cNvSpPr>
            <p:nvPr/>
          </p:nvSpPr>
          <p:spPr bwMode="auto">
            <a:xfrm rot="10800000" flipV="1">
              <a:off x="5487" y="698"/>
              <a:ext cx="160" cy="208"/>
            </a:xfrm>
            <a:prstGeom prst="leftBracket">
              <a:avLst>
                <a:gd name="adj" fmla="val 65000"/>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9577" name="AutoShape 94"/>
            <p:cNvSpPr>
              <a:spLocks/>
            </p:cNvSpPr>
            <p:nvPr/>
          </p:nvSpPr>
          <p:spPr bwMode="auto">
            <a:xfrm>
              <a:off x="5337" y="947"/>
              <a:ext cx="157" cy="112"/>
            </a:xfrm>
            <a:prstGeom prst="leftBracket">
              <a:avLst>
                <a:gd name="adj" fmla="val 50000"/>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9578" name="AutoShape 95"/>
            <p:cNvSpPr>
              <a:spLocks/>
            </p:cNvSpPr>
            <p:nvPr/>
          </p:nvSpPr>
          <p:spPr bwMode="auto">
            <a:xfrm rot="10800000" flipV="1">
              <a:off x="5490" y="792"/>
              <a:ext cx="160" cy="266"/>
            </a:xfrm>
            <a:prstGeom prst="leftBracket">
              <a:avLst>
                <a:gd name="adj" fmla="val 83125"/>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9579" name="AutoShape 96"/>
            <p:cNvSpPr>
              <a:spLocks/>
            </p:cNvSpPr>
            <p:nvPr/>
          </p:nvSpPr>
          <p:spPr bwMode="auto">
            <a:xfrm>
              <a:off x="5335" y="1099"/>
              <a:ext cx="156" cy="112"/>
            </a:xfrm>
            <a:prstGeom prst="leftBracket">
              <a:avLst>
                <a:gd name="adj" fmla="val 50000"/>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9580" name="AutoShape 97"/>
            <p:cNvSpPr>
              <a:spLocks/>
            </p:cNvSpPr>
            <p:nvPr/>
          </p:nvSpPr>
          <p:spPr bwMode="auto">
            <a:xfrm rot="10800000" flipV="1">
              <a:off x="5487" y="944"/>
              <a:ext cx="160" cy="266"/>
            </a:xfrm>
            <a:prstGeom prst="leftBracket">
              <a:avLst>
                <a:gd name="adj" fmla="val 83125"/>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9581" name="AutoShape 98"/>
            <p:cNvSpPr>
              <a:spLocks/>
            </p:cNvSpPr>
            <p:nvPr/>
          </p:nvSpPr>
          <p:spPr bwMode="auto">
            <a:xfrm>
              <a:off x="5337" y="1254"/>
              <a:ext cx="157" cy="112"/>
            </a:xfrm>
            <a:prstGeom prst="leftBracket">
              <a:avLst>
                <a:gd name="adj" fmla="val 50000"/>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9582" name="AutoShape 99"/>
            <p:cNvSpPr>
              <a:spLocks/>
            </p:cNvSpPr>
            <p:nvPr/>
          </p:nvSpPr>
          <p:spPr bwMode="auto">
            <a:xfrm rot="10800000" flipV="1">
              <a:off x="5490" y="1099"/>
              <a:ext cx="160" cy="266"/>
            </a:xfrm>
            <a:prstGeom prst="leftBracket">
              <a:avLst>
                <a:gd name="adj" fmla="val 83125"/>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9583" name="AutoShape 100"/>
            <p:cNvSpPr>
              <a:spLocks/>
            </p:cNvSpPr>
            <p:nvPr/>
          </p:nvSpPr>
          <p:spPr bwMode="auto">
            <a:xfrm>
              <a:off x="5337" y="1405"/>
              <a:ext cx="157" cy="112"/>
            </a:xfrm>
            <a:prstGeom prst="leftBracket">
              <a:avLst>
                <a:gd name="adj" fmla="val 50000"/>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9584" name="AutoShape 101"/>
            <p:cNvSpPr>
              <a:spLocks/>
            </p:cNvSpPr>
            <p:nvPr/>
          </p:nvSpPr>
          <p:spPr bwMode="auto">
            <a:xfrm rot="10800000" flipV="1">
              <a:off x="5490" y="1250"/>
              <a:ext cx="160" cy="266"/>
            </a:xfrm>
            <a:prstGeom prst="leftBracket">
              <a:avLst>
                <a:gd name="adj" fmla="val 83125"/>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9585" name="AutoShape 102"/>
            <p:cNvSpPr>
              <a:spLocks/>
            </p:cNvSpPr>
            <p:nvPr/>
          </p:nvSpPr>
          <p:spPr bwMode="auto">
            <a:xfrm rot="10800000" flipV="1">
              <a:off x="5489" y="1406"/>
              <a:ext cx="157" cy="208"/>
            </a:xfrm>
            <a:prstGeom prst="leftBracket">
              <a:avLst>
                <a:gd name="adj" fmla="val 66242"/>
              </a:avLst>
            </a:prstGeom>
            <a:noFill/>
            <a:ln w="381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grpSp>
      <p:grpSp>
        <p:nvGrpSpPr>
          <p:cNvPr id="7" name="Group 103"/>
          <p:cNvGrpSpPr>
            <a:grpSpLocks/>
          </p:cNvGrpSpPr>
          <p:nvPr/>
        </p:nvGrpSpPr>
        <p:grpSpPr bwMode="auto">
          <a:xfrm rot="-5400000">
            <a:off x="5970587" y="4926013"/>
            <a:ext cx="500063" cy="2897188"/>
            <a:chOff x="3102" y="824"/>
            <a:chExt cx="315" cy="1825"/>
          </a:xfrm>
        </p:grpSpPr>
        <p:grpSp>
          <p:nvGrpSpPr>
            <p:cNvPr id="19562" name="Group 104"/>
            <p:cNvGrpSpPr>
              <a:grpSpLocks/>
            </p:cNvGrpSpPr>
            <p:nvPr/>
          </p:nvGrpSpPr>
          <p:grpSpPr bwMode="auto">
            <a:xfrm>
              <a:off x="3102" y="1733"/>
              <a:ext cx="315" cy="916"/>
              <a:chOff x="5335" y="698"/>
              <a:chExt cx="315" cy="916"/>
            </a:xfrm>
          </p:grpSpPr>
          <p:sp>
            <p:nvSpPr>
              <p:cNvPr id="19564" name="AutoShape 105"/>
              <p:cNvSpPr>
                <a:spLocks/>
              </p:cNvSpPr>
              <p:nvPr/>
            </p:nvSpPr>
            <p:spPr bwMode="auto">
              <a:xfrm>
                <a:off x="5335" y="795"/>
                <a:ext cx="156" cy="112"/>
              </a:xfrm>
              <a:prstGeom prst="leftBracket">
                <a:avLst>
                  <a:gd name="adj" fmla="val 50000"/>
                </a:avLst>
              </a:prstGeom>
              <a:noFill/>
              <a:ln w="381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9565" name="AutoShape 106"/>
              <p:cNvSpPr>
                <a:spLocks/>
              </p:cNvSpPr>
              <p:nvPr/>
            </p:nvSpPr>
            <p:spPr bwMode="auto">
              <a:xfrm rot="10800000" flipV="1">
                <a:off x="5487" y="698"/>
                <a:ext cx="160" cy="208"/>
              </a:xfrm>
              <a:prstGeom prst="leftBracket">
                <a:avLst>
                  <a:gd name="adj" fmla="val 65000"/>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9566" name="AutoShape 107"/>
              <p:cNvSpPr>
                <a:spLocks/>
              </p:cNvSpPr>
              <p:nvPr/>
            </p:nvSpPr>
            <p:spPr bwMode="auto">
              <a:xfrm>
                <a:off x="5337" y="947"/>
                <a:ext cx="157" cy="112"/>
              </a:xfrm>
              <a:prstGeom prst="leftBracket">
                <a:avLst>
                  <a:gd name="adj" fmla="val 50000"/>
                </a:avLst>
              </a:prstGeom>
              <a:noFill/>
              <a:ln w="381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9567" name="AutoShape 108"/>
              <p:cNvSpPr>
                <a:spLocks/>
              </p:cNvSpPr>
              <p:nvPr/>
            </p:nvSpPr>
            <p:spPr bwMode="auto">
              <a:xfrm rot="10800000" flipV="1">
                <a:off x="5490" y="792"/>
                <a:ext cx="160" cy="266"/>
              </a:xfrm>
              <a:prstGeom prst="leftBracket">
                <a:avLst>
                  <a:gd name="adj" fmla="val 83125"/>
                </a:avLst>
              </a:prstGeom>
              <a:noFill/>
              <a:ln w="381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9568" name="AutoShape 109"/>
              <p:cNvSpPr>
                <a:spLocks/>
              </p:cNvSpPr>
              <p:nvPr/>
            </p:nvSpPr>
            <p:spPr bwMode="auto">
              <a:xfrm>
                <a:off x="5335" y="1099"/>
                <a:ext cx="156" cy="112"/>
              </a:xfrm>
              <a:prstGeom prst="leftBracket">
                <a:avLst>
                  <a:gd name="adj" fmla="val 50000"/>
                </a:avLst>
              </a:prstGeom>
              <a:noFill/>
              <a:ln w="381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9569" name="AutoShape 110"/>
              <p:cNvSpPr>
                <a:spLocks/>
              </p:cNvSpPr>
              <p:nvPr/>
            </p:nvSpPr>
            <p:spPr bwMode="auto">
              <a:xfrm rot="10800000" flipV="1">
                <a:off x="5487" y="944"/>
                <a:ext cx="160" cy="266"/>
              </a:xfrm>
              <a:prstGeom prst="leftBracket">
                <a:avLst>
                  <a:gd name="adj" fmla="val 83125"/>
                </a:avLst>
              </a:prstGeom>
              <a:noFill/>
              <a:ln w="381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9570" name="AutoShape 111"/>
              <p:cNvSpPr>
                <a:spLocks/>
              </p:cNvSpPr>
              <p:nvPr/>
            </p:nvSpPr>
            <p:spPr bwMode="auto">
              <a:xfrm>
                <a:off x="5337" y="1254"/>
                <a:ext cx="157" cy="112"/>
              </a:xfrm>
              <a:prstGeom prst="leftBracket">
                <a:avLst>
                  <a:gd name="adj" fmla="val 50000"/>
                </a:avLst>
              </a:prstGeom>
              <a:noFill/>
              <a:ln w="381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9571" name="AutoShape 112"/>
              <p:cNvSpPr>
                <a:spLocks/>
              </p:cNvSpPr>
              <p:nvPr/>
            </p:nvSpPr>
            <p:spPr bwMode="auto">
              <a:xfrm rot="10800000" flipV="1">
                <a:off x="5490" y="1099"/>
                <a:ext cx="160" cy="266"/>
              </a:xfrm>
              <a:prstGeom prst="leftBracket">
                <a:avLst>
                  <a:gd name="adj" fmla="val 83125"/>
                </a:avLst>
              </a:prstGeom>
              <a:noFill/>
              <a:ln w="381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9572" name="AutoShape 113"/>
              <p:cNvSpPr>
                <a:spLocks/>
              </p:cNvSpPr>
              <p:nvPr/>
            </p:nvSpPr>
            <p:spPr bwMode="auto">
              <a:xfrm>
                <a:off x="5337" y="1405"/>
                <a:ext cx="157" cy="112"/>
              </a:xfrm>
              <a:prstGeom prst="leftBracket">
                <a:avLst>
                  <a:gd name="adj" fmla="val 50000"/>
                </a:avLst>
              </a:prstGeom>
              <a:noFill/>
              <a:ln w="381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9573" name="AutoShape 114"/>
              <p:cNvSpPr>
                <a:spLocks/>
              </p:cNvSpPr>
              <p:nvPr/>
            </p:nvSpPr>
            <p:spPr bwMode="auto">
              <a:xfrm rot="10800000" flipV="1">
                <a:off x="5490" y="1250"/>
                <a:ext cx="160" cy="266"/>
              </a:xfrm>
              <a:prstGeom prst="leftBracket">
                <a:avLst>
                  <a:gd name="adj" fmla="val 83125"/>
                </a:avLst>
              </a:prstGeom>
              <a:noFill/>
              <a:ln w="381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sp>
            <p:nvSpPr>
              <p:cNvPr id="19574" name="AutoShape 115"/>
              <p:cNvSpPr>
                <a:spLocks/>
              </p:cNvSpPr>
              <p:nvPr/>
            </p:nvSpPr>
            <p:spPr bwMode="auto">
              <a:xfrm rot="10800000" flipV="1">
                <a:off x="5489" y="1406"/>
                <a:ext cx="157" cy="208"/>
              </a:xfrm>
              <a:prstGeom prst="leftBracket">
                <a:avLst>
                  <a:gd name="adj" fmla="val 66242"/>
                </a:avLst>
              </a:prstGeom>
              <a:noFill/>
              <a:ln w="381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b="1">
                  <a:solidFill>
                    <a:srgbClr val="000000"/>
                  </a:solidFill>
                </a:endParaRPr>
              </a:p>
            </p:txBody>
          </p:sp>
        </p:grpSp>
        <p:sp>
          <p:nvSpPr>
            <p:cNvPr id="19563" name="Line 116"/>
            <p:cNvSpPr>
              <a:spLocks noChangeShapeType="1"/>
            </p:cNvSpPr>
            <p:nvPr/>
          </p:nvSpPr>
          <p:spPr bwMode="auto">
            <a:xfrm>
              <a:off x="3253" y="824"/>
              <a:ext cx="8" cy="91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38100">
                  <a:solidFill>
                    <a:srgbClr val="000000"/>
                  </a:solidFill>
                  <a:round/>
                  <a:headEnd/>
                  <a:tailEnd/>
                </a14:hiddenLine>
              </a:ext>
            </a:extLst>
          </p:spPr>
          <p:txBody>
            <a:bodyPr/>
            <a:lstStyle/>
            <a:p>
              <a:endParaRPr lang="ja-JP" altLang="en-US" b="1">
                <a:solidFill>
                  <a:srgbClr val="000000"/>
                </a:solidFill>
              </a:endParaRPr>
            </a:p>
          </p:txBody>
        </p:sp>
      </p:grpSp>
      <p:sp>
        <p:nvSpPr>
          <p:cNvPr id="294005" name="Rectangle 117"/>
          <p:cNvSpPr>
            <a:spLocks noChangeArrowheads="1"/>
          </p:cNvSpPr>
          <p:nvPr/>
        </p:nvSpPr>
        <p:spPr bwMode="auto">
          <a:xfrm>
            <a:off x="5640388" y="5984875"/>
            <a:ext cx="539750" cy="762000"/>
          </a:xfrm>
          <a:prstGeom prst="rect">
            <a:avLst/>
          </a:prstGeom>
          <a:solidFill>
            <a:schemeClr val="bg2"/>
          </a:solidFill>
          <a:ln w="28575" algn="ctr">
            <a:solidFill>
              <a:schemeClr val="bg2"/>
            </a:solidFill>
            <a:miter lim="800000"/>
            <a:headEnd/>
            <a:tailEnd/>
          </a:ln>
        </p:spPr>
        <p:txBody>
          <a:bodyPr wrap="none" anchor="ctr"/>
          <a:lstStyle/>
          <a:p>
            <a:endParaRPr lang="ja-JP" altLang="en-US" b="1">
              <a:solidFill>
                <a:srgbClr val="000000"/>
              </a:solidFill>
            </a:endParaRPr>
          </a:p>
        </p:txBody>
      </p:sp>
      <p:sp>
        <p:nvSpPr>
          <p:cNvPr id="294006" name="Rectangle 118"/>
          <p:cNvSpPr>
            <a:spLocks noChangeArrowheads="1"/>
          </p:cNvSpPr>
          <p:nvPr/>
        </p:nvSpPr>
        <p:spPr bwMode="auto">
          <a:xfrm>
            <a:off x="0" y="5915025"/>
            <a:ext cx="20510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ja-JP" altLang="en-US">
                <a:solidFill>
                  <a:srgbClr val="FF0000"/>
                </a:solidFill>
                <a:latin typeface="ＭＳ ゴシック" pitchFamily="49" charset="-128"/>
                <a:ea typeface="ＭＳ ゴシック" pitchFamily="49" charset="-128"/>
                <a:cs typeface="Times New Roman" pitchFamily="18" charset="0"/>
              </a:rPr>
              <a:t>誤った考え</a:t>
            </a:r>
            <a:r>
              <a:rPr lang="ja-JP" altLang="en-US">
                <a:solidFill>
                  <a:srgbClr val="FF0000"/>
                </a:solidFill>
                <a:ea typeface="ＭＳ ゴシック" pitchFamily="49" charset="-128"/>
                <a:cs typeface="Times New Roman" pitchFamily="18" charset="0"/>
              </a:rPr>
              <a:t> </a:t>
            </a:r>
          </a:p>
        </p:txBody>
      </p:sp>
      <p:grpSp>
        <p:nvGrpSpPr>
          <p:cNvPr id="9" name="Group 119"/>
          <p:cNvGrpSpPr>
            <a:grpSpLocks/>
          </p:cNvGrpSpPr>
          <p:nvPr/>
        </p:nvGrpSpPr>
        <p:grpSpPr bwMode="auto">
          <a:xfrm>
            <a:off x="0" y="6021388"/>
            <a:ext cx="8893175" cy="836612"/>
            <a:chOff x="3604" y="3182"/>
            <a:chExt cx="1925" cy="981"/>
          </a:xfrm>
        </p:grpSpPr>
        <p:sp>
          <p:nvSpPr>
            <p:cNvPr id="19560" name="Line 120"/>
            <p:cNvSpPr>
              <a:spLocks noChangeShapeType="1"/>
            </p:cNvSpPr>
            <p:nvPr/>
          </p:nvSpPr>
          <p:spPr bwMode="auto">
            <a:xfrm flipV="1">
              <a:off x="3604" y="3194"/>
              <a:ext cx="1920" cy="969"/>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ja-JP" altLang="en-US" b="1">
                <a:solidFill>
                  <a:srgbClr val="000000"/>
                </a:solidFill>
              </a:endParaRPr>
            </a:p>
          </p:txBody>
        </p:sp>
        <p:sp>
          <p:nvSpPr>
            <p:cNvPr id="19561" name="Line 121"/>
            <p:cNvSpPr>
              <a:spLocks noChangeShapeType="1"/>
            </p:cNvSpPr>
            <p:nvPr/>
          </p:nvSpPr>
          <p:spPr bwMode="auto">
            <a:xfrm>
              <a:off x="3609" y="3182"/>
              <a:ext cx="1920" cy="969"/>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ja-JP" altLang="en-US" b="1">
                <a:solidFill>
                  <a:srgbClr val="000000"/>
                </a:solidFill>
              </a:endParaRPr>
            </a:p>
          </p:txBody>
        </p:sp>
      </p:grpSp>
      <p:sp>
        <p:nvSpPr>
          <p:cNvPr id="294010" name="Rectangle 122"/>
          <p:cNvSpPr>
            <a:spLocks noChangeArrowheads="1"/>
          </p:cNvSpPr>
          <p:nvPr/>
        </p:nvSpPr>
        <p:spPr bwMode="auto">
          <a:xfrm>
            <a:off x="6047460" y="4293502"/>
            <a:ext cx="23526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0"/>
              </a:spcBef>
            </a:pPr>
            <a:r>
              <a:rPr lang="en-US" altLang="ja-JP">
                <a:solidFill>
                  <a:srgbClr val="000000"/>
                </a:solidFill>
                <a:latin typeface="ＭＳ ゴシック" pitchFamily="49" charset="-128"/>
                <a:ea typeface="ＭＳ ゴシック" pitchFamily="49" charset="-128"/>
                <a:cs typeface="Times New Roman" pitchFamily="18" charset="0"/>
              </a:rPr>
              <a:t>(</a:t>
            </a:r>
            <a:r>
              <a:rPr lang="en-US" altLang="ja-JP" i="1">
                <a:solidFill>
                  <a:srgbClr val="000000"/>
                </a:solidFill>
                <a:latin typeface="Bookman Old Style" pitchFamily="18" charset="0"/>
                <a:ea typeface="ＭＳ ゴシック" pitchFamily="49" charset="-128"/>
                <a:cs typeface="Times New Roman" pitchFamily="18" charset="0"/>
              </a:rPr>
              <a:t>k</a:t>
            </a:r>
            <a:r>
              <a:rPr lang="en-US" altLang="ja-JP">
                <a:solidFill>
                  <a:srgbClr val="000000"/>
                </a:solidFill>
                <a:latin typeface="ＭＳ ゴシック" pitchFamily="49" charset="-128"/>
                <a:ea typeface="ＭＳ ゴシック" pitchFamily="49" charset="-128"/>
                <a:cs typeface="Times New Roman" pitchFamily="18" charset="0"/>
              </a:rPr>
              <a:t>:</a:t>
            </a:r>
            <a:r>
              <a:rPr lang="ja-JP" altLang="en-US">
                <a:solidFill>
                  <a:srgbClr val="000000"/>
                </a:solidFill>
                <a:latin typeface="ＭＳ ゴシック" pitchFamily="49" charset="-128"/>
                <a:ea typeface="ＭＳ ゴシック" pitchFamily="49" charset="-128"/>
                <a:cs typeface="Times New Roman" pitchFamily="18" charset="0"/>
              </a:rPr>
              <a:t>バネ定数</a:t>
            </a:r>
            <a:r>
              <a:rPr lang="en-US" altLang="ja-JP">
                <a:solidFill>
                  <a:srgbClr val="000000"/>
                </a:solidFill>
                <a:latin typeface="ＭＳ ゴシック" pitchFamily="49" charset="-128"/>
                <a:ea typeface="ＭＳ ゴシック" pitchFamily="49" charset="-128"/>
                <a:cs typeface="Times New Roman" pitchFamily="18" charset="0"/>
              </a:rPr>
              <a:t>)</a:t>
            </a:r>
          </a:p>
        </p:txBody>
      </p:sp>
      <p:sp>
        <p:nvSpPr>
          <p:cNvPr id="294011" name="Rectangle 123"/>
          <p:cNvSpPr>
            <a:spLocks noChangeArrowheads="1"/>
          </p:cNvSpPr>
          <p:nvPr/>
        </p:nvSpPr>
        <p:spPr bwMode="auto">
          <a:xfrm>
            <a:off x="323850" y="2382515"/>
            <a:ext cx="5327650" cy="936625"/>
          </a:xfrm>
          <a:prstGeom prst="rect">
            <a:avLst/>
          </a:prstGeom>
          <a:noFill/>
          <a:ln w="9525">
            <a:solidFill>
              <a:srgbClr val="FF00FF"/>
            </a:solidFill>
            <a:miter lim="800000"/>
            <a:headEnd/>
            <a:tailEnd/>
          </a:ln>
          <a:extLst>
            <a:ext uri="{909E8E84-426E-40DD-AFC4-6F175D3DCCD1}">
              <a14:hiddenFill xmlns:a14="http://schemas.microsoft.com/office/drawing/2010/main">
                <a:solidFill>
                  <a:srgbClr val="FFFFFF"/>
                </a:solidFill>
              </a14:hiddenFill>
            </a:ext>
          </a:extLst>
        </p:spPr>
        <p:txBody>
          <a:bodyPr lIns="74295" tIns="8890" rIns="74295" bIns="8890"/>
          <a:lstStyle/>
          <a:p>
            <a:endParaRPr lang="ja-JP" altLang="en-US" b="1">
              <a:solidFill>
                <a:srgbClr val="000000"/>
              </a:solidFill>
            </a:endParaRPr>
          </a:p>
        </p:txBody>
      </p:sp>
      <p:sp>
        <p:nvSpPr>
          <p:cNvPr id="294012" name="Freeform 124"/>
          <p:cNvSpPr>
            <a:spLocks/>
          </p:cNvSpPr>
          <p:nvPr/>
        </p:nvSpPr>
        <p:spPr bwMode="auto">
          <a:xfrm>
            <a:off x="6372225" y="2420938"/>
            <a:ext cx="2447925" cy="1008062"/>
          </a:xfrm>
          <a:custGeom>
            <a:avLst/>
            <a:gdLst>
              <a:gd name="T0" fmla="*/ 0 w 1550"/>
              <a:gd name="T1" fmla="*/ 2147483647 h 650"/>
              <a:gd name="T2" fmla="*/ 2147483647 w 1550"/>
              <a:gd name="T3" fmla="*/ 2147483647 h 650"/>
              <a:gd name="T4" fmla="*/ 2147483647 w 1550"/>
              <a:gd name="T5" fmla="*/ 2147483647 h 650"/>
              <a:gd name="T6" fmla="*/ 2147483647 w 1550"/>
              <a:gd name="T7" fmla="*/ 2147483647 h 650"/>
              <a:gd name="T8" fmla="*/ 2147483647 w 1550"/>
              <a:gd name="T9" fmla="*/ 2147483647 h 650"/>
              <a:gd name="T10" fmla="*/ 2147483647 w 1550"/>
              <a:gd name="T11" fmla="*/ 2147483647 h 650"/>
              <a:gd name="T12" fmla="*/ 2147483647 w 1550"/>
              <a:gd name="T13" fmla="*/ 2147483647 h 650"/>
              <a:gd name="T14" fmla="*/ 2147483647 w 1550"/>
              <a:gd name="T15" fmla="*/ 2147483647 h 650"/>
              <a:gd name="T16" fmla="*/ 2147483647 w 1550"/>
              <a:gd name="T17" fmla="*/ 2147483647 h 650"/>
              <a:gd name="T18" fmla="*/ 2147483647 w 1550"/>
              <a:gd name="T19" fmla="*/ 2147483647 h 65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50"/>
              <a:gd name="T31" fmla="*/ 0 h 650"/>
              <a:gd name="T32" fmla="*/ 1550 w 1550"/>
              <a:gd name="T33" fmla="*/ 650 h 65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50" h="650">
                <a:moveTo>
                  <a:pt x="0" y="650"/>
                </a:moveTo>
                <a:cubicBezTo>
                  <a:pt x="56" y="620"/>
                  <a:pt x="113" y="590"/>
                  <a:pt x="181" y="514"/>
                </a:cubicBezTo>
                <a:cubicBezTo>
                  <a:pt x="249" y="438"/>
                  <a:pt x="317" y="279"/>
                  <a:pt x="408" y="196"/>
                </a:cubicBezTo>
                <a:cubicBezTo>
                  <a:pt x="499" y="113"/>
                  <a:pt x="604" y="0"/>
                  <a:pt x="725" y="15"/>
                </a:cubicBezTo>
                <a:cubicBezTo>
                  <a:pt x="846" y="30"/>
                  <a:pt x="1043" y="219"/>
                  <a:pt x="1134" y="287"/>
                </a:cubicBezTo>
                <a:cubicBezTo>
                  <a:pt x="1225" y="355"/>
                  <a:pt x="1210" y="370"/>
                  <a:pt x="1270" y="423"/>
                </a:cubicBezTo>
                <a:cubicBezTo>
                  <a:pt x="1330" y="476"/>
                  <a:pt x="1451" y="567"/>
                  <a:pt x="1496" y="605"/>
                </a:cubicBezTo>
                <a:cubicBezTo>
                  <a:pt x="1541" y="643"/>
                  <a:pt x="1534" y="650"/>
                  <a:pt x="1542" y="650"/>
                </a:cubicBezTo>
                <a:cubicBezTo>
                  <a:pt x="1550" y="650"/>
                  <a:pt x="1542" y="605"/>
                  <a:pt x="1542" y="605"/>
                </a:cubicBezTo>
                <a:cubicBezTo>
                  <a:pt x="1542" y="605"/>
                  <a:pt x="1542" y="627"/>
                  <a:pt x="1542" y="650"/>
                </a:cubicBezTo>
              </a:path>
            </a:pathLst>
          </a:custGeom>
          <a:solidFill>
            <a:srgbClr val="CCFFFF"/>
          </a:solidFill>
          <a:ln>
            <a:noFill/>
          </a:ln>
          <a:extLst>
            <a:ext uri="{91240B29-F687-4F45-9708-019B960494DF}">
              <a14:hiddenLine xmlns:a14="http://schemas.microsoft.com/office/drawing/2010/main" w="28575" cap="flat" cmpd="sng">
                <a:solidFill>
                  <a:srgbClr val="000000"/>
                </a:solidFill>
                <a:prstDash val="solid"/>
                <a:round/>
                <a:headEnd/>
                <a:tailEnd/>
              </a14:hiddenLine>
            </a:ext>
          </a:extLst>
        </p:spPr>
        <p:txBody>
          <a:bodyPr anchor="ctr">
            <a:spAutoFit/>
          </a:bodyPr>
          <a:lstStyle/>
          <a:p>
            <a:endParaRPr lang="ja-JP" altLang="en-US" b="1">
              <a:solidFill>
                <a:srgbClr val="000000"/>
              </a:solidFill>
            </a:endParaRPr>
          </a:p>
        </p:txBody>
      </p:sp>
      <p:sp>
        <p:nvSpPr>
          <p:cNvPr id="294013" name="Line 125"/>
          <p:cNvSpPr>
            <a:spLocks noChangeShapeType="1"/>
          </p:cNvSpPr>
          <p:nvPr/>
        </p:nvSpPr>
        <p:spPr bwMode="auto">
          <a:xfrm>
            <a:off x="6227763" y="3429000"/>
            <a:ext cx="2689225"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b="1">
              <a:solidFill>
                <a:srgbClr val="000000"/>
              </a:solidFill>
            </a:endParaRPr>
          </a:p>
        </p:txBody>
      </p:sp>
      <p:grpSp>
        <p:nvGrpSpPr>
          <p:cNvPr id="10" name="Group 126"/>
          <p:cNvGrpSpPr>
            <a:grpSpLocks/>
          </p:cNvGrpSpPr>
          <p:nvPr/>
        </p:nvGrpSpPr>
        <p:grpSpPr bwMode="auto">
          <a:xfrm>
            <a:off x="6588125" y="2420938"/>
            <a:ext cx="2014538" cy="1008062"/>
            <a:chOff x="4150" y="1525"/>
            <a:chExt cx="1269" cy="635"/>
          </a:xfrm>
        </p:grpSpPr>
        <p:sp>
          <p:nvSpPr>
            <p:cNvPr id="19553" name="Rectangle 127"/>
            <p:cNvSpPr>
              <a:spLocks noChangeArrowheads="1"/>
            </p:cNvSpPr>
            <p:nvPr/>
          </p:nvSpPr>
          <p:spPr bwMode="auto">
            <a:xfrm>
              <a:off x="4150" y="1979"/>
              <a:ext cx="181" cy="181"/>
            </a:xfrm>
            <a:prstGeom prst="rect">
              <a:avLst/>
            </a:prstGeom>
            <a:solidFill>
              <a:srgbClr val="CCFFFF"/>
            </a:solidFill>
            <a:ln w="9525">
              <a:solidFill>
                <a:schemeClr val="tx1"/>
              </a:solidFill>
              <a:miter lim="800000"/>
              <a:headEnd/>
              <a:tailEnd/>
            </a:ln>
          </p:spPr>
          <p:txBody>
            <a:bodyPr anchor="ctr">
              <a:spAutoFit/>
            </a:bodyPr>
            <a:lstStyle/>
            <a:p>
              <a:endParaRPr lang="ja-JP" altLang="en-US" b="1">
                <a:solidFill>
                  <a:srgbClr val="000000"/>
                </a:solidFill>
              </a:endParaRPr>
            </a:p>
          </p:txBody>
        </p:sp>
        <p:sp>
          <p:nvSpPr>
            <p:cNvPr id="19554" name="Rectangle 128"/>
            <p:cNvSpPr>
              <a:spLocks noChangeArrowheads="1"/>
            </p:cNvSpPr>
            <p:nvPr/>
          </p:nvSpPr>
          <p:spPr bwMode="auto">
            <a:xfrm>
              <a:off x="4331" y="1706"/>
              <a:ext cx="181" cy="454"/>
            </a:xfrm>
            <a:prstGeom prst="rect">
              <a:avLst/>
            </a:prstGeom>
            <a:solidFill>
              <a:srgbClr val="CCFFFF"/>
            </a:solidFill>
            <a:ln w="9525">
              <a:solidFill>
                <a:schemeClr val="tx1"/>
              </a:solidFill>
              <a:miter lim="800000"/>
              <a:headEnd/>
              <a:tailEnd/>
            </a:ln>
          </p:spPr>
          <p:txBody>
            <a:bodyPr anchor="ctr">
              <a:spAutoFit/>
            </a:bodyPr>
            <a:lstStyle/>
            <a:p>
              <a:endParaRPr lang="ja-JP" altLang="en-US" b="1">
                <a:solidFill>
                  <a:srgbClr val="000000"/>
                </a:solidFill>
              </a:endParaRPr>
            </a:p>
          </p:txBody>
        </p:sp>
        <p:sp>
          <p:nvSpPr>
            <p:cNvPr id="19555" name="Rectangle 129"/>
            <p:cNvSpPr>
              <a:spLocks noChangeArrowheads="1"/>
            </p:cNvSpPr>
            <p:nvPr/>
          </p:nvSpPr>
          <p:spPr bwMode="auto">
            <a:xfrm>
              <a:off x="4513" y="1570"/>
              <a:ext cx="181" cy="590"/>
            </a:xfrm>
            <a:prstGeom prst="rect">
              <a:avLst/>
            </a:prstGeom>
            <a:solidFill>
              <a:srgbClr val="CCFFFF"/>
            </a:solidFill>
            <a:ln w="9525">
              <a:solidFill>
                <a:schemeClr val="tx1"/>
              </a:solidFill>
              <a:miter lim="800000"/>
              <a:headEnd/>
              <a:tailEnd/>
            </a:ln>
          </p:spPr>
          <p:txBody>
            <a:bodyPr anchor="ctr">
              <a:spAutoFit/>
            </a:bodyPr>
            <a:lstStyle/>
            <a:p>
              <a:endParaRPr lang="ja-JP" altLang="en-US" b="1">
                <a:solidFill>
                  <a:srgbClr val="000000"/>
                </a:solidFill>
              </a:endParaRPr>
            </a:p>
          </p:txBody>
        </p:sp>
        <p:sp>
          <p:nvSpPr>
            <p:cNvPr id="19556" name="Rectangle 130"/>
            <p:cNvSpPr>
              <a:spLocks noChangeArrowheads="1"/>
            </p:cNvSpPr>
            <p:nvPr/>
          </p:nvSpPr>
          <p:spPr bwMode="auto">
            <a:xfrm>
              <a:off x="4694" y="1525"/>
              <a:ext cx="181" cy="635"/>
            </a:xfrm>
            <a:prstGeom prst="rect">
              <a:avLst/>
            </a:prstGeom>
            <a:solidFill>
              <a:srgbClr val="CCFFFF"/>
            </a:solidFill>
            <a:ln w="9525">
              <a:solidFill>
                <a:schemeClr val="tx1"/>
              </a:solidFill>
              <a:miter lim="800000"/>
              <a:headEnd/>
              <a:tailEnd/>
            </a:ln>
          </p:spPr>
          <p:txBody>
            <a:bodyPr anchor="ctr">
              <a:spAutoFit/>
            </a:bodyPr>
            <a:lstStyle/>
            <a:p>
              <a:endParaRPr lang="ja-JP" altLang="en-US" b="1">
                <a:solidFill>
                  <a:srgbClr val="000000"/>
                </a:solidFill>
              </a:endParaRPr>
            </a:p>
          </p:txBody>
        </p:sp>
        <p:sp>
          <p:nvSpPr>
            <p:cNvPr id="19557" name="Rectangle 131"/>
            <p:cNvSpPr>
              <a:spLocks noChangeArrowheads="1"/>
            </p:cNvSpPr>
            <p:nvPr/>
          </p:nvSpPr>
          <p:spPr bwMode="auto">
            <a:xfrm>
              <a:off x="4875" y="1661"/>
              <a:ext cx="181" cy="499"/>
            </a:xfrm>
            <a:prstGeom prst="rect">
              <a:avLst/>
            </a:prstGeom>
            <a:solidFill>
              <a:srgbClr val="CCFFFF"/>
            </a:solidFill>
            <a:ln w="9525">
              <a:solidFill>
                <a:schemeClr val="tx1"/>
              </a:solidFill>
              <a:miter lim="800000"/>
              <a:headEnd/>
              <a:tailEnd/>
            </a:ln>
          </p:spPr>
          <p:txBody>
            <a:bodyPr anchor="ctr">
              <a:spAutoFit/>
            </a:bodyPr>
            <a:lstStyle/>
            <a:p>
              <a:endParaRPr lang="ja-JP" altLang="en-US" b="1">
                <a:solidFill>
                  <a:srgbClr val="000000"/>
                </a:solidFill>
              </a:endParaRPr>
            </a:p>
          </p:txBody>
        </p:sp>
        <p:sp>
          <p:nvSpPr>
            <p:cNvPr id="19558" name="Rectangle 132"/>
            <p:cNvSpPr>
              <a:spLocks noChangeArrowheads="1"/>
            </p:cNvSpPr>
            <p:nvPr/>
          </p:nvSpPr>
          <p:spPr bwMode="auto">
            <a:xfrm>
              <a:off x="5057" y="1797"/>
              <a:ext cx="181" cy="363"/>
            </a:xfrm>
            <a:prstGeom prst="rect">
              <a:avLst/>
            </a:prstGeom>
            <a:solidFill>
              <a:srgbClr val="CCFFFF"/>
            </a:solidFill>
            <a:ln w="9525">
              <a:solidFill>
                <a:schemeClr val="tx1"/>
              </a:solidFill>
              <a:miter lim="800000"/>
              <a:headEnd/>
              <a:tailEnd/>
            </a:ln>
          </p:spPr>
          <p:txBody>
            <a:bodyPr anchor="ctr">
              <a:spAutoFit/>
            </a:bodyPr>
            <a:lstStyle/>
            <a:p>
              <a:endParaRPr lang="ja-JP" altLang="en-US" b="1">
                <a:solidFill>
                  <a:srgbClr val="000000"/>
                </a:solidFill>
              </a:endParaRPr>
            </a:p>
          </p:txBody>
        </p:sp>
        <p:sp>
          <p:nvSpPr>
            <p:cNvPr id="19559" name="Rectangle 133"/>
            <p:cNvSpPr>
              <a:spLocks noChangeArrowheads="1"/>
            </p:cNvSpPr>
            <p:nvPr/>
          </p:nvSpPr>
          <p:spPr bwMode="auto">
            <a:xfrm>
              <a:off x="5238" y="1979"/>
              <a:ext cx="181" cy="181"/>
            </a:xfrm>
            <a:prstGeom prst="rect">
              <a:avLst/>
            </a:prstGeom>
            <a:solidFill>
              <a:srgbClr val="CCFFFF"/>
            </a:solidFill>
            <a:ln w="9525">
              <a:solidFill>
                <a:schemeClr val="tx1"/>
              </a:solidFill>
              <a:miter lim="800000"/>
              <a:headEnd/>
              <a:tailEnd/>
            </a:ln>
          </p:spPr>
          <p:txBody>
            <a:bodyPr anchor="ctr">
              <a:spAutoFit/>
            </a:bodyPr>
            <a:lstStyle/>
            <a:p>
              <a:endParaRPr lang="ja-JP" altLang="en-US" b="1">
                <a:solidFill>
                  <a:srgbClr val="000000"/>
                </a:solidFill>
              </a:endParaRPr>
            </a:p>
          </p:txBody>
        </p:sp>
      </p:grpSp>
      <p:sp>
        <p:nvSpPr>
          <p:cNvPr id="294022" name="Line 134"/>
          <p:cNvSpPr>
            <a:spLocks noChangeShapeType="1"/>
          </p:cNvSpPr>
          <p:nvPr/>
        </p:nvSpPr>
        <p:spPr bwMode="auto">
          <a:xfrm flipV="1">
            <a:off x="6227763" y="2212975"/>
            <a:ext cx="0" cy="1223963"/>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b="1">
              <a:solidFill>
                <a:srgbClr val="000000"/>
              </a:solidFill>
            </a:endParaRPr>
          </a:p>
        </p:txBody>
      </p:sp>
      <p:sp>
        <p:nvSpPr>
          <p:cNvPr id="294023" name="Rectangle 135"/>
          <p:cNvSpPr>
            <a:spLocks noChangeArrowheads="1"/>
          </p:cNvSpPr>
          <p:nvPr/>
        </p:nvSpPr>
        <p:spPr bwMode="auto">
          <a:xfrm>
            <a:off x="6300788" y="2068513"/>
            <a:ext cx="5381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solidFill>
                  <a:srgbClr val="000000"/>
                </a:solidFill>
                <a:latin typeface="Bookman Old Style" pitchFamily="18" charset="0"/>
              </a:rPr>
              <a:t>F</a:t>
            </a:r>
            <a:r>
              <a:rPr lang="en-US" altLang="ja-JP" i="1" baseline="-25000">
                <a:solidFill>
                  <a:srgbClr val="000000"/>
                </a:solidFill>
              </a:rPr>
              <a:t>//</a:t>
            </a:r>
          </a:p>
        </p:txBody>
      </p:sp>
      <p:sp>
        <p:nvSpPr>
          <p:cNvPr id="294024" name="Rectangle 136"/>
          <p:cNvSpPr>
            <a:spLocks noChangeArrowheads="1"/>
          </p:cNvSpPr>
          <p:nvPr/>
        </p:nvSpPr>
        <p:spPr bwMode="auto">
          <a:xfrm>
            <a:off x="8604250" y="3284538"/>
            <a:ext cx="3762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solidFill>
                  <a:srgbClr val="000000"/>
                </a:solidFill>
                <a:latin typeface="Bookman Old Style" pitchFamily="18" charset="0"/>
              </a:rPr>
              <a:t>s</a:t>
            </a:r>
          </a:p>
        </p:txBody>
      </p:sp>
      <p:grpSp>
        <p:nvGrpSpPr>
          <p:cNvPr id="11" name="Group 137"/>
          <p:cNvGrpSpPr>
            <a:grpSpLocks/>
          </p:cNvGrpSpPr>
          <p:nvPr/>
        </p:nvGrpSpPr>
        <p:grpSpPr bwMode="auto">
          <a:xfrm>
            <a:off x="6443663" y="2420938"/>
            <a:ext cx="2305050" cy="1008062"/>
            <a:chOff x="4059" y="1525"/>
            <a:chExt cx="1452" cy="635"/>
          </a:xfrm>
        </p:grpSpPr>
        <p:sp>
          <p:nvSpPr>
            <p:cNvPr id="19537" name="Rectangle 138"/>
            <p:cNvSpPr>
              <a:spLocks noChangeArrowheads="1"/>
            </p:cNvSpPr>
            <p:nvPr/>
          </p:nvSpPr>
          <p:spPr bwMode="auto">
            <a:xfrm>
              <a:off x="4150" y="2024"/>
              <a:ext cx="91" cy="136"/>
            </a:xfrm>
            <a:prstGeom prst="rect">
              <a:avLst/>
            </a:prstGeom>
            <a:solidFill>
              <a:srgbClr val="CCFFFF"/>
            </a:solidFill>
            <a:ln w="9525">
              <a:solidFill>
                <a:schemeClr val="tx1"/>
              </a:solidFill>
              <a:miter lim="800000"/>
              <a:headEnd/>
              <a:tailEnd/>
            </a:ln>
          </p:spPr>
          <p:txBody>
            <a:bodyPr anchor="ctr">
              <a:spAutoFit/>
            </a:bodyPr>
            <a:lstStyle/>
            <a:p>
              <a:endParaRPr lang="ja-JP" altLang="en-US" b="1">
                <a:solidFill>
                  <a:srgbClr val="000000"/>
                </a:solidFill>
              </a:endParaRPr>
            </a:p>
          </p:txBody>
        </p:sp>
        <p:sp>
          <p:nvSpPr>
            <p:cNvPr id="19538" name="Rectangle 139"/>
            <p:cNvSpPr>
              <a:spLocks noChangeArrowheads="1"/>
            </p:cNvSpPr>
            <p:nvPr/>
          </p:nvSpPr>
          <p:spPr bwMode="auto">
            <a:xfrm>
              <a:off x="4331" y="1752"/>
              <a:ext cx="91" cy="408"/>
            </a:xfrm>
            <a:prstGeom prst="rect">
              <a:avLst/>
            </a:prstGeom>
            <a:solidFill>
              <a:srgbClr val="CCFFFF"/>
            </a:solidFill>
            <a:ln w="9525">
              <a:solidFill>
                <a:schemeClr val="tx1"/>
              </a:solidFill>
              <a:miter lim="800000"/>
              <a:headEnd/>
              <a:tailEnd/>
            </a:ln>
          </p:spPr>
          <p:txBody>
            <a:bodyPr anchor="ctr">
              <a:spAutoFit/>
            </a:bodyPr>
            <a:lstStyle/>
            <a:p>
              <a:endParaRPr lang="ja-JP" altLang="en-US" b="1">
                <a:solidFill>
                  <a:srgbClr val="000000"/>
                </a:solidFill>
              </a:endParaRPr>
            </a:p>
          </p:txBody>
        </p:sp>
        <p:sp>
          <p:nvSpPr>
            <p:cNvPr id="19539" name="Rectangle 140"/>
            <p:cNvSpPr>
              <a:spLocks noChangeArrowheads="1"/>
            </p:cNvSpPr>
            <p:nvPr/>
          </p:nvSpPr>
          <p:spPr bwMode="auto">
            <a:xfrm>
              <a:off x="4513" y="1616"/>
              <a:ext cx="91" cy="544"/>
            </a:xfrm>
            <a:prstGeom prst="rect">
              <a:avLst/>
            </a:prstGeom>
            <a:solidFill>
              <a:srgbClr val="CCFFFF"/>
            </a:solidFill>
            <a:ln w="9525">
              <a:solidFill>
                <a:schemeClr val="tx1"/>
              </a:solidFill>
              <a:miter lim="800000"/>
              <a:headEnd/>
              <a:tailEnd/>
            </a:ln>
          </p:spPr>
          <p:txBody>
            <a:bodyPr anchor="ctr">
              <a:spAutoFit/>
            </a:bodyPr>
            <a:lstStyle/>
            <a:p>
              <a:endParaRPr lang="ja-JP" altLang="en-US" b="1">
                <a:solidFill>
                  <a:srgbClr val="000000"/>
                </a:solidFill>
              </a:endParaRPr>
            </a:p>
          </p:txBody>
        </p:sp>
        <p:sp>
          <p:nvSpPr>
            <p:cNvPr id="19540" name="Rectangle 141"/>
            <p:cNvSpPr>
              <a:spLocks noChangeArrowheads="1"/>
            </p:cNvSpPr>
            <p:nvPr/>
          </p:nvSpPr>
          <p:spPr bwMode="auto">
            <a:xfrm>
              <a:off x="4694" y="1525"/>
              <a:ext cx="91" cy="635"/>
            </a:xfrm>
            <a:prstGeom prst="rect">
              <a:avLst/>
            </a:prstGeom>
            <a:solidFill>
              <a:srgbClr val="CCFFFF"/>
            </a:solidFill>
            <a:ln w="9525">
              <a:solidFill>
                <a:schemeClr val="tx1"/>
              </a:solidFill>
              <a:miter lim="800000"/>
              <a:headEnd/>
              <a:tailEnd/>
            </a:ln>
          </p:spPr>
          <p:txBody>
            <a:bodyPr anchor="ctr">
              <a:spAutoFit/>
            </a:bodyPr>
            <a:lstStyle/>
            <a:p>
              <a:endParaRPr lang="ja-JP" altLang="en-US" b="1">
                <a:solidFill>
                  <a:srgbClr val="000000"/>
                </a:solidFill>
              </a:endParaRPr>
            </a:p>
          </p:txBody>
        </p:sp>
        <p:sp>
          <p:nvSpPr>
            <p:cNvPr id="19541" name="Rectangle 142"/>
            <p:cNvSpPr>
              <a:spLocks noChangeArrowheads="1"/>
            </p:cNvSpPr>
            <p:nvPr/>
          </p:nvSpPr>
          <p:spPr bwMode="auto">
            <a:xfrm>
              <a:off x="4875" y="1616"/>
              <a:ext cx="92" cy="544"/>
            </a:xfrm>
            <a:prstGeom prst="rect">
              <a:avLst/>
            </a:prstGeom>
            <a:solidFill>
              <a:srgbClr val="CCFFFF"/>
            </a:solidFill>
            <a:ln w="9525">
              <a:solidFill>
                <a:schemeClr val="tx1"/>
              </a:solidFill>
              <a:miter lim="800000"/>
              <a:headEnd/>
              <a:tailEnd/>
            </a:ln>
          </p:spPr>
          <p:txBody>
            <a:bodyPr anchor="ctr">
              <a:spAutoFit/>
            </a:bodyPr>
            <a:lstStyle/>
            <a:p>
              <a:endParaRPr lang="ja-JP" altLang="en-US" b="1">
                <a:solidFill>
                  <a:srgbClr val="000000"/>
                </a:solidFill>
              </a:endParaRPr>
            </a:p>
          </p:txBody>
        </p:sp>
        <p:sp>
          <p:nvSpPr>
            <p:cNvPr id="19542" name="Rectangle 143"/>
            <p:cNvSpPr>
              <a:spLocks noChangeArrowheads="1"/>
            </p:cNvSpPr>
            <p:nvPr/>
          </p:nvSpPr>
          <p:spPr bwMode="auto">
            <a:xfrm flipH="1">
              <a:off x="5057" y="1752"/>
              <a:ext cx="88" cy="408"/>
            </a:xfrm>
            <a:prstGeom prst="rect">
              <a:avLst/>
            </a:prstGeom>
            <a:solidFill>
              <a:srgbClr val="CCFFFF"/>
            </a:solidFill>
            <a:ln w="9525">
              <a:solidFill>
                <a:schemeClr val="tx1"/>
              </a:solidFill>
              <a:miter lim="800000"/>
              <a:headEnd/>
              <a:tailEnd/>
            </a:ln>
          </p:spPr>
          <p:txBody>
            <a:bodyPr anchor="ctr">
              <a:spAutoFit/>
            </a:bodyPr>
            <a:lstStyle/>
            <a:p>
              <a:endParaRPr lang="ja-JP" altLang="en-US" b="1">
                <a:solidFill>
                  <a:srgbClr val="000000"/>
                </a:solidFill>
              </a:endParaRPr>
            </a:p>
          </p:txBody>
        </p:sp>
        <p:sp>
          <p:nvSpPr>
            <p:cNvPr id="19543" name="Rectangle 144"/>
            <p:cNvSpPr>
              <a:spLocks noChangeArrowheads="1"/>
            </p:cNvSpPr>
            <p:nvPr/>
          </p:nvSpPr>
          <p:spPr bwMode="auto">
            <a:xfrm>
              <a:off x="5239" y="1933"/>
              <a:ext cx="91" cy="227"/>
            </a:xfrm>
            <a:prstGeom prst="rect">
              <a:avLst/>
            </a:prstGeom>
            <a:solidFill>
              <a:srgbClr val="CCFFFF"/>
            </a:solidFill>
            <a:ln w="9525">
              <a:solidFill>
                <a:schemeClr val="tx1"/>
              </a:solidFill>
              <a:miter lim="800000"/>
              <a:headEnd/>
              <a:tailEnd/>
            </a:ln>
          </p:spPr>
          <p:txBody>
            <a:bodyPr anchor="ctr">
              <a:spAutoFit/>
            </a:bodyPr>
            <a:lstStyle/>
            <a:p>
              <a:endParaRPr lang="ja-JP" altLang="en-US" b="1">
                <a:solidFill>
                  <a:srgbClr val="000000"/>
                </a:solidFill>
              </a:endParaRPr>
            </a:p>
          </p:txBody>
        </p:sp>
        <p:sp>
          <p:nvSpPr>
            <p:cNvPr id="19544" name="Rectangle 145"/>
            <p:cNvSpPr>
              <a:spLocks noChangeArrowheads="1"/>
            </p:cNvSpPr>
            <p:nvPr/>
          </p:nvSpPr>
          <p:spPr bwMode="auto">
            <a:xfrm>
              <a:off x="4059" y="2069"/>
              <a:ext cx="91" cy="91"/>
            </a:xfrm>
            <a:prstGeom prst="rect">
              <a:avLst/>
            </a:prstGeom>
            <a:solidFill>
              <a:srgbClr val="CCFFFF"/>
            </a:solidFill>
            <a:ln w="9525">
              <a:solidFill>
                <a:schemeClr val="tx1"/>
              </a:solidFill>
              <a:miter lim="800000"/>
              <a:headEnd/>
              <a:tailEnd/>
            </a:ln>
          </p:spPr>
          <p:txBody>
            <a:bodyPr anchor="ctr">
              <a:spAutoFit/>
            </a:bodyPr>
            <a:lstStyle/>
            <a:p>
              <a:endParaRPr lang="ja-JP" altLang="en-US" b="1">
                <a:solidFill>
                  <a:srgbClr val="000000"/>
                </a:solidFill>
              </a:endParaRPr>
            </a:p>
          </p:txBody>
        </p:sp>
        <p:sp>
          <p:nvSpPr>
            <p:cNvPr id="19545" name="Rectangle 146"/>
            <p:cNvSpPr>
              <a:spLocks noChangeArrowheads="1"/>
            </p:cNvSpPr>
            <p:nvPr/>
          </p:nvSpPr>
          <p:spPr bwMode="auto">
            <a:xfrm>
              <a:off x="4241" y="1888"/>
              <a:ext cx="91" cy="272"/>
            </a:xfrm>
            <a:prstGeom prst="rect">
              <a:avLst/>
            </a:prstGeom>
            <a:solidFill>
              <a:srgbClr val="CCFFFF"/>
            </a:solidFill>
            <a:ln w="9525">
              <a:solidFill>
                <a:schemeClr val="tx1"/>
              </a:solidFill>
              <a:miter lim="800000"/>
              <a:headEnd/>
              <a:tailEnd/>
            </a:ln>
          </p:spPr>
          <p:txBody>
            <a:bodyPr anchor="ctr">
              <a:spAutoFit/>
            </a:bodyPr>
            <a:lstStyle/>
            <a:p>
              <a:endParaRPr lang="ja-JP" altLang="en-US" b="1">
                <a:solidFill>
                  <a:srgbClr val="000000"/>
                </a:solidFill>
              </a:endParaRPr>
            </a:p>
          </p:txBody>
        </p:sp>
        <p:sp>
          <p:nvSpPr>
            <p:cNvPr id="19546" name="Rectangle 147"/>
            <p:cNvSpPr>
              <a:spLocks noChangeArrowheads="1"/>
            </p:cNvSpPr>
            <p:nvPr/>
          </p:nvSpPr>
          <p:spPr bwMode="auto">
            <a:xfrm>
              <a:off x="4422" y="1661"/>
              <a:ext cx="91" cy="499"/>
            </a:xfrm>
            <a:prstGeom prst="rect">
              <a:avLst/>
            </a:prstGeom>
            <a:solidFill>
              <a:srgbClr val="CCFFFF"/>
            </a:solidFill>
            <a:ln w="9525">
              <a:solidFill>
                <a:schemeClr val="tx1"/>
              </a:solidFill>
              <a:miter lim="800000"/>
              <a:headEnd/>
              <a:tailEnd/>
            </a:ln>
          </p:spPr>
          <p:txBody>
            <a:bodyPr anchor="ctr">
              <a:spAutoFit/>
            </a:bodyPr>
            <a:lstStyle/>
            <a:p>
              <a:endParaRPr lang="ja-JP" altLang="en-US" b="1">
                <a:solidFill>
                  <a:srgbClr val="000000"/>
                </a:solidFill>
              </a:endParaRPr>
            </a:p>
          </p:txBody>
        </p:sp>
        <p:sp>
          <p:nvSpPr>
            <p:cNvPr id="19547" name="Rectangle 148"/>
            <p:cNvSpPr>
              <a:spLocks noChangeArrowheads="1"/>
            </p:cNvSpPr>
            <p:nvPr/>
          </p:nvSpPr>
          <p:spPr bwMode="auto">
            <a:xfrm>
              <a:off x="4604" y="1525"/>
              <a:ext cx="91" cy="635"/>
            </a:xfrm>
            <a:prstGeom prst="rect">
              <a:avLst/>
            </a:prstGeom>
            <a:solidFill>
              <a:srgbClr val="CCFFFF"/>
            </a:solidFill>
            <a:ln w="9525">
              <a:solidFill>
                <a:schemeClr val="tx1"/>
              </a:solidFill>
              <a:miter lim="800000"/>
              <a:headEnd/>
              <a:tailEnd/>
            </a:ln>
          </p:spPr>
          <p:txBody>
            <a:bodyPr anchor="ctr">
              <a:spAutoFit/>
            </a:bodyPr>
            <a:lstStyle/>
            <a:p>
              <a:endParaRPr lang="ja-JP" altLang="en-US" b="1">
                <a:solidFill>
                  <a:srgbClr val="000000"/>
                </a:solidFill>
              </a:endParaRPr>
            </a:p>
          </p:txBody>
        </p:sp>
        <p:sp>
          <p:nvSpPr>
            <p:cNvPr id="19548" name="Rectangle 149"/>
            <p:cNvSpPr>
              <a:spLocks noChangeArrowheads="1"/>
            </p:cNvSpPr>
            <p:nvPr/>
          </p:nvSpPr>
          <p:spPr bwMode="auto">
            <a:xfrm>
              <a:off x="4785" y="1570"/>
              <a:ext cx="91" cy="590"/>
            </a:xfrm>
            <a:prstGeom prst="rect">
              <a:avLst/>
            </a:prstGeom>
            <a:solidFill>
              <a:srgbClr val="CCFFFF"/>
            </a:solidFill>
            <a:ln w="9525">
              <a:solidFill>
                <a:schemeClr val="tx1"/>
              </a:solidFill>
              <a:miter lim="800000"/>
              <a:headEnd/>
              <a:tailEnd/>
            </a:ln>
          </p:spPr>
          <p:txBody>
            <a:bodyPr anchor="ctr">
              <a:spAutoFit/>
            </a:bodyPr>
            <a:lstStyle/>
            <a:p>
              <a:endParaRPr lang="ja-JP" altLang="en-US" b="1">
                <a:solidFill>
                  <a:srgbClr val="000000"/>
                </a:solidFill>
              </a:endParaRPr>
            </a:p>
          </p:txBody>
        </p:sp>
        <p:sp>
          <p:nvSpPr>
            <p:cNvPr id="19549" name="Rectangle 150"/>
            <p:cNvSpPr>
              <a:spLocks noChangeArrowheads="1"/>
            </p:cNvSpPr>
            <p:nvPr/>
          </p:nvSpPr>
          <p:spPr bwMode="auto">
            <a:xfrm>
              <a:off x="4967" y="1706"/>
              <a:ext cx="92" cy="454"/>
            </a:xfrm>
            <a:prstGeom prst="rect">
              <a:avLst/>
            </a:prstGeom>
            <a:solidFill>
              <a:srgbClr val="CCFFFF"/>
            </a:solidFill>
            <a:ln w="9525">
              <a:solidFill>
                <a:schemeClr val="tx1"/>
              </a:solidFill>
              <a:miter lim="800000"/>
              <a:headEnd/>
              <a:tailEnd/>
            </a:ln>
          </p:spPr>
          <p:txBody>
            <a:bodyPr anchor="ctr">
              <a:spAutoFit/>
            </a:bodyPr>
            <a:lstStyle/>
            <a:p>
              <a:endParaRPr lang="ja-JP" altLang="en-US" b="1">
                <a:solidFill>
                  <a:srgbClr val="000000"/>
                </a:solidFill>
              </a:endParaRPr>
            </a:p>
          </p:txBody>
        </p:sp>
        <p:sp>
          <p:nvSpPr>
            <p:cNvPr id="19550" name="Rectangle 151"/>
            <p:cNvSpPr>
              <a:spLocks noChangeArrowheads="1"/>
            </p:cNvSpPr>
            <p:nvPr/>
          </p:nvSpPr>
          <p:spPr bwMode="auto">
            <a:xfrm flipH="1">
              <a:off x="5148" y="1842"/>
              <a:ext cx="88" cy="318"/>
            </a:xfrm>
            <a:prstGeom prst="rect">
              <a:avLst/>
            </a:prstGeom>
            <a:solidFill>
              <a:srgbClr val="CCFFFF"/>
            </a:solidFill>
            <a:ln w="9525">
              <a:solidFill>
                <a:schemeClr val="tx1"/>
              </a:solidFill>
              <a:miter lim="800000"/>
              <a:headEnd/>
              <a:tailEnd/>
            </a:ln>
          </p:spPr>
          <p:txBody>
            <a:bodyPr anchor="ctr">
              <a:spAutoFit/>
            </a:bodyPr>
            <a:lstStyle/>
            <a:p>
              <a:endParaRPr lang="ja-JP" altLang="en-US" b="1">
                <a:solidFill>
                  <a:srgbClr val="000000"/>
                </a:solidFill>
              </a:endParaRPr>
            </a:p>
          </p:txBody>
        </p:sp>
        <p:sp>
          <p:nvSpPr>
            <p:cNvPr id="19551" name="Rectangle 152"/>
            <p:cNvSpPr>
              <a:spLocks noChangeArrowheads="1"/>
            </p:cNvSpPr>
            <p:nvPr/>
          </p:nvSpPr>
          <p:spPr bwMode="auto">
            <a:xfrm>
              <a:off x="5329" y="2024"/>
              <a:ext cx="91" cy="136"/>
            </a:xfrm>
            <a:prstGeom prst="rect">
              <a:avLst/>
            </a:prstGeom>
            <a:solidFill>
              <a:srgbClr val="CCFFFF"/>
            </a:solidFill>
            <a:ln w="9525">
              <a:solidFill>
                <a:schemeClr val="tx1"/>
              </a:solidFill>
              <a:miter lim="800000"/>
              <a:headEnd/>
              <a:tailEnd/>
            </a:ln>
          </p:spPr>
          <p:txBody>
            <a:bodyPr anchor="ctr">
              <a:spAutoFit/>
            </a:bodyPr>
            <a:lstStyle/>
            <a:p>
              <a:endParaRPr lang="ja-JP" altLang="en-US" b="1">
                <a:solidFill>
                  <a:srgbClr val="000000"/>
                </a:solidFill>
              </a:endParaRPr>
            </a:p>
          </p:txBody>
        </p:sp>
        <p:sp>
          <p:nvSpPr>
            <p:cNvPr id="19552" name="Rectangle 153"/>
            <p:cNvSpPr>
              <a:spLocks noChangeArrowheads="1"/>
            </p:cNvSpPr>
            <p:nvPr/>
          </p:nvSpPr>
          <p:spPr bwMode="auto">
            <a:xfrm>
              <a:off x="5420" y="2069"/>
              <a:ext cx="91" cy="91"/>
            </a:xfrm>
            <a:prstGeom prst="rect">
              <a:avLst/>
            </a:prstGeom>
            <a:solidFill>
              <a:srgbClr val="CCFFFF"/>
            </a:solidFill>
            <a:ln w="9525">
              <a:solidFill>
                <a:schemeClr val="tx1"/>
              </a:solidFill>
              <a:miter lim="800000"/>
              <a:headEnd/>
              <a:tailEnd/>
            </a:ln>
          </p:spPr>
          <p:txBody>
            <a:bodyPr anchor="ctr">
              <a:spAutoFit/>
            </a:bodyPr>
            <a:lstStyle/>
            <a:p>
              <a:endParaRPr lang="ja-JP" altLang="en-US" b="1">
                <a:solidFill>
                  <a:srgbClr val="000000"/>
                </a:solidFill>
              </a:endParaRPr>
            </a:p>
          </p:txBody>
        </p:sp>
      </p:grpSp>
      <p:sp>
        <p:nvSpPr>
          <p:cNvPr id="294042" name="Rectangle 154"/>
          <p:cNvSpPr>
            <a:spLocks noChangeArrowheads="1"/>
          </p:cNvSpPr>
          <p:nvPr/>
        </p:nvSpPr>
        <p:spPr bwMode="auto">
          <a:xfrm>
            <a:off x="6659563" y="2636838"/>
            <a:ext cx="1800225" cy="792162"/>
          </a:xfrm>
          <a:prstGeom prst="rect">
            <a:avLst/>
          </a:prstGeom>
          <a:solidFill>
            <a:srgbClr val="CCFFFF"/>
          </a:solidFill>
          <a:ln w="9525">
            <a:solidFill>
              <a:schemeClr val="tx1"/>
            </a:solidFill>
            <a:miter lim="800000"/>
            <a:headEnd/>
            <a:tailEnd/>
          </a:ln>
        </p:spPr>
        <p:txBody>
          <a:bodyPr anchor="ctr">
            <a:spAutoFit/>
          </a:bodyPr>
          <a:lstStyle/>
          <a:p>
            <a:endParaRPr lang="ja-JP" altLang="en-US" b="1">
              <a:solidFill>
                <a:srgbClr val="000000"/>
              </a:solidFill>
            </a:endParaRPr>
          </a:p>
        </p:txBody>
      </p:sp>
      <p:sp>
        <p:nvSpPr>
          <p:cNvPr id="294043" name="Rectangle 155"/>
          <p:cNvSpPr>
            <a:spLocks noChangeArrowheads="1"/>
          </p:cNvSpPr>
          <p:nvPr/>
        </p:nvSpPr>
        <p:spPr bwMode="auto">
          <a:xfrm>
            <a:off x="7235825" y="3357563"/>
            <a:ext cx="8763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a:solidFill>
                  <a:srgbClr val="000000"/>
                </a:solidFill>
                <a:latin typeface="Symbol" pitchFamily="18" charset="2"/>
                <a:ea typeface="Arial Unicode MS" pitchFamily="50" charset="-128"/>
                <a:cs typeface="Arial Unicode MS" pitchFamily="50" charset="-128"/>
              </a:rPr>
              <a:t>D</a:t>
            </a:r>
            <a:r>
              <a:rPr lang="en-US" altLang="ja-JP" i="1">
                <a:solidFill>
                  <a:srgbClr val="000000"/>
                </a:solidFill>
                <a:latin typeface="Bookman Old Style" pitchFamily="18" charset="0"/>
              </a:rPr>
              <a:t>s</a:t>
            </a:r>
            <a:r>
              <a:rPr lang="en-US" altLang="ja-JP" i="1" baseline="-25000">
                <a:solidFill>
                  <a:srgbClr val="000000"/>
                </a:solidFill>
                <a:latin typeface="Bookman Old Style" pitchFamily="18" charset="0"/>
              </a:rPr>
              <a:t>i</a:t>
            </a:r>
          </a:p>
        </p:txBody>
      </p:sp>
      <p:sp>
        <p:nvSpPr>
          <p:cNvPr id="294044" name="Rectangle 156"/>
          <p:cNvSpPr>
            <a:spLocks noChangeArrowheads="1"/>
          </p:cNvSpPr>
          <p:nvPr/>
        </p:nvSpPr>
        <p:spPr bwMode="auto">
          <a:xfrm>
            <a:off x="7235825" y="2789238"/>
            <a:ext cx="5254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solidFill>
                  <a:srgbClr val="000000"/>
                </a:solidFill>
                <a:latin typeface="Bookman Old Style" pitchFamily="18" charset="0"/>
              </a:rPr>
              <a:t>W</a:t>
            </a:r>
          </a:p>
        </p:txBody>
      </p:sp>
      <p:sp>
        <p:nvSpPr>
          <p:cNvPr id="294045" name="Freeform 157"/>
          <p:cNvSpPr>
            <a:spLocks/>
          </p:cNvSpPr>
          <p:nvPr/>
        </p:nvSpPr>
        <p:spPr bwMode="auto">
          <a:xfrm>
            <a:off x="6372225" y="2420938"/>
            <a:ext cx="2447925" cy="1008062"/>
          </a:xfrm>
          <a:custGeom>
            <a:avLst/>
            <a:gdLst>
              <a:gd name="T0" fmla="*/ 0 w 1550"/>
              <a:gd name="T1" fmla="*/ 2147483647 h 650"/>
              <a:gd name="T2" fmla="*/ 2147483647 w 1550"/>
              <a:gd name="T3" fmla="*/ 2147483647 h 650"/>
              <a:gd name="T4" fmla="*/ 2147483647 w 1550"/>
              <a:gd name="T5" fmla="*/ 2147483647 h 650"/>
              <a:gd name="T6" fmla="*/ 2147483647 w 1550"/>
              <a:gd name="T7" fmla="*/ 2147483647 h 650"/>
              <a:gd name="T8" fmla="*/ 2147483647 w 1550"/>
              <a:gd name="T9" fmla="*/ 2147483647 h 650"/>
              <a:gd name="T10" fmla="*/ 2147483647 w 1550"/>
              <a:gd name="T11" fmla="*/ 2147483647 h 650"/>
              <a:gd name="T12" fmla="*/ 2147483647 w 1550"/>
              <a:gd name="T13" fmla="*/ 2147483647 h 650"/>
              <a:gd name="T14" fmla="*/ 2147483647 w 1550"/>
              <a:gd name="T15" fmla="*/ 2147483647 h 650"/>
              <a:gd name="T16" fmla="*/ 2147483647 w 1550"/>
              <a:gd name="T17" fmla="*/ 2147483647 h 650"/>
              <a:gd name="T18" fmla="*/ 2147483647 w 1550"/>
              <a:gd name="T19" fmla="*/ 2147483647 h 65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50"/>
              <a:gd name="T31" fmla="*/ 0 h 650"/>
              <a:gd name="T32" fmla="*/ 1550 w 1550"/>
              <a:gd name="T33" fmla="*/ 650 h 65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50" h="650">
                <a:moveTo>
                  <a:pt x="0" y="650"/>
                </a:moveTo>
                <a:cubicBezTo>
                  <a:pt x="56" y="620"/>
                  <a:pt x="113" y="590"/>
                  <a:pt x="181" y="514"/>
                </a:cubicBezTo>
                <a:cubicBezTo>
                  <a:pt x="249" y="438"/>
                  <a:pt x="317" y="279"/>
                  <a:pt x="408" y="196"/>
                </a:cubicBezTo>
                <a:cubicBezTo>
                  <a:pt x="499" y="113"/>
                  <a:pt x="604" y="0"/>
                  <a:pt x="725" y="15"/>
                </a:cubicBezTo>
                <a:cubicBezTo>
                  <a:pt x="846" y="30"/>
                  <a:pt x="1043" y="219"/>
                  <a:pt x="1134" y="287"/>
                </a:cubicBezTo>
                <a:cubicBezTo>
                  <a:pt x="1225" y="355"/>
                  <a:pt x="1210" y="370"/>
                  <a:pt x="1270" y="423"/>
                </a:cubicBezTo>
                <a:cubicBezTo>
                  <a:pt x="1330" y="476"/>
                  <a:pt x="1451" y="567"/>
                  <a:pt x="1496" y="605"/>
                </a:cubicBezTo>
                <a:cubicBezTo>
                  <a:pt x="1541" y="643"/>
                  <a:pt x="1534" y="650"/>
                  <a:pt x="1542" y="650"/>
                </a:cubicBezTo>
                <a:cubicBezTo>
                  <a:pt x="1550" y="650"/>
                  <a:pt x="1542" y="605"/>
                  <a:pt x="1542" y="605"/>
                </a:cubicBezTo>
                <a:cubicBezTo>
                  <a:pt x="1542" y="605"/>
                  <a:pt x="1542" y="627"/>
                  <a:pt x="1542" y="650"/>
                </a:cubicBezTo>
              </a:path>
            </a:pathLst>
          </a:custGeom>
          <a:noFill/>
          <a:ln w="28575" cap="flat"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b="1">
              <a:solidFill>
                <a:srgbClr val="000000"/>
              </a:solidFill>
            </a:endParaRPr>
          </a:p>
        </p:txBody>
      </p:sp>
      <p:sp>
        <p:nvSpPr>
          <p:cNvPr id="294046" name="Rectangle 158"/>
          <p:cNvSpPr>
            <a:spLocks noChangeArrowheads="1"/>
          </p:cNvSpPr>
          <p:nvPr/>
        </p:nvSpPr>
        <p:spPr bwMode="auto">
          <a:xfrm>
            <a:off x="7667625" y="2774950"/>
            <a:ext cx="3413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rgbClr val="000000"/>
                </a:solidFill>
              </a:rPr>
              <a:t>?</a:t>
            </a:r>
          </a:p>
        </p:txBody>
      </p:sp>
      <p:sp>
        <p:nvSpPr>
          <p:cNvPr id="294047" name="Line 159"/>
          <p:cNvSpPr>
            <a:spLocks noChangeShapeType="1"/>
          </p:cNvSpPr>
          <p:nvPr/>
        </p:nvSpPr>
        <p:spPr bwMode="auto">
          <a:xfrm flipV="1">
            <a:off x="5888038" y="927100"/>
            <a:ext cx="606425" cy="60325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b="1">
              <a:solidFill>
                <a:srgbClr val="000000"/>
              </a:solidFill>
            </a:endParaRPr>
          </a:p>
        </p:txBody>
      </p:sp>
      <p:sp>
        <p:nvSpPr>
          <p:cNvPr id="294049" name="Rectangle 161"/>
          <p:cNvSpPr>
            <a:spLocks noChangeArrowheads="1"/>
          </p:cNvSpPr>
          <p:nvPr/>
        </p:nvSpPr>
        <p:spPr bwMode="auto">
          <a:xfrm>
            <a:off x="5651500" y="6092825"/>
            <a:ext cx="5397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FF0000"/>
                </a:solidFill>
                <a:latin typeface="ＭＳ ゴシック" pitchFamily="49" charset="-128"/>
                <a:ea typeface="ＭＳ ゴシック" pitchFamily="49" charset="-128"/>
                <a:cs typeface="Times New Roman" pitchFamily="18" charset="0"/>
              </a:rPr>
              <a:t>誤</a:t>
            </a:r>
          </a:p>
        </p:txBody>
      </p:sp>
      <p:sp>
        <p:nvSpPr>
          <p:cNvPr id="294050" name="Rectangle 162"/>
          <p:cNvSpPr>
            <a:spLocks noChangeArrowheads="1"/>
          </p:cNvSpPr>
          <p:nvPr/>
        </p:nvSpPr>
        <p:spPr bwMode="auto">
          <a:xfrm>
            <a:off x="5688013" y="5053914"/>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99FFCC"/>
                </a:solidFill>
                <a:latin typeface="ＭＳ ゴシック" pitchFamily="49" charset="-128"/>
                <a:ea typeface="ＭＳ ゴシック" pitchFamily="49" charset="-128"/>
                <a:cs typeface="Times New Roman" pitchFamily="18" charset="0"/>
              </a:rPr>
              <a:t>正</a:t>
            </a:r>
          </a:p>
        </p:txBody>
      </p:sp>
      <p:sp>
        <p:nvSpPr>
          <p:cNvPr id="294048" name="Line 160"/>
          <p:cNvSpPr>
            <a:spLocks noChangeShapeType="1"/>
          </p:cNvSpPr>
          <p:nvPr/>
        </p:nvSpPr>
        <p:spPr bwMode="auto">
          <a:xfrm>
            <a:off x="5913438" y="1527175"/>
            <a:ext cx="381000" cy="107950"/>
          </a:xfrm>
          <a:prstGeom prst="line">
            <a:avLst/>
          </a:prstGeom>
          <a:noFill/>
          <a:ln w="57150">
            <a:solidFill>
              <a:srgbClr val="FF00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b="1">
              <a:solidFill>
                <a:srgbClr val="000000"/>
              </a:solidFill>
            </a:endParaRPr>
          </a:p>
        </p:txBody>
      </p:sp>
      <p:graphicFrame>
        <p:nvGraphicFramePr>
          <p:cNvPr id="294056" name="Object 168"/>
          <p:cNvGraphicFramePr>
            <a:graphicFrameLocks noChangeAspect="1"/>
          </p:cNvGraphicFramePr>
          <p:nvPr>
            <p:extLst>
              <p:ext uri="{D42A27DB-BD31-4B8C-83A1-F6EECF244321}">
                <p14:modId xmlns:p14="http://schemas.microsoft.com/office/powerpoint/2010/main" val="3188796430"/>
              </p:ext>
            </p:extLst>
          </p:nvPr>
        </p:nvGraphicFramePr>
        <p:xfrm>
          <a:off x="1836738" y="2515865"/>
          <a:ext cx="788987" cy="690562"/>
        </p:xfrm>
        <a:graphic>
          <a:graphicData uri="http://schemas.openxmlformats.org/presentationml/2006/ole">
            <mc:AlternateContent xmlns:mc="http://schemas.openxmlformats.org/markup-compatibility/2006">
              <mc:Choice xmlns:v="urn:schemas-microsoft-com:vml" Requires="v">
                <p:oleObj spid="_x0000_s298913" name="数式" r:id="rId31" imgW="291973" imgH="253890" progId="Equation.3">
                  <p:embed/>
                </p:oleObj>
              </mc:Choice>
              <mc:Fallback>
                <p:oleObj name="数式" r:id="rId31" imgW="291973" imgH="253890" progId="Equation.3">
                  <p:embed/>
                  <p:pic>
                    <p:nvPicPr>
                      <p:cNvPr id="0" name=""/>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1836738" y="2515865"/>
                        <a:ext cx="788987" cy="690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94057" name="Object 169"/>
          <p:cNvGraphicFramePr>
            <a:graphicFrameLocks noChangeAspect="1"/>
          </p:cNvGraphicFramePr>
          <p:nvPr>
            <p:extLst>
              <p:ext uri="{D42A27DB-BD31-4B8C-83A1-F6EECF244321}">
                <p14:modId xmlns:p14="http://schemas.microsoft.com/office/powerpoint/2010/main" val="3330677393"/>
              </p:ext>
            </p:extLst>
          </p:nvPr>
        </p:nvGraphicFramePr>
        <p:xfrm>
          <a:off x="2395538" y="2584127"/>
          <a:ext cx="615950" cy="620713"/>
        </p:xfrm>
        <a:graphic>
          <a:graphicData uri="http://schemas.openxmlformats.org/presentationml/2006/ole">
            <mc:AlternateContent xmlns:mc="http://schemas.openxmlformats.org/markup-compatibility/2006">
              <mc:Choice xmlns:v="urn:schemas-microsoft-com:vml" Requires="v">
                <p:oleObj spid="_x0000_s298914" name="数式" r:id="rId33" imgW="228600" imgH="228600" progId="Equation.3">
                  <p:embed/>
                </p:oleObj>
              </mc:Choice>
              <mc:Fallback>
                <p:oleObj name="数式" r:id="rId33" imgW="228600" imgH="228600" progId="Equation.3">
                  <p:embed/>
                  <p:pic>
                    <p:nvPicPr>
                      <p:cNvPr id="0" name=""/>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2395538" y="2584127"/>
                        <a:ext cx="61595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94058" name="Object 170"/>
          <p:cNvGraphicFramePr>
            <a:graphicFrameLocks noChangeAspect="1"/>
          </p:cNvGraphicFramePr>
          <p:nvPr>
            <p:extLst>
              <p:ext uri="{D42A27DB-BD31-4B8C-83A1-F6EECF244321}">
                <p14:modId xmlns:p14="http://schemas.microsoft.com/office/powerpoint/2010/main" val="3600035707"/>
              </p:ext>
            </p:extLst>
          </p:nvPr>
        </p:nvGraphicFramePr>
        <p:xfrm>
          <a:off x="2917825" y="2569840"/>
          <a:ext cx="685800" cy="620712"/>
        </p:xfrm>
        <a:graphic>
          <a:graphicData uri="http://schemas.openxmlformats.org/presentationml/2006/ole">
            <mc:AlternateContent xmlns:mc="http://schemas.openxmlformats.org/markup-compatibility/2006">
              <mc:Choice xmlns:v="urn:schemas-microsoft-com:vml" Requires="v">
                <p:oleObj spid="_x0000_s298915" name="数式" r:id="rId35" imgW="253890" imgH="228501" progId="Equation.3">
                  <p:embed/>
                </p:oleObj>
              </mc:Choice>
              <mc:Fallback>
                <p:oleObj name="数式" r:id="rId35" imgW="253890" imgH="228501" progId="Equation.3">
                  <p:embed/>
                  <p:pic>
                    <p:nvPicPr>
                      <p:cNvPr id="0" name=""/>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2917825" y="2569840"/>
                        <a:ext cx="685800"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94059" name="Object 171"/>
          <p:cNvGraphicFramePr>
            <a:graphicFrameLocks noChangeAspect="1"/>
          </p:cNvGraphicFramePr>
          <p:nvPr/>
        </p:nvGraphicFramePr>
        <p:xfrm>
          <a:off x="5575300" y="1660525"/>
          <a:ext cx="619125" cy="560388"/>
        </p:xfrm>
        <a:graphic>
          <a:graphicData uri="http://schemas.openxmlformats.org/presentationml/2006/ole">
            <mc:AlternateContent xmlns:mc="http://schemas.openxmlformats.org/markup-compatibility/2006">
              <mc:Choice xmlns:v="urn:schemas-microsoft-com:vml" Requires="v">
                <p:oleObj spid="_x0000_s298916" name="数式" r:id="rId37" imgW="253890" imgH="228501" progId="Equation.3">
                  <p:embed/>
                </p:oleObj>
              </mc:Choice>
              <mc:Fallback>
                <p:oleObj name="数式" r:id="rId37" imgW="253890" imgH="228501" progId="Equation.3">
                  <p:embed/>
                  <p:pic>
                    <p:nvPicPr>
                      <p:cNvPr id="0" name=""/>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5575300" y="1660525"/>
                        <a:ext cx="619125" cy="56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94060" name="Line 172"/>
          <p:cNvSpPr>
            <a:spLocks noChangeShapeType="1"/>
          </p:cNvSpPr>
          <p:nvPr/>
        </p:nvSpPr>
        <p:spPr bwMode="auto">
          <a:xfrm>
            <a:off x="5834063" y="1638300"/>
            <a:ext cx="276225" cy="88900"/>
          </a:xfrm>
          <a:prstGeom prst="line">
            <a:avLst/>
          </a:prstGeom>
          <a:noFill/>
          <a:ln w="28575">
            <a:solidFill>
              <a:srgbClr val="996633"/>
            </a:solidFill>
            <a:round/>
            <a:headEnd type="arrow" w="med" len="med"/>
            <a:tailEnd type="arrow" w="med" len="med"/>
          </a:ln>
          <a:extLst>
            <a:ext uri="{909E8E84-426E-40DD-AFC4-6F175D3DCCD1}">
              <a14:hiddenFill xmlns:a14="http://schemas.microsoft.com/office/drawing/2010/main">
                <a:noFill/>
              </a14:hiddenFill>
            </a:ext>
          </a:extLst>
        </p:spPr>
        <p:txBody>
          <a:bodyPr/>
          <a:lstStyle/>
          <a:p>
            <a:endParaRPr lang="ja-JP" altLang="en-US" b="1">
              <a:solidFill>
                <a:srgbClr val="000000"/>
              </a:solidFill>
            </a:endParaRPr>
          </a:p>
        </p:txBody>
      </p:sp>
      <p:sp>
        <p:nvSpPr>
          <p:cNvPr id="167" name="Rectangle 6"/>
          <p:cNvSpPr>
            <a:spLocks noChangeArrowheads="1"/>
          </p:cNvSpPr>
          <p:nvPr/>
        </p:nvSpPr>
        <p:spPr bwMode="auto">
          <a:xfrm>
            <a:off x="6613525" y="1727200"/>
            <a:ext cx="16208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ja-JP" altLang="en-US">
                <a:solidFill>
                  <a:srgbClr val="996633"/>
                </a:solidFill>
                <a:ea typeface="ＭＳ ゴシック" pitchFamily="49" charset="-128"/>
                <a:cs typeface="Times New Roman" pitchFamily="18" charset="0"/>
              </a:rPr>
              <a:t>分割する</a:t>
            </a:r>
          </a:p>
        </p:txBody>
      </p:sp>
      <p:sp>
        <p:nvSpPr>
          <p:cNvPr id="169" name="Rectangle 6">
            <a:extLst>
              <a:ext uri="{FF2B5EF4-FFF2-40B4-BE49-F238E27FC236}">
                <a16:creationId xmlns:a16="http://schemas.microsoft.com/office/drawing/2014/main" id="{69E1B281-D23C-4D87-900E-6658DD72D3FD}"/>
              </a:ext>
            </a:extLst>
          </p:cNvPr>
          <p:cNvSpPr>
            <a:spLocks noChangeArrowheads="1"/>
          </p:cNvSpPr>
          <p:nvPr/>
        </p:nvSpPr>
        <p:spPr bwMode="auto">
          <a:xfrm>
            <a:off x="-47521" y="898587"/>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ja-JP" altLang="en-US" dirty="0">
                <a:solidFill>
                  <a:srgbClr val="000000"/>
                </a:solidFill>
                <a:latin typeface="ＭＳ ゴシック" pitchFamily="49" charset="-128"/>
                <a:ea typeface="ＭＳ ゴシック" pitchFamily="49" charset="-128"/>
                <a:cs typeface="Times New Roman" pitchFamily="18" charset="0"/>
              </a:rPr>
              <a:t>経路を分割</a:t>
            </a:r>
          </a:p>
        </p:txBody>
      </p:sp>
      <p:sp>
        <p:nvSpPr>
          <p:cNvPr id="170" name="Rectangle 6">
            <a:extLst>
              <a:ext uri="{FF2B5EF4-FFF2-40B4-BE49-F238E27FC236}">
                <a16:creationId xmlns:a16="http://schemas.microsoft.com/office/drawing/2014/main" id="{6CA22FA0-F416-43B8-A901-78F0BA0939D1}"/>
              </a:ext>
            </a:extLst>
          </p:cNvPr>
          <p:cNvSpPr>
            <a:spLocks noChangeArrowheads="1"/>
          </p:cNvSpPr>
          <p:nvPr/>
        </p:nvSpPr>
        <p:spPr bwMode="auto">
          <a:xfrm>
            <a:off x="1942503" y="907870"/>
            <a:ext cx="216277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en-US" altLang="ja-JP" i="1" dirty="0" err="1">
                <a:solidFill>
                  <a:srgbClr val="000000"/>
                </a:solidFill>
                <a:latin typeface="Bookman Old Style" pitchFamily="18" charset="0"/>
                <a:ea typeface="ＭＳ ゴシック" pitchFamily="49" charset="-128"/>
                <a:cs typeface="Times New Roman" pitchFamily="18" charset="0"/>
              </a:rPr>
              <a:t>s</a:t>
            </a:r>
            <a:r>
              <a:rPr lang="en-US" altLang="ja-JP" i="1" baseline="-25000" dirty="0" err="1">
                <a:solidFill>
                  <a:srgbClr val="000000"/>
                </a:solidFill>
                <a:latin typeface="Bookman Old Style" pitchFamily="18" charset="0"/>
                <a:ea typeface="ＭＳ ゴシック" pitchFamily="49" charset="-128"/>
                <a:cs typeface="Times New Roman" pitchFamily="18" charset="0"/>
              </a:rPr>
              <a:t>i</a:t>
            </a:r>
            <a:r>
              <a:rPr lang="en-US" altLang="ja-JP" dirty="0" err="1">
                <a:solidFill>
                  <a:srgbClr val="000000"/>
                </a:solidFill>
                <a:latin typeface="ＭＳ ゴシック" pitchFamily="49" charset="-128"/>
                <a:ea typeface="ＭＳ ゴシック" pitchFamily="49" charset="-128"/>
                <a:cs typeface="Times New Roman" pitchFamily="18" charset="0"/>
              </a:rPr>
              <a:t>:</a:t>
            </a:r>
            <a:r>
              <a:rPr lang="en-US" altLang="ja-JP" i="1" dirty="0" err="1">
                <a:solidFill>
                  <a:srgbClr val="000000"/>
                </a:solidFill>
                <a:latin typeface="Bookman Old Style" pitchFamily="18" charset="0"/>
                <a:ea typeface="ＭＳ ゴシック" pitchFamily="49" charset="-128"/>
                <a:cs typeface="Times New Roman" pitchFamily="18" charset="0"/>
              </a:rPr>
              <a:t>i</a:t>
            </a:r>
            <a:r>
              <a:rPr lang="ja-JP" altLang="en-US" dirty="0">
                <a:solidFill>
                  <a:srgbClr val="000000"/>
                </a:solidFill>
                <a:latin typeface="ＭＳ ゴシック" pitchFamily="49" charset="-128"/>
                <a:ea typeface="ＭＳ ゴシック" pitchFamily="49" charset="-128"/>
                <a:cs typeface="Times New Roman" pitchFamily="18" charset="0"/>
              </a:rPr>
              <a:t>番目の点</a:t>
            </a:r>
          </a:p>
        </p:txBody>
      </p:sp>
      <p:sp>
        <p:nvSpPr>
          <p:cNvPr id="171" name="Rectangle 6">
            <a:extLst>
              <a:ext uri="{FF2B5EF4-FFF2-40B4-BE49-F238E27FC236}">
                <a16:creationId xmlns:a16="http://schemas.microsoft.com/office/drawing/2014/main" id="{1A7BBB18-F351-47B6-92A8-47A34072DD4A}"/>
              </a:ext>
            </a:extLst>
          </p:cNvPr>
          <p:cNvSpPr>
            <a:spLocks noChangeArrowheads="1"/>
          </p:cNvSpPr>
          <p:nvPr/>
        </p:nvSpPr>
        <p:spPr bwMode="auto">
          <a:xfrm>
            <a:off x="8432" y="1377313"/>
            <a:ext cx="200728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en-US" altLang="ja-JP" b="1" i="1" dirty="0" err="1">
                <a:solidFill>
                  <a:srgbClr val="000000"/>
                </a:solidFill>
                <a:latin typeface="Bookman Old Style" pitchFamily="18" charset="0"/>
                <a:ea typeface="ＭＳ ゴシック" pitchFamily="49" charset="-128"/>
                <a:cs typeface="Times New Roman" pitchFamily="18" charset="0"/>
              </a:rPr>
              <a:t>F</a:t>
            </a:r>
            <a:r>
              <a:rPr lang="en-US" altLang="ja-JP" i="1" baseline="-25000" dirty="0" err="1">
                <a:solidFill>
                  <a:srgbClr val="000000"/>
                </a:solidFill>
                <a:latin typeface="Bookman Old Style" pitchFamily="18" charset="0"/>
                <a:ea typeface="ＭＳ ゴシック" pitchFamily="49" charset="-128"/>
                <a:cs typeface="Times New Roman" pitchFamily="18" charset="0"/>
              </a:rPr>
              <a:t>i</a:t>
            </a:r>
            <a:r>
              <a:rPr lang="en-US" altLang="ja-JP" dirty="0" err="1">
                <a:solidFill>
                  <a:srgbClr val="000000"/>
                </a:solidFill>
                <a:latin typeface="ＭＳ ゴシック" pitchFamily="49" charset="-128"/>
                <a:ea typeface="ＭＳ ゴシック" pitchFamily="49" charset="-128"/>
                <a:cs typeface="Times New Roman" pitchFamily="18" charset="0"/>
              </a:rPr>
              <a:t>:</a:t>
            </a:r>
            <a:r>
              <a:rPr lang="en-US" altLang="ja-JP" i="1" dirty="0" err="1">
                <a:solidFill>
                  <a:srgbClr val="000000"/>
                </a:solidFill>
                <a:latin typeface="Bookman Old Style" pitchFamily="18" charset="0"/>
                <a:ea typeface="ＭＳ ゴシック" pitchFamily="49" charset="-128"/>
                <a:cs typeface="Times New Roman" pitchFamily="18" charset="0"/>
              </a:rPr>
              <a:t>s</a:t>
            </a:r>
            <a:r>
              <a:rPr lang="en-US" altLang="ja-JP" i="1" baseline="-25000" dirty="0" err="1">
                <a:solidFill>
                  <a:srgbClr val="000000"/>
                </a:solidFill>
                <a:latin typeface="Bookman Old Style" pitchFamily="18" charset="0"/>
                <a:ea typeface="ＭＳ ゴシック" pitchFamily="49" charset="-128"/>
                <a:cs typeface="Times New Roman" pitchFamily="18" charset="0"/>
              </a:rPr>
              <a:t>i</a:t>
            </a:r>
            <a:r>
              <a:rPr lang="ja-JP" altLang="en-US" dirty="0">
                <a:solidFill>
                  <a:srgbClr val="000000"/>
                </a:solidFill>
                <a:latin typeface="ＭＳ ゴシック" pitchFamily="49" charset="-128"/>
                <a:ea typeface="ＭＳ ゴシック" pitchFamily="49" charset="-128"/>
                <a:cs typeface="Times New Roman" pitchFamily="18" charset="0"/>
              </a:rPr>
              <a:t>での力</a:t>
            </a:r>
          </a:p>
        </p:txBody>
      </p:sp>
      <p:sp>
        <p:nvSpPr>
          <p:cNvPr id="172" name="Rectangle 6">
            <a:extLst>
              <a:ext uri="{FF2B5EF4-FFF2-40B4-BE49-F238E27FC236}">
                <a16:creationId xmlns:a16="http://schemas.microsoft.com/office/drawing/2014/main" id="{136A31DE-F65A-429B-818F-F5770A34D704}"/>
              </a:ext>
            </a:extLst>
          </p:cNvPr>
          <p:cNvSpPr>
            <a:spLocks noChangeArrowheads="1"/>
          </p:cNvSpPr>
          <p:nvPr/>
        </p:nvSpPr>
        <p:spPr bwMode="auto">
          <a:xfrm>
            <a:off x="82303" y="1877402"/>
            <a:ext cx="360387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en-US" altLang="ja-JP" i="1" dirty="0">
                <a:solidFill>
                  <a:srgbClr val="000000"/>
                </a:solidFill>
                <a:latin typeface="Bookman Old Style" pitchFamily="18" charset="0"/>
              </a:rPr>
              <a:t>F</a:t>
            </a:r>
            <a:r>
              <a:rPr lang="en-US" altLang="ja-JP" i="1" baseline="-25000" dirty="0">
                <a:solidFill>
                  <a:srgbClr val="000000"/>
                </a:solidFill>
                <a:latin typeface="Bookman Old Style" pitchFamily="18" charset="0"/>
                <a:ea typeface="ＭＳ ゴシック" pitchFamily="49" charset="-128"/>
                <a:cs typeface="Times New Roman" pitchFamily="18" charset="0"/>
              </a:rPr>
              <a:t>i</a:t>
            </a:r>
            <a:r>
              <a:rPr lang="en-US" altLang="ja-JP" i="1" baseline="-25000" dirty="0">
                <a:solidFill>
                  <a:srgbClr val="000000"/>
                </a:solidFill>
              </a:rPr>
              <a:t>//</a:t>
            </a:r>
            <a:r>
              <a:rPr lang="en-US" altLang="ja-JP" dirty="0">
                <a:solidFill>
                  <a:srgbClr val="000000"/>
                </a:solidFill>
                <a:latin typeface="ＭＳ ゴシック" pitchFamily="49" charset="-128"/>
                <a:ea typeface="ＭＳ ゴシック" pitchFamily="49" charset="-128"/>
                <a:cs typeface="Times New Roman" pitchFamily="18" charset="0"/>
              </a:rPr>
              <a:t>:</a:t>
            </a:r>
            <a:r>
              <a:rPr lang="en-US" altLang="ja-JP" b="1" i="1" dirty="0">
                <a:solidFill>
                  <a:srgbClr val="000000"/>
                </a:solidFill>
                <a:latin typeface="Bookman Old Style" pitchFamily="18" charset="0"/>
                <a:ea typeface="ＭＳ ゴシック" pitchFamily="49" charset="-128"/>
                <a:cs typeface="Times New Roman" pitchFamily="18" charset="0"/>
              </a:rPr>
              <a:t>F</a:t>
            </a:r>
            <a:r>
              <a:rPr lang="en-US" altLang="ja-JP" i="1" baseline="-25000" dirty="0">
                <a:solidFill>
                  <a:srgbClr val="000000"/>
                </a:solidFill>
                <a:latin typeface="Bookman Old Style" pitchFamily="18" charset="0"/>
                <a:ea typeface="ＭＳ ゴシック" pitchFamily="49" charset="-128"/>
                <a:cs typeface="Times New Roman" pitchFamily="18" charset="0"/>
              </a:rPr>
              <a:t>i</a:t>
            </a:r>
            <a:r>
              <a:rPr lang="ja-JP" altLang="en-US" dirty="0">
                <a:solidFill>
                  <a:srgbClr val="000000"/>
                </a:solidFill>
                <a:latin typeface="ＭＳ ゴシック" pitchFamily="49" charset="-128"/>
                <a:ea typeface="ＭＳ ゴシック" pitchFamily="49" charset="-128"/>
                <a:cs typeface="Times New Roman" pitchFamily="18" charset="0"/>
              </a:rPr>
              <a:t>の経路平行成分</a:t>
            </a:r>
          </a:p>
        </p:txBody>
      </p:sp>
      <p:sp>
        <p:nvSpPr>
          <p:cNvPr id="173" name="Rectangle 6">
            <a:extLst>
              <a:ext uri="{FF2B5EF4-FFF2-40B4-BE49-F238E27FC236}">
                <a16:creationId xmlns:a16="http://schemas.microsoft.com/office/drawing/2014/main" id="{74952A78-D944-4CE1-B059-C398DF4414BB}"/>
              </a:ext>
            </a:extLst>
          </p:cNvPr>
          <p:cNvSpPr>
            <a:spLocks noChangeArrowheads="1"/>
          </p:cNvSpPr>
          <p:nvPr/>
        </p:nvSpPr>
        <p:spPr bwMode="auto">
          <a:xfrm>
            <a:off x="2372246" y="1336043"/>
            <a:ext cx="183415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spAutoFit/>
          </a:bodyPr>
          <a:lstStyle/>
          <a:p>
            <a:pPr>
              <a:spcBef>
                <a:spcPct val="0"/>
              </a:spcBef>
            </a:pPr>
            <a:r>
              <a:rPr lang="en-US" altLang="ja-JP" dirty="0" err="1">
                <a:solidFill>
                  <a:srgbClr val="000000"/>
                </a:solidFill>
                <a:latin typeface="Symbol" panose="05050102010706020507" pitchFamily="18" charset="2"/>
                <a:ea typeface="ＭＳ ゴシック" pitchFamily="49" charset="-128"/>
                <a:cs typeface="Times New Roman" pitchFamily="18" charset="0"/>
              </a:rPr>
              <a:t>D</a:t>
            </a:r>
            <a:r>
              <a:rPr lang="en-US" altLang="ja-JP" i="1" dirty="0" err="1">
                <a:solidFill>
                  <a:srgbClr val="000000"/>
                </a:solidFill>
                <a:latin typeface="Bookman Old Style" pitchFamily="18" charset="0"/>
                <a:ea typeface="ＭＳ ゴシック" pitchFamily="49" charset="-128"/>
                <a:cs typeface="Times New Roman" pitchFamily="18" charset="0"/>
              </a:rPr>
              <a:t>s</a:t>
            </a:r>
            <a:r>
              <a:rPr lang="en-US" altLang="ja-JP" i="1" baseline="-25000" dirty="0" err="1">
                <a:solidFill>
                  <a:srgbClr val="000000"/>
                </a:solidFill>
                <a:latin typeface="Bookman Old Style" pitchFamily="18" charset="0"/>
                <a:ea typeface="ＭＳ ゴシック" pitchFamily="49" charset="-128"/>
                <a:cs typeface="Times New Roman" pitchFamily="18" charset="0"/>
              </a:rPr>
              <a:t>i</a:t>
            </a:r>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en-US" altLang="ja-JP" i="1" dirty="0">
                <a:solidFill>
                  <a:srgbClr val="000000"/>
                </a:solidFill>
                <a:latin typeface="Bookman Old Style" pitchFamily="18" charset="0"/>
                <a:ea typeface="ＭＳ ゴシック" pitchFamily="49" charset="-128"/>
                <a:cs typeface="Times New Roman" pitchFamily="18" charset="0"/>
              </a:rPr>
              <a:t>s</a:t>
            </a:r>
            <a:r>
              <a:rPr lang="en-US" altLang="ja-JP" i="1" baseline="-25000" dirty="0">
                <a:solidFill>
                  <a:srgbClr val="000000"/>
                </a:solidFill>
                <a:latin typeface="Bookman Old Style" pitchFamily="18" charset="0"/>
                <a:ea typeface="ＭＳ ゴシック" pitchFamily="49" charset="-128"/>
                <a:cs typeface="Times New Roman" pitchFamily="18" charset="0"/>
              </a:rPr>
              <a:t>i</a:t>
            </a:r>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en-US" altLang="ja-JP" i="1" dirty="0">
                <a:solidFill>
                  <a:srgbClr val="000000"/>
                </a:solidFill>
                <a:latin typeface="Bookman Old Style" pitchFamily="18" charset="0"/>
                <a:ea typeface="ＭＳ ゴシック" pitchFamily="49" charset="-128"/>
                <a:cs typeface="Times New Roman" pitchFamily="18" charset="0"/>
              </a:rPr>
              <a:t>s</a:t>
            </a:r>
            <a:r>
              <a:rPr lang="en-US" altLang="ja-JP" i="1" baseline="-25000" dirty="0">
                <a:solidFill>
                  <a:srgbClr val="000000"/>
                </a:solidFill>
                <a:latin typeface="Bookman Old Style" pitchFamily="18" charset="0"/>
                <a:ea typeface="ＭＳ ゴシック" pitchFamily="49" charset="-128"/>
                <a:cs typeface="Times New Roman" pitchFamily="18" charset="0"/>
              </a:rPr>
              <a:t>i</a:t>
            </a:r>
            <a:r>
              <a:rPr lang="en-US" altLang="ja-JP" baseline="-25000" dirty="0">
                <a:solidFill>
                  <a:srgbClr val="000000"/>
                </a:solidFill>
                <a:latin typeface="Symbol" panose="05050102010706020507" pitchFamily="18" charset="2"/>
                <a:ea typeface="ＭＳ ゴシック" pitchFamily="49" charset="-128"/>
                <a:cs typeface="Times New Roman" pitchFamily="18" charset="0"/>
              </a:rPr>
              <a:t>-</a:t>
            </a:r>
            <a:r>
              <a:rPr lang="en-US" altLang="ja-JP" baseline="-25000" dirty="0">
                <a:solidFill>
                  <a:srgbClr val="000000"/>
                </a:solidFill>
                <a:latin typeface="+mn-lt"/>
                <a:ea typeface="ＭＳ ゴシック" pitchFamily="49" charset="-128"/>
                <a:cs typeface="Times New Roman" pitchFamily="18" charset="0"/>
              </a:rPr>
              <a:t>1</a:t>
            </a:r>
            <a:endParaRPr lang="ja-JP" altLang="en-US" dirty="0">
              <a:solidFill>
                <a:srgbClr val="000000"/>
              </a:solidFill>
              <a:latin typeface="ＭＳ ゴシック" pitchFamily="49" charset="-128"/>
              <a:ea typeface="ＭＳ ゴシック" pitchFamily="49" charset="-128"/>
              <a:cs typeface="Times New Roman" pitchFamily="18" charset="0"/>
            </a:endParaRPr>
          </a:p>
        </p:txBody>
      </p:sp>
      <p:sp>
        <p:nvSpPr>
          <p:cNvPr id="174" name="AutoShape 3">
            <a:extLst>
              <a:ext uri="{FF2B5EF4-FFF2-40B4-BE49-F238E27FC236}">
                <a16:creationId xmlns:a16="http://schemas.microsoft.com/office/drawing/2014/main" id="{5366A0CD-F373-4245-865D-507C32819CD5}"/>
              </a:ext>
            </a:extLst>
          </p:cNvPr>
          <p:cNvSpPr>
            <a:spLocks noChangeArrowheads="1"/>
          </p:cNvSpPr>
          <p:nvPr/>
        </p:nvSpPr>
        <p:spPr bwMode="auto">
          <a:xfrm>
            <a:off x="5618957" y="1709738"/>
            <a:ext cx="567532"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75" name="Line 6">
            <a:extLst>
              <a:ext uri="{FF2B5EF4-FFF2-40B4-BE49-F238E27FC236}">
                <a16:creationId xmlns:a16="http://schemas.microsoft.com/office/drawing/2014/main" id="{98CF1522-F806-43B3-A403-B2D978306372}"/>
              </a:ext>
            </a:extLst>
          </p:cNvPr>
          <p:cNvSpPr>
            <a:spLocks noChangeShapeType="1"/>
          </p:cNvSpPr>
          <p:nvPr/>
        </p:nvSpPr>
        <p:spPr bwMode="auto">
          <a:xfrm flipH="1">
            <a:off x="3525044" y="2068512"/>
            <a:ext cx="2124868" cy="808037"/>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76" name="AutoShape 45">
            <a:extLst>
              <a:ext uri="{FF2B5EF4-FFF2-40B4-BE49-F238E27FC236}">
                <a16:creationId xmlns:a16="http://schemas.microsoft.com/office/drawing/2014/main" id="{9543D762-4582-418B-97FD-1B80CE95E040}"/>
              </a:ext>
            </a:extLst>
          </p:cNvPr>
          <p:cNvSpPr>
            <a:spLocks noChangeArrowheads="1"/>
          </p:cNvSpPr>
          <p:nvPr/>
        </p:nvSpPr>
        <p:spPr bwMode="auto">
          <a:xfrm>
            <a:off x="6303168" y="1148472"/>
            <a:ext cx="442913"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77" name="Line 48">
            <a:extLst>
              <a:ext uri="{FF2B5EF4-FFF2-40B4-BE49-F238E27FC236}">
                <a16:creationId xmlns:a16="http://schemas.microsoft.com/office/drawing/2014/main" id="{3903F351-7E73-469E-A36D-561FF7E687DC}"/>
              </a:ext>
            </a:extLst>
          </p:cNvPr>
          <p:cNvSpPr>
            <a:spLocks noChangeShapeType="1"/>
          </p:cNvSpPr>
          <p:nvPr/>
        </p:nvSpPr>
        <p:spPr bwMode="auto">
          <a:xfrm flipH="1">
            <a:off x="2833688" y="1524708"/>
            <a:ext cx="3436143" cy="1242305"/>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82" name="Line 9">
            <a:extLst>
              <a:ext uri="{FF2B5EF4-FFF2-40B4-BE49-F238E27FC236}">
                <a16:creationId xmlns:a16="http://schemas.microsoft.com/office/drawing/2014/main" id="{3A9BF74E-9775-4F0A-9AEF-F5B823E6F9E6}"/>
              </a:ext>
            </a:extLst>
          </p:cNvPr>
          <p:cNvSpPr>
            <a:spLocks noChangeShapeType="1"/>
          </p:cNvSpPr>
          <p:nvPr/>
        </p:nvSpPr>
        <p:spPr bwMode="auto">
          <a:xfrm>
            <a:off x="2756196" y="748907"/>
            <a:ext cx="2896892" cy="572848"/>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83" name="AutoShape 10">
            <a:extLst>
              <a:ext uri="{FF2B5EF4-FFF2-40B4-BE49-F238E27FC236}">
                <a16:creationId xmlns:a16="http://schemas.microsoft.com/office/drawing/2014/main" id="{E8B232E0-14D1-4F95-A3B2-E40D1244B8BE}"/>
              </a:ext>
            </a:extLst>
          </p:cNvPr>
          <p:cNvSpPr>
            <a:spLocks noChangeArrowheads="1"/>
          </p:cNvSpPr>
          <p:nvPr/>
        </p:nvSpPr>
        <p:spPr bwMode="auto">
          <a:xfrm>
            <a:off x="1720006" y="442729"/>
            <a:ext cx="1113681" cy="546500"/>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84" name="Line 9">
            <a:extLst>
              <a:ext uri="{FF2B5EF4-FFF2-40B4-BE49-F238E27FC236}">
                <a16:creationId xmlns:a16="http://schemas.microsoft.com/office/drawing/2014/main" id="{B08DF3FA-F208-43C7-B188-BEED6D1D47BE}"/>
              </a:ext>
            </a:extLst>
          </p:cNvPr>
          <p:cNvSpPr>
            <a:spLocks noChangeShapeType="1"/>
          </p:cNvSpPr>
          <p:nvPr/>
        </p:nvSpPr>
        <p:spPr bwMode="auto">
          <a:xfrm>
            <a:off x="1917701" y="1337383"/>
            <a:ext cx="4760118" cy="641349"/>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85" name="円形吹き出し 183">
            <a:extLst>
              <a:ext uri="{FF2B5EF4-FFF2-40B4-BE49-F238E27FC236}">
                <a16:creationId xmlns:a16="http://schemas.microsoft.com/office/drawing/2014/main" id="{6A5628E7-7459-470C-B6E4-1808DD9F0269}"/>
              </a:ext>
            </a:extLst>
          </p:cNvPr>
          <p:cNvSpPr>
            <a:spLocks noChangeArrowheads="1"/>
          </p:cNvSpPr>
          <p:nvPr/>
        </p:nvSpPr>
        <p:spPr bwMode="auto">
          <a:xfrm>
            <a:off x="1105585" y="3168328"/>
            <a:ext cx="2485488" cy="469630"/>
          </a:xfrm>
          <a:prstGeom prst="wedgeEllipseCallout">
            <a:avLst>
              <a:gd name="adj1" fmla="val -32320"/>
              <a:gd name="adj2" fmla="val -72647"/>
            </a:avLst>
          </a:prstGeom>
          <a:solidFill>
            <a:srgbClr val="FFF0DC"/>
          </a:solidFill>
          <a:ln w="9525" algn="ctr">
            <a:solidFill>
              <a:srgbClr val="FFCC99"/>
            </a:solidFill>
            <a:round/>
            <a:headEnd/>
            <a:tailEnd/>
          </a:ln>
          <a:effectLst>
            <a:outerShdw blurRad="50800" dist="38100" dir="8100000" algn="tr" rotWithShape="0">
              <a:prstClr val="black">
                <a:alpha val="40000"/>
              </a:prstClr>
            </a:outerShdw>
          </a:effectLst>
        </p:spPr>
        <p:txBody>
          <a:bodyPr wrap="none" anchor="ctr" anchorCtr="1"/>
          <a:lstStyle/>
          <a:p>
            <a:pPr algn="ctr"/>
            <a:r>
              <a:rPr lang="ja-JP" altLang="en-US" sz="2400" dirty="0">
                <a:solidFill>
                  <a:srgbClr val="C00000"/>
                </a:solidFill>
                <a:cs typeface="Times New Roman" pitchFamily="18" charset="0"/>
              </a:rPr>
              <a:t>細分割の極限</a:t>
            </a:r>
            <a:endParaRPr lang="en-US" altLang="ja-JP" sz="2400" i="1" dirty="0">
              <a:solidFill>
                <a:srgbClr val="C00000"/>
              </a:solidFill>
              <a:latin typeface="Bookman Old Style" pitchFamily="18" charset="0"/>
              <a:cs typeface="Times New Roman" pitchFamily="18" charset="0"/>
            </a:endParaRPr>
          </a:p>
        </p:txBody>
      </p:sp>
      <p:sp>
        <p:nvSpPr>
          <p:cNvPr id="186" name="Line 9">
            <a:extLst>
              <a:ext uri="{FF2B5EF4-FFF2-40B4-BE49-F238E27FC236}">
                <a16:creationId xmlns:a16="http://schemas.microsoft.com/office/drawing/2014/main" id="{91945073-BEE1-45C5-A0CC-697C27DE1158}"/>
              </a:ext>
            </a:extLst>
          </p:cNvPr>
          <p:cNvSpPr>
            <a:spLocks noChangeShapeType="1"/>
          </p:cNvSpPr>
          <p:nvPr/>
        </p:nvSpPr>
        <p:spPr bwMode="auto">
          <a:xfrm>
            <a:off x="2553876" y="1309687"/>
            <a:ext cx="3123055" cy="65086"/>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87" name="Line 9">
            <a:extLst>
              <a:ext uri="{FF2B5EF4-FFF2-40B4-BE49-F238E27FC236}">
                <a16:creationId xmlns:a16="http://schemas.microsoft.com/office/drawing/2014/main" id="{7431E609-4731-4096-8788-BE3DFD062095}"/>
              </a:ext>
            </a:extLst>
          </p:cNvPr>
          <p:cNvSpPr>
            <a:spLocks noChangeShapeType="1"/>
          </p:cNvSpPr>
          <p:nvPr/>
        </p:nvSpPr>
        <p:spPr bwMode="auto">
          <a:xfrm flipV="1">
            <a:off x="603250" y="1138924"/>
            <a:ext cx="5549899" cy="404180"/>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88" name="Line 9">
            <a:extLst>
              <a:ext uri="{FF2B5EF4-FFF2-40B4-BE49-F238E27FC236}">
                <a16:creationId xmlns:a16="http://schemas.microsoft.com/office/drawing/2014/main" id="{F10B8350-1E3F-4D46-8447-7AD5632AD567}"/>
              </a:ext>
            </a:extLst>
          </p:cNvPr>
          <p:cNvSpPr>
            <a:spLocks noChangeShapeType="1"/>
          </p:cNvSpPr>
          <p:nvPr/>
        </p:nvSpPr>
        <p:spPr bwMode="auto">
          <a:xfrm flipV="1">
            <a:off x="3011487" y="1714502"/>
            <a:ext cx="2822575" cy="66352"/>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89" name="Line 9">
            <a:extLst>
              <a:ext uri="{FF2B5EF4-FFF2-40B4-BE49-F238E27FC236}">
                <a16:creationId xmlns:a16="http://schemas.microsoft.com/office/drawing/2014/main" id="{3B07CDF9-64FA-410B-B5FD-05BF430971D3}"/>
              </a:ext>
            </a:extLst>
          </p:cNvPr>
          <p:cNvSpPr>
            <a:spLocks noChangeShapeType="1"/>
          </p:cNvSpPr>
          <p:nvPr/>
        </p:nvSpPr>
        <p:spPr bwMode="auto">
          <a:xfrm flipV="1">
            <a:off x="808521" y="1566863"/>
            <a:ext cx="5207309" cy="462016"/>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Tree>
    <p:extLst>
      <p:ext uri="{BB962C8B-B14F-4D97-AF65-F5344CB8AC3E}">
        <p14:creationId xmlns:p14="http://schemas.microsoft.com/office/powerpoint/2010/main" val="34593956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405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405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9389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939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93912"/>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9389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0" presetClass="path" presetSubtype="0" accel="50000" decel="50000" fill="hold" grpId="1" nodeType="clickEffect">
                                  <p:stCondLst>
                                    <p:cond delay="0"/>
                                  </p:stCondLst>
                                  <p:childTnLst>
                                    <p:animMotion origin="layout" path="M -0.00069 0.00046 C 0.03472 0.03264 0.07517 0.06412 0.11389 0.08102 C 0.1526 0.09791 0.19288 0.10509 0.2316 0.10185 C 0.27031 0.09861 0.31354 0.08217 0.34618 0.06157 C 0.37882 0.04097 0.41042 -0.0044 0.42743 -0.02176 " pathEditMode="relative" rAng="0" ptsTypes="aaaaa">
                                      <p:cBhvr>
                                        <p:cTn id="22" dur="2000" fill="hold"/>
                                        <p:tgtEl>
                                          <p:spTgt spid="294053"/>
                                        </p:tgtEl>
                                        <p:attrNameLst>
                                          <p:attrName>ppt_x</p:attrName>
                                          <p:attrName>ppt_y</p:attrName>
                                        </p:attrNameLst>
                                      </p:cBhvr>
                                      <p:rCtr x="21406" y="4120"/>
                                    </p:animMotion>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93896"/>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93908"/>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93892"/>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xit" presetSubtype="0" fill="hold" grpId="1" nodeType="clickEffect">
                                  <p:stCondLst>
                                    <p:cond delay="0"/>
                                  </p:stCondLst>
                                  <p:childTnLst>
                                    <p:set>
                                      <p:cBhvr>
                                        <p:cTn id="36" dur="1" fill="hold">
                                          <p:stCondLst>
                                            <p:cond delay="0"/>
                                          </p:stCondLst>
                                        </p:cTn>
                                        <p:tgtEl>
                                          <p:spTgt spid="293896"/>
                                        </p:tgtEl>
                                        <p:attrNameLst>
                                          <p:attrName>style.visibility</p:attrName>
                                        </p:attrNameLst>
                                      </p:cBhvr>
                                      <p:to>
                                        <p:strVal val="hidden"/>
                                      </p:to>
                                    </p:set>
                                  </p:childTnLst>
                                </p:cTn>
                              </p:par>
                              <p:par>
                                <p:cTn id="37" presetID="1" presetClass="exit" presetSubtype="0" fill="hold" grpId="1" nodeType="withEffect">
                                  <p:stCondLst>
                                    <p:cond delay="0"/>
                                  </p:stCondLst>
                                  <p:childTnLst>
                                    <p:set>
                                      <p:cBhvr>
                                        <p:cTn id="38" dur="1" fill="hold">
                                          <p:stCondLst>
                                            <p:cond delay="0"/>
                                          </p:stCondLst>
                                        </p:cTn>
                                        <p:tgtEl>
                                          <p:spTgt spid="293908"/>
                                        </p:tgtEl>
                                        <p:attrNameLst>
                                          <p:attrName>style.visibility</p:attrName>
                                        </p:attrNameLst>
                                      </p:cBhvr>
                                      <p:to>
                                        <p:strVal val="hidden"/>
                                      </p:to>
                                    </p:set>
                                  </p:childTnLst>
                                </p:cTn>
                              </p:par>
                              <p:par>
                                <p:cTn id="39" presetID="1" presetClass="entr" presetSubtype="0" fill="hold" grpId="0" nodeType="withEffect">
                                  <p:stCondLst>
                                    <p:cond delay="0"/>
                                  </p:stCondLst>
                                  <p:childTnLst>
                                    <p:set>
                                      <p:cBhvr>
                                        <p:cTn id="40" dur="1" fill="hold">
                                          <p:stCondLst>
                                            <p:cond delay="0"/>
                                          </p:stCondLst>
                                        </p:cTn>
                                        <p:tgtEl>
                                          <p:spTgt spid="293897"/>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94047"/>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xit" presetSubtype="0" fill="hold" grpId="1" nodeType="clickEffect">
                                  <p:stCondLst>
                                    <p:cond delay="0"/>
                                  </p:stCondLst>
                                  <p:childTnLst>
                                    <p:set>
                                      <p:cBhvr>
                                        <p:cTn id="48" dur="1" fill="hold">
                                          <p:stCondLst>
                                            <p:cond delay="0"/>
                                          </p:stCondLst>
                                        </p:cTn>
                                        <p:tgtEl>
                                          <p:spTgt spid="293897"/>
                                        </p:tgtEl>
                                        <p:attrNameLst>
                                          <p:attrName>style.visibility</p:attrName>
                                        </p:attrNameLst>
                                      </p:cBhvr>
                                      <p:to>
                                        <p:strVal val="hidden"/>
                                      </p:to>
                                    </p:set>
                                  </p:childTnLst>
                                </p:cTn>
                              </p:par>
                              <p:par>
                                <p:cTn id="49" presetID="1" presetClass="exit" presetSubtype="0" fill="hold" grpId="1" nodeType="withEffect">
                                  <p:stCondLst>
                                    <p:cond delay="0"/>
                                  </p:stCondLst>
                                  <p:childTnLst>
                                    <p:set>
                                      <p:cBhvr>
                                        <p:cTn id="50" dur="1" fill="hold">
                                          <p:stCondLst>
                                            <p:cond delay="0"/>
                                          </p:stCondLst>
                                        </p:cTn>
                                        <p:tgtEl>
                                          <p:spTgt spid="294047"/>
                                        </p:tgtEl>
                                        <p:attrNameLst>
                                          <p:attrName>style.visibility</p:attrName>
                                        </p:attrNameLst>
                                      </p:cBhvr>
                                      <p:to>
                                        <p:strVal val="hidden"/>
                                      </p:to>
                                    </p:set>
                                  </p:childTnLst>
                                </p:cTn>
                              </p:par>
                              <p:par>
                                <p:cTn id="51" presetID="1" presetClass="entr" presetSubtype="0" fill="hold" grpId="0" nodeType="withEffect">
                                  <p:stCondLst>
                                    <p:cond delay="0"/>
                                  </p:stCondLst>
                                  <p:childTnLst>
                                    <p:set>
                                      <p:cBhvr>
                                        <p:cTn id="52" dur="1" fill="hold">
                                          <p:stCondLst>
                                            <p:cond delay="0"/>
                                          </p:stCondLst>
                                        </p:cTn>
                                        <p:tgtEl>
                                          <p:spTgt spid="293898"/>
                                        </p:tgtEl>
                                        <p:attrNameLst>
                                          <p:attrName>style.visibility</p:attrName>
                                        </p:attrNameLst>
                                      </p:cBhvr>
                                      <p:to>
                                        <p:strVal val="visible"/>
                                      </p:to>
                                    </p:set>
                                  </p:childTnLst>
                                </p:cTn>
                              </p:par>
                            </p:childTnLst>
                          </p:cTn>
                        </p:par>
                      </p:childTnLst>
                    </p:cTn>
                  </p:par>
                  <p:par>
                    <p:cTn id="53" fill="hold" nodeType="clickPar">
                      <p:stCondLst>
                        <p:cond delay="indefinite"/>
                      </p:stCondLst>
                      <p:childTnLst>
                        <p:par>
                          <p:cTn id="54" fill="hold" nodeType="withGroup">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93909"/>
                                        </p:tgtEl>
                                        <p:attrNameLst>
                                          <p:attrName>style.visibility</p:attrName>
                                        </p:attrNameLst>
                                      </p:cBhvr>
                                      <p:to>
                                        <p:strVal val="visible"/>
                                      </p:to>
                                    </p:set>
                                  </p:childTnLst>
                                </p:cTn>
                              </p:par>
                            </p:childTnLst>
                          </p:cTn>
                        </p:par>
                      </p:childTnLst>
                    </p:cTn>
                  </p:par>
                  <p:par>
                    <p:cTn id="57" fill="hold" nodeType="clickPar">
                      <p:stCondLst>
                        <p:cond delay="indefinite"/>
                      </p:stCondLst>
                      <p:childTnLst>
                        <p:par>
                          <p:cTn id="58" fill="hold" nodeType="withGroup">
                            <p:stCondLst>
                              <p:cond delay="0"/>
                            </p:stCondLst>
                            <p:childTnLst>
                              <p:par>
                                <p:cTn id="59" presetID="1" presetClass="exit" presetSubtype="0" fill="hold" grpId="1" nodeType="clickEffect">
                                  <p:stCondLst>
                                    <p:cond delay="0"/>
                                  </p:stCondLst>
                                  <p:childTnLst>
                                    <p:set>
                                      <p:cBhvr>
                                        <p:cTn id="60" dur="1" fill="hold">
                                          <p:stCondLst>
                                            <p:cond delay="0"/>
                                          </p:stCondLst>
                                        </p:cTn>
                                        <p:tgtEl>
                                          <p:spTgt spid="293909"/>
                                        </p:tgtEl>
                                        <p:attrNameLst>
                                          <p:attrName>style.visibility</p:attrName>
                                        </p:attrNameLst>
                                      </p:cBhvr>
                                      <p:to>
                                        <p:strVal val="hidden"/>
                                      </p:to>
                                    </p:set>
                                  </p:childTnLst>
                                </p:cTn>
                              </p:par>
                              <p:par>
                                <p:cTn id="61" presetID="1" presetClass="exit" presetSubtype="0" fill="hold" grpId="1" nodeType="withEffect">
                                  <p:stCondLst>
                                    <p:cond delay="0"/>
                                  </p:stCondLst>
                                  <p:childTnLst>
                                    <p:set>
                                      <p:cBhvr>
                                        <p:cTn id="62" dur="1" fill="hold">
                                          <p:stCondLst>
                                            <p:cond delay="0"/>
                                          </p:stCondLst>
                                        </p:cTn>
                                        <p:tgtEl>
                                          <p:spTgt spid="293898"/>
                                        </p:tgtEl>
                                        <p:attrNameLst>
                                          <p:attrName>style.visibility</p:attrName>
                                        </p:attrNameLst>
                                      </p:cBhvr>
                                      <p:to>
                                        <p:strVal val="hidden"/>
                                      </p:to>
                                    </p:set>
                                  </p:childTnLst>
                                </p:cTn>
                              </p:par>
                              <p:par>
                                <p:cTn id="63" presetID="1" presetClass="entr" presetSubtype="0" fill="hold" grpId="0" nodeType="withEffect">
                                  <p:stCondLst>
                                    <p:cond delay="0"/>
                                  </p:stCondLst>
                                  <p:childTnLst>
                                    <p:set>
                                      <p:cBhvr>
                                        <p:cTn id="64" dur="1" fill="hold">
                                          <p:stCondLst>
                                            <p:cond delay="0"/>
                                          </p:stCondLst>
                                        </p:cTn>
                                        <p:tgtEl>
                                          <p:spTgt spid="293899"/>
                                        </p:tgtEl>
                                        <p:attrNameLst>
                                          <p:attrName>style.visibility</p:attrName>
                                        </p:attrNameLst>
                                      </p:cBhvr>
                                      <p:to>
                                        <p:strVal val="visible"/>
                                      </p:to>
                                    </p:set>
                                  </p:childTnLst>
                                </p:cTn>
                              </p:par>
                            </p:childTnLst>
                          </p:cTn>
                        </p:par>
                      </p:childTnLst>
                    </p:cTn>
                  </p:par>
                  <p:par>
                    <p:cTn id="65" fill="hold" nodeType="clickPar">
                      <p:stCondLst>
                        <p:cond delay="indefinite"/>
                      </p:stCondLst>
                      <p:childTnLst>
                        <p:par>
                          <p:cTn id="66" fill="hold" nodeType="withGroup">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293910"/>
                                        </p:tgtEl>
                                        <p:attrNameLst>
                                          <p:attrName>style.visibility</p:attrName>
                                        </p:attrNameLst>
                                      </p:cBhvr>
                                      <p:to>
                                        <p:strVal val="visible"/>
                                      </p:to>
                                    </p:set>
                                  </p:childTnLst>
                                </p:cTn>
                              </p:par>
                            </p:childTnLst>
                          </p:cTn>
                        </p:par>
                      </p:childTnLst>
                    </p:cTn>
                  </p:par>
                  <p:par>
                    <p:cTn id="69" fill="hold" nodeType="clickPar">
                      <p:stCondLst>
                        <p:cond delay="indefinite"/>
                      </p:stCondLst>
                      <p:childTnLst>
                        <p:par>
                          <p:cTn id="70" fill="hold" nodeType="withGroup">
                            <p:stCondLst>
                              <p:cond delay="0"/>
                            </p:stCondLst>
                            <p:childTnLst>
                              <p:par>
                                <p:cTn id="71" presetID="1" presetClass="entr" presetSubtype="0" fill="hold" grpId="2" nodeType="clickEffect">
                                  <p:stCondLst>
                                    <p:cond delay="0"/>
                                  </p:stCondLst>
                                  <p:childTnLst>
                                    <p:set>
                                      <p:cBhvr>
                                        <p:cTn id="72" dur="1" fill="hold">
                                          <p:stCondLst>
                                            <p:cond delay="0"/>
                                          </p:stCondLst>
                                        </p:cTn>
                                        <p:tgtEl>
                                          <p:spTgt spid="293896"/>
                                        </p:tgtEl>
                                        <p:attrNameLst>
                                          <p:attrName>style.visibility</p:attrName>
                                        </p:attrNameLst>
                                      </p:cBhvr>
                                      <p:to>
                                        <p:strVal val="visible"/>
                                      </p:to>
                                    </p:set>
                                  </p:childTnLst>
                                </p:cTn>
                              </p:par>
                              <p:par>
                                <p:cTn id="73" presetID="1" presetClass="entr" presetSubtype="0" fill="hold" grpId="2" nodeType="withEffect">
                                  <p:stCondLst>
                                    <p:cond delay="0"/>
                                  </p:stCondLst>
                                  <p:childTnLst>
                                    <p:set>
                                      <p:cBhvr>
                                        <p:cTn id="74" dur="1" fill="hold">
                                          <p:stCondLst>
                                            <p:cond delay="0"/>
                                          </p:stCondLst>
                                        </p:cTn>
                                        <p:tgtEl>
                                          <p:spTgt spid="293908"/>
                                        </p:tgtEl>
                                        <p:attrNameLst>
                                          <p:attrName>style.visibility</p:attrName>
                                        </p:attrNameLst>
                                      </p:cBhvr>
                                      <p:to>
                                        <p:strVal val="visible"/>
                                      </p:to>
                                    </p:set>
                                  </p:childTnLst>
                                </p:cTn>
                              </p:par>
                              <p:par>
                                <p:cTn id="75" presetID="1" presetClass="entr" presetSubtype="0" fill="hold" grpId="2" nodeType="withEffect">
                                  <p:stCondLst>
                                    <p:cond delay="0"/>
                                  </p:stCondLst>
                                  <p:childTnLst>
                                    <p:set>
                                      <p:cBhvr>
                                        <p:cTn id="76" dur="1" fill="hold">
                                          <p:stCondLst>
                                            <p:cond delay="0"/>
                                          </p:stCondLst>
                                        </p:cTn>
                                        <p:tgtEl>
                                          <p:spTgt spid="293897"/>
                                        </p:tgtEl>
                                        <p:attrNameLst>
                                          <p:attrName>style.visibility</p:attrName>
                                        </p:attrNameLst>
                                      </p:cBhvr>
                                      <p:to>
                                        <p:strVal val="visible"/>
                                      </p:to>
                                    </p:set>
                                  </p:childTnLst>
                                </p:cTn>
                              </p:par>
                              <p:par>
                                <p:cTn id="77" presetID="1" presetClass="entr" presetSubtype="0" fill="hold" grpId="2" nodeType="withEffect">
                                  <p:stCondLst>
                                    <p:cond delay="0"/>
                                  </p:stCondLst>
                                  <p:childTnLst>
                                    <p:set>
                                      <p:cBhvr>
                                        <p:cTn id="78" dur="1" fill="hold">
                                          <p:stCondLst>
                                            <p:cond delay="0"/>
                                          </p:stCondLst>
                                        </p:cTn>
                                        <p:tgtEl>
                                          <p:spTgt spid="294047"/>
                                        </p:tgtEl>
                                        <p:attrNameLst>
                                          <p:attrName>style.visibility</p:attrName>
                                        </p:attrNameLst>
                                      </p:cBhvr>
                                      <p:to>
                                        <p:strVal val="visible"/>
                                      </p:to>
                                    </p:set>
                                  </p:childTnLst>
                                </p:cTn>
                              </p:par>
                              <p:par>
                                <p:cTn id="79" presetID="1" presetClass="entr" presetSubtype="0" fill="hold" grpId="2" nodeType="withEffect">
                                  <p:stCondLst>
                                    <p:cond delay="0"/>
                                  </p:stCondLst>
                                  <p:childTnLst>
                                    <p:set>
                                      <p:cBhvr>
                                        <p:cTn id="80" dur="1" fill="hold">
                                          <p:stCondLst>
                                            <p:cond delay="0"/>
                                          </p:stCondLst>
                                        </p:cTn>
                                        <p:tgtEl>
                                          <p:spTgt spid="293898"/>
                                        </p:tgtEl>
                                        <p:attrNameLst>
                                          <p:attrName>style.visibility</p:attrName>
                                        </p:attrNameLst>
                                      </p:cBhvr>
                                      <p:to>
                                        <p:strVal val="visible"/>
                                      </p:to>
                                    </p:set>
                                  </p:childTnLst>
                                </p:cTn>
                              </p:par>
                              <p:par>
                                <p:cTn id="81" presetID="1" presetClass="entr" presetSubtype="0" fill="hold" grpId="2" nodeType="withEffect">
                                  <p:stCondLst>
                                    <p:cond delay="0"/>
                                  </p:stCondLst>
                                  <p:childTnLst>
                                    <p:set>
                                      <p:cBhvr>
                                        <p:cTn id="82" dur="1" fill="hold">
                                          <p:stCondLst>
                                            <p:cond delay="0"/>
                                          </p:stCondLst>
                                        </p:cTn>
                                        <p:tgtEl>
                                          <p:spTgt spid="293909"/>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293902"/>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293903"/>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293900"/>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169"/>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22" presetClass="entr" presetSubtype="8" fill="hold" grpId="0" nodeType="clickEffect">
                                  <p:stCondLst>
                                    <p:cond delay="0"/>
                                  </p:stCondLst>
                                  <p:childTnLst>
                                    <p:set>
                                      <p:cBhvr>
                                        <p:cTn id="100" dur="1" fill="hold">
                                          <p:stCondLst>
                                            <p:cond delay="0"/>
                                          </p:stCondLst>
                                        </p:cTn>
                                        <p:tgtEl>
                                          <p:spTgt spid="184"/>
                                        </p:tgtEl>
                                        <p:attrNameLst>
                                          <p:attrName>style.visibility</p:attrName>
                                        </p:attrNameLst>
                                      </p:cBhvr>
                                      <p:to>
                                        <p:strVal val="visible"/>
                                      </p:to>
                                    </p:set>
                                    <p:animEffect transition="in" filter="wipe(left)">
                                      <p:cBhvr>
                                        <p:cTn id="101" dur="500"/>
                                        <p:tgtEl>
                                          <p:spTgt spid="184"/>
                                        </p:tgtEl>
                                      </p:cBhvr>
                                    </p:animEffect>
                                  </p:childTnLst>
                                </p:cTn>
                              </p:par>
                            </p:childTnLst>
                          </p:cTn>
                        </p:par>
                      </p:childTnLst>
                    </p:cTn>
                  </p:par>
                  <p:par>
                    <p:cTn id="102" fill="hold" nodeType="clickPar">
                      <p:stCondLst>
                        <p:cond delay="indefinite"/>
                      </p:stCondLst>
                      <p:childTnLst>
                        <p:par>
                          <p:cTn id="103" fill="hold" nodeType="withGroup">
                            <p:stCondLst>
                              <p:cond delay="0"/>
                            </p:stCondLst>
                            <p:childTnLst>
                              <p:par>
                                <p:cTn id="104" presetID="1" presetClass="entr" presetSubtype="0" fill="hold" grpId="0" nodeType="clickEffect">
                                  <p:stCondLst>
                                    <p:cond delay="0"/>
                                  </p:stCondLst>
                                  <p:childTnLst>
                                    <p:set>
                                      <p:cBhvr>
                                        <p:cTn id="105" dur="1" fill="hold">
                                          <p:stCondLst>
                                            <p:cond delay="0"/>
                                          </p:stCondLst>
                                        </p:cTn>
                                        <p:tgtEl>
                                          <p:spTgt spid="167"/>
                                        </p:tgtEl>
                                        <p:attrNameLst>
                                          <p:attrName>style.visibility</p:attrName>
                                        </p:attrNameLst>
                                      </p:cBhvr>
                                      <p:to>
                                        <p:strVal val="visible"/>
                                      </p:to>
                                    </p:set>
                                  </p:childTnLst>
                                </p:cTn>
                              </p:par>
                            </p:childTnLst>
                          </p:cTn>
                        </p:par>
                      </p:childTnLst>
                    </p:cTn>
                  </p:par>
                  <p:par>
                    <p:cTn id="106" fill="hold">
                      <p:stCondLst>
                        <p:cond delay="indefinite"/>
                      </p:stCondLst>
                      <p:childTnLst>
                        <p:par>
                          <p:cTn id="107" fill="hold">
                            <p:stCondLst>
                              <p:cond delay="0"/>
                            </p:stCondLst>
                            <p:childTnLst>
                              <p:par>
                                <p:cTn id="108" presetID="1" presetClass="entr" presetSubtype="0" fill="hold" nodeType="clickEffect">
                                  <p:stCondLst>
                                    <p:cond delay="0"/>
                                  </p:stCondLst>
                                  <p:childTnLst>
                                    <p:set>
                                      <p:cBhvr>
                                        <p:cTn id="109" dur="1" fill="hold">
                                          <p:stCondLst>
                                            <p:cond delay="0"/>
                                          </p:stCondLst>
                                        </p:cTn>
                                        <p:tgtEl>
                                          <p:spTgt spid="2"/>
                                        </p:tgtEl>
                                        <p:attrNameLst>
                                          <p:attrName>style.visibility</p:attrName>
                                        </p:attrNameLst>
                                      </p:cBhvr>
                                      <p:to>
                                        <p:strVal val="visible"/>
                                      </p:to>
                                    </p:set>
                                  </p:childTnLst>
                                </p:cTn>
                              </p:par>
                            </p:childTnLst>
                          </p:cTn>
                        </p:par>
                      </p:childTnLst>
                    </p:cTn>
                  </p:par>
                  <p:par>
                    <p:cTn id="110" fill="hold">
                      <p:stCondLst>
                        <p:cond delay="indefinite"/>
                      </p:stCondLst>
                      <p:childTnLst>
                        <p:par>
                          <p:cTn id="111" fill="hold">
                            <p:stCondLst>
                              <p:cond delay="0"/>
                            </p:stCondLst>
                            <p:childTnLst>
                              <p:par>
                                <p:cTn id="112" presetID="1" presetClass="exit" presetSubtype="0" fill="hold" grpId="1" nodeType="clickEffect">
                                  <p:stCondLst>
                                    <p:cond delay="0"/>
                                  </p:stCondLst>
                                  <p:childTnLst>
                                    <p:set>
                                      <p:cBhvr>
                                        <p:cTn id="113" dur="1" fill="hold">
                                          <p:stCondLst>
                                            <p:cond delay="0"/>
                                          </p:stCondLst>
                                        </p:cTn>
                                        <p:tgtEl>
                                          <p:spTgt spid="184"/>
                                        </p:tgtEl>
                                        <p:attrNameLst>
                                          <p:attrName>style.visibility</p:attrName>
                                        </p:attrNameLst>
                                      </p:cBhvr>
                                      <p:to>
                                        <p:strVal val="hidden"/>
                                      </p:to>
                                    </p:set>
                                  </p:childTnLst>
                                </p:cTn>
                              </p:par>
                            </p:childTnLst>
                          </p:cTn>
                        </p:par>
                      </p:childTnLst>
                    </p:cTn>
                  </p:par>
                  <p:par>
                    <p:cTn id="114" fill="hold">
                      <p:stCondLst>
                        <p:cond delay="indefinite"/>
                      </p:stCondLst>
                      <p:childTnLst>
                        <p:par>
                          <p:cTn id="115" fill="hold">
                            <p:stCondLst>
                              <p:cond delay="0"/>
                            </p:stCondLst>
                            <p:childTnLst>
                              <p:par>
                                <p:cTn id="116" presetID="1" presetClass="entr" presetSubtype="0" fill="hold" grpId="0" nodeType="clickEffect">
                                  <p:stCondLst>
                                    <p:cond delay="0"/>
                                  </p:stCondLst>
                                  <p:childTnLst>
                                    <p:set>
                                      <p:cBhvr>
                                        <p:cTn id="117" dur="1" fill="hold">
                                          <p:stCondLst>
                                            <p:cond delay="0"/>
                                          </p:stCondLst>
                                        </p:cTn>
                                        <p:tgtEl>
                                          <p:spTgt spid="170"/>
                                        </p:tgtEl>
                                        <p:attrNameLst>
                                          <p:attrName>style.visibility</p:attrName>
                                        </p:attrNameLst>
                                      </p:cBhvr>
                                      <p:to>
                                        <p:strVal val="visible"/>
                                      </p:to>
                                    </p:set>
                                  </p:childTnLst>
                                </p:cTn>
                              </p:par>
                            </p:childTnLst>
                          </p:cTn>
                        </p:par>
                      </p:childTnLst>
                    </p:cTn>
                  </p:par>
                  <p:par>
                    <p:cTn id="118" fill="hold">
                      <p:stCondLst>
                        <p:cond delay="indefinite"/>
                      </p:stCondLst>
                      <p:childTnLst>
                        <p:par>
                          <p:cTn id="119" fill="hold">
                            <p:stCondLst>
                              <p:cond delay="0"/>
                            </p:stCondLst>
                            <p:childTnLst>
                              <p:par>
                                <p:cTn id="120" presetID="1" presetClass="entr" presetSubtype="0" fill="hold" grpId="0" nodeType="clickEffect">
                                  <p:stCondLst>
                                    <p:cond delay="0"/>
                                  </p:stCondLst>
                                  <p:childTnLst>
                                    <p:set>
                                      <p:cBhvr>
                                        <p:cTn id="121" dur="1" fill="hold">
                                          <p:stCondLst>
                                            <p:cond delay="0"/>
                                          </p:stCondLst>
                                        </p:cTn>
                                        <p:tgtEl>
                                          <p:spTgt spid="293913"/>
                                        </p:tgtEl>
                                        <p:attrNameLst>
                                          <p:attrName>style.visibility</p:attrName>
                                        </p:attrNameLst>
                                      </p:cBhvr>
                                      <p:to>
                                        <p:strVal val="visible"/>
                                      </p:to>
                                    </p:set>
                                  </p:childTnLst>
                                </p:cTn>
                              </p:par>
                              <p:par>
                                <p:cTn id="122" presetID="35" presetClass="path" presetSubtype="0" fill="remove" grpId="1" nodeType="withEffect">
                                  <p:stCondLst>
                                    <p:cond delay="0"/>
                                  </p:stCondLst>
                                  <p:childTnLst>
                                    <p:animMotion origin="layout" path="M -0.40833 0.00648 L 5.55556E-7 -2.22222E-6 " pathEditMode="relative" rAng="0" ptsTypes="AA">
                                      <p:cBhvr>
                                        <p:cTn id="123" dur="500" fill="hold"/>
                                        <p:tgtEl>
                                          <p:spTgt spid="293913"/>
                                        </p:tgtEl>
                                        <p:attrNameLst>
                                          <p:attrName>ppt_x</p:attrName>
                                          <p:attrName>ppt_y</p:attrName>
                                        </p:attrNameLst>
                                      </p:cBhvr>
                                      <p:rCtr x="20417" y="-324"/>
                                    </p:animMotion>
                                  </p:childTnLst>
                                </p:cTn>
                              </p:par>
                              <p:par>
                                <p:cTn id="124" presetID="22" presetClass="entr" presetSubtype="8" fill="hold" grpId="0" nodeType="withEffect">
                                  <p:stCondLst>
                                    <p:cond delay="0"/>
                                  </p:stCondLst>
                                  <p:childTnLst>
                                    <p:set>
                                      <p:cBhvr>
                                        <p:cTn id="125" dur="1" fill="hold">
                                          <p:stCondLst>
                                            <p:cond delay="0"/>
                                          </p:stCondLst>
                                        </p:cTn>
                                        <p:tgtEl>
                                          <p:spTgt spid="186"/>
                                        </p:tgtEl>
                                        <p:attrNameLst>
                                          <p:attrName>style.visibility</p:attrName>
                                        </p:attrNameLst>
                                      </p:cBhvr>
                                      <p:to>
                                        <p:strVal val="visible"/>
                                      </p:to>
                                    </p:set>
                                    <p:animEffect transition="in" filter="wipe(left)">
                                      <p:cBhvr>
                                        <p:cTn id="126" dur="500"/>
                                        <p:tgtEl>
                                          <p:spTgt spid="186"/>
                                        </p:tgtEl>
                                      </p:cBhvr>
                                    </p:animEffect>
                                  </p:childTnLst>
                                </p:cTn>
                              </p:par>
                            </p:childTnLst>
                          </p:cTn>
                        </p:par>
                      </p:childTnLst>
                    </p:cTn>
                  </p:par>
                  <p:par>
                    <p:cTn id="127" fill="hold">
                      <p:stCondLst>
                        <p:cond delay="indefinite"/>
                      </p:stCondLst>
                      <p:childTnLst>
                        <p:par>
                          <p:cTn id="128" fill="hold">
                            <p:stCondLst>
                              <p:cond delay="0"/>
                            </p:stCondLst>
                            <p:childTnLst>
                              <p:par>
                                <p:cTn id="129" presetID="1" presetClass="exit" presetSubtype="0" fill="hold" grpId="1" nodeType="clickEffect">
                                  <p:stCondLst>
                                    <p:cond delay="0"/>
                                  </p:stCondLst>
                                  <p:childTnLst>
                                    <p:set>
                                      <p:cBhvr>
                                        <p:cTn id="130" dur="1" fill="hold">
                                          <p:stCondLst>
                                            <p:cond delay="0"/>
                                          </p:stCondLst>
                                        </p:cTn>
                                        <p:tgtEl>
                                          <p:spTgt spid="186"/>
                                        </p:tgtEl>
                                        <p:attrNameLst>
                                          <p:attrName>style.visibility</p:attrName>
                                        </p:attrNameLst>
                                      </p:cBhvr>
                                      <p:to>
                                        <p:strVal val="hidden"/>
                                      </p:to>
                                    </p:se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grpId="0" nodeType="clickEffect">
                                  <p:stCondLst>
                                    <p:cond delay="0"/>
                                  </p:stCondLst>
                                  <p:childTnLst>
                                    <p:set>
                                      <p:cBhvr>
                                        <p:cTn id="134" dur="1" fill="hold">
                                          <p:stCondLst>
                                            <p:cond delay="0"/>
                                          </p:stCondLst>
                                        </p:cTn>
                                        <p:tgtEl>
                                          <p:spTgt spid="171"/>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grpId="0" nodeType="clickEffect">
                                  <p:stCondLst>
                                    <p:cond delay="0"/>
                                  </p:stCondLst>
                                  <p:childTnLst>
                                    <p:set>
                                      <p:cBhvr>
                                        <p:cTn id="138" dur="1" fill="hold">
                                          <p:stCondLst>
                                            <p:cond delay="0"/>
                                          </p:stCondLst>
                                        </p:cTn>
                                        <p:tgtEl>
                                          <p:spTgt spid="293915"/>
                                        </p:tgtEl>
                                        <p:attrNameLst>
                                          <p:attrName>style.visibility</p:attrName>
                                        </p:attrNameLst>
                                      </p:cBhvr>
                                      <p:to>
                                        <p:strVal val="visible"/>
                                      </p:to>
                                    </p:set>
                                  </p:childTnLst>
                                </p:cTn>
                              </p:par>
                              <p:par>
                                <p:cTn id="139" presetID="35" presetClass="path" presetSubtype="0" fill="remove" grpId="1" nodeType="withEffect">
                                  <p:stCondLst>
                                    <p:cond delay="0"/>
                                  </p:stCondLst>
                                  <p:childTnLst>
                                    <p:animMotion origin="layout" path="M -0.68733 0.12662 L 5.55556E-7 1.85185E-6 " pathEditMode="relative" rAng="0" ptsTypes="AA">
                                      <p:cBhvr>
                                        <p:cTn id="140" dur="500" fill="hold"/>
                                        <p:tgtEl>
                                          <p:spTgt spid="293915"/>
                                        </p:tgtEl>
                                        <p:attrNameLst>
                                          <p:attrName>ppt_x</p:attrName>
                                          <p:attrName>ppt_y</p:attrName>
                                        </p:attrNameLst>
                                      </p:cBhvr>
                                      <p:rCtr x="34358" y="-6343"/>
                                    </p:animMotion>
                                  </p:childTnLst>
                                </p:cTn>
                              </p:par>
                              <p:par>
                                <p:cTn id="141" presetID="22" presetClass="entr" presetSubtype="8" fill="hold" grpId="0" nodeType="withEffect">
                                  <p:stCondLst>
                                    <p:cond delay="0"/>
                                  </p:stCondLst>
                                  <p:childTnLst>
                                    <p:set>
                                      <p:cBhvr>
                                        <p:cTn id="142" dur="1" fill="hold">
                                          <p:stCondLst>
                                            <p:cond delay="0"/>
                                          </p:stCondLst>
                                        </p:cTn>
                                        <p:tgtEl>
                                          <p:spTgt spid="187"/>
                                        </p:tgtEl>
                                        <p:attrNameLst>
                                          <p:attrName>style.visibility</p:attrName>
                                        </p:attrNameLst>
                                      </p:cBhvr>
                                      <p:to>
                                        <p:strVal val="visible"/>
                                      </p:to>
                                    </p:set>
                                    <p:animEffect transition="in" filter="wipe(left)">
                                      <p:cBhvr>
                                        <p:cTn id="143" dur="500"/>
                                        <p:tgtEl>
                                          <p:spTgt spid="187"/>
                                        </p:tgtEl>
                                      </p:cBhvr>
                                    </p:animEffect>
                                  </p:childTnLst>
                                </p:cTn>
                              </p:par>
                            </p:childTnLst>
                          </p:cTn>
                        </p:par>
                      </p:childTnLst>
                    </p:cTn>
                  </p:par>
                  <p:par>
                    <p:cTn id="144" fill="hold">
                      <p:stCondLst>
                        <p:cond delay="indefinite"/>
                      </p:stCondLst>
                      <p:childTnLst>
                        <p:par>
                          <p:cTn id="145" fill="hold">
                            <p:stCondLst>
                              <p:cond delay="0"/>
                            </p:stCondLst>
                            <p:childTnLst>
                              <p:par>
                                <p:cTn id="146" presetID="1" presetClass="exit" presetSubtype="0" fill="hold" grpId="1" nodeType="clickEffect">
                                  <p:stCondLst>
                                    <p:cond delay="0"/>
                                  </p:stCondLst>
                                  <p:childTnLst>
                                    <p:set>
                                      <p:cBhvr>
                                        <p:cTn id="147" dur="1" fill="hold">
                                          <p:stCondLst>
                                            <p:cond delay="0"/>
                                          </p:stCondLst>
                                        </p:cTn>
                                        <p:tgtEl>
                                          <p:spTgt spid="187"/>
                                        </p:tgtEl>
                                        <p:attrNameLst>
                                          <p:attrName>style.visibility</p:attrName>
                                        </p:attrNameLst>
                                      </p:cBhvr>
                                      <p:to>
                                        <p:strVal val="hidden"/>
                                      </p:to>
                                    </p:set>
                                  </p:childTnLst>
                                </p:cTn>
                              </p:par>
                            </p:childTnLst>
                          </p:cTn>
                        </p:par>
                      </p:childTnLst>
                    </p:cTn>
                  </p:par>
                  <p:par>
                    <p:cTn id="148" fill="hold">
                      <p:stCondLst>
                        <p:cond delay="indefinite"/>
                      </p:stCondLst>
                      <p:childTnLst>
                        <p:par>
                          <p:cTn id="149" fill="hold">
                            <p:stCondLst>
                              <p:cond delay="0"/>
                            </p:stCondLst>
                            <p:childTnLst>
                              <p:par>
                                <p:cTn id="150" presetID="1" presetClass="entr" presetSubtype="0" fill="hold" grpId="0" nodeType="clickEffect">
                                  <p:stCondLst>
                                    <p:cond delay="0"/>
                                  </p:stCondLst>
                                  <p:childTnLst>
                                    <p:set>
                                      <p:cBhvr>
                                        <p:cTn id="151" dur="1" fill="hold">
                                          <p:stCondLst>
                                            <p:cond delay="0"/>
                                          </p:stCondLst>
                                        </p:cTn>
                                        <p:tgtEl>
                                          <p:spTgt spid="173"/>
                                        </p:tgtEl>
                                        <p:attrNameLst>
                                          <p:attrName>style.visibility</p:attrName>
                                        </p:attrNameLst>
                                      </p:cBhvr>
                                      <p:to>
                                        <p:strVal val="visible"/>
                                      </p:to>
                                    </p:set>
                                  </p:childTnLst>
                                </p:cTn>
                              </p:par>
                            </p:childTnLst>
                          </p:cTn>
                        </p:par>
                      </p:childTnLst>
                    </p:cTn>
                  </p:par>
                  <p:par>
                    <p:cTn id="152" fill="hold">
                      <p:stCondLst>
                        <p:cond delay="indefinite"/>
                      </p:stCondLst>
                      <p:childTnLst>
                        <p:par>
                          <p:cTn id="153" fill="hold">
                            <p:stCondLst>
                              <p:cond delay="0"/>
                            </p:stCondLst>
                            <p:childTnLst>
                              <p:par>
                                <p:cTn id="154" presetID="1" presetClass="entr" presetSubtype="0" fill="hold" nodeType="clickEffect">
                                  <p:stCondLst>
                                    <p:cond delay="0"/>
                                  </p:stCondLst>
                                  <p:childTnLst>
                                    <p:set>
                                      <p:cBhvr>
                                        <p:cTn id="155" dur="1" fill="hold">
                                          <p:stCondLst>
                                            <p:cond delay="0"/>
                                          </p:stCondLst>
                                        </p:cTn>
                                        <p:tgtEl>
                                          <p:spTgt spid="294059"/>
                                        </p:tgtEl>
                                        <p:attrNameLst>
                                          <p:attrName>style.visibility</p:attrName>
                                        </p:attrNameLst>
                                      </p:cBhvr>
                                      <p:to>
                                        <p:strVal val="visible"/>
                                      </p:to>
                                    </p:set>
                                  </p:childTnLst>
                                </p:cTn>
                              </p:par>
                              <p:par>
                                <p:cTn id="156" presetID="35" presetClass="path" presetSubtype="0" fill="remove" nodeType="withEffect">
                                  <p:stCondLst>
                                    <p:cond delay="0"/>
                                  </p:stCondLst>
                                  <p:childTnLst>
                                    <p:animMotion origin="layout" path="M -0.34705 -0.04514 L 3.61111E-6 -3.7037E-7 " pathEditMode="relative" rAng="0" ptsTypes="AA">
                                      <p:cBhvr>
                                        <p:cTn id="157" dur="500" fill="hold"/>
                                        <p:tgtEl>
                                          <p:spTgt spid="294059"/>
                                        </p:tgtEl>
                                        <p:attrNameLst>
                                          <p:attrName>ppt_x</p:attrName>
                                          <p:attrName>ppt_y</p:attrName>
                                        </p:attrNameLst>
                                      </p:cBhvr>
                                      <p:rCtr x="17344" y="2245"/>
                                    </p:animMotion>
                                  </p:childTnLst>
                                </p:cTn>
                              </p:par>
                              <p:par>
                                <p:cTn id="158" presetID="22" presetClass="entr" presetSubtype="8" fill="hold" grpId="0" nodeType="withEffect">
                                  <p:stCondLst>
                                    <p:cond delay="0"/>
                                  </p:stCondLst>
                                  <p:childTnLst>
                                    <p:set>
                                      <p:cBhvr>
                                        <p:cTn id="159" dur="1" fill="hold">
                                          <p:stCondLst>
                                            <p:cond delay="0"/>
                                          </p:stCondLst>
                                        </p:cTn>
                                        <p:tgtEl>
                                          <p:spTgt spid="188"/>
                                        </p:tgtEl>
                                        <p:attrNameLst>
                                          <p:attrName>style.visibility</p:attrName>
                                        </p:attrNameLst>
                                      </p:cBhvr>
                                      <p:to>
                                        <p:strVal val="visible"/>
                                      </p:to>
                                    </p:set>
                                    <p:animEffect transition="in" filter="wipe(left)">
                                      <p:cBhvr>
                                        <p:cTn id="160" dur="500"/>
                                        <p:tgtEl>
                                          <p:spTgt spid="188"/>
                                        </p:tgtEl>
                                      </p:cBhvr>
                                    </p:animEffect>
                                  </p:childTnLst>
                                </p:cTn>
                              </p:par>
                            </p:childTnLst>
                          </p:cTn>
                        </p:par>
                        <p:par>
                          <p:cTn id="161" fill="hold">
                            <p:stCondLst>
                              <p:cond delay="500"/>
                            </p:stCondLst>
                            <p:childTnLst>
                              <p:par>
                                <p:cTn id="162" presetID="1" presetClass="entr" presetSubtype="0" fill="hold" grpId="0" nodeType="afterEffect">
                                  <p:stCondLst>
                                    <p:cond delay="0"/>
                                  </p:stCondLst>
                                  <p:childTnLst>
                                    <p:set>
                                      <p:cBhvr>
                                        <p:cTn id="163" dur="1" fill="hold">
                                          <p:stCondLst>
                                            <p:cond delay="0"/>
                                          </p:stCondLst>
                                        </p:cTn>
                                        <p:tgtEl>
                                          <p:spTgt spid="294060"/>
                                        </p:tgtEl>
                                        <p:attrNameLst>
                                          <p:attrName>style.visibility</p:attrName>
                                        </p:attrNameLst>
                                      </p:cBhvr>
                                      <p:to>
                                        <p:strVal val="visible"/>
                                      </p:to>
                                    </p:set>
                                  </p:childTnLst>
                                </p:cTn>
                              </p:par>
                            </p:childTnLst>
                          </p:cTn>
                        </p:par>
                      </p:childTnLst>
                    </p:cTn>
                  </p:par>
                  <p:par>
                    <p:cTn id="164" fill="hold">
                      <p:stCondLst>
                        <p:cond delay="indefinite"/>
                      </p:stCondLst>
                      <p:childTnLst>
                        <p:par>
                          <p:cTn id="165" fill="hold">
                            <p:stCondLst>
                              <p:cond delay="0"/>
                            </p:stCondLst>
                            <p:childTnLst>
                              <p:par>
                                <p:cTn id="166" presetID="1" presetClass="exit" presetSubtype="0" fill="hold" grpId="1" nodeType="clickEffect">
                                  <p:stCondLst>
                                    <p:cond delay="0"/>
                                  </p:stCondLst>
                                  <p:childTnLst>
                                    <p:set>
                                      <p:cBhvr>
                                        <p:cTn id="167" dur="1" fill="hold">
                                          <p:stCondLst>
                                            <p:cond delay="0"/>
                                          </p:stCondLst>
                                        </p:cTn>
                                        <p:tgtEl>
                                          <p:spTgt spid="188"/>
                                        </p:tgtEl>
                                        <p:attrNameLst>
                                          <p:attrName>style.visibility</p:attrName>
                                        </p:attrNameLst>
                                      </p:cBhvr>
                                      <p:to>
                                        <p:strVal val="hidden"/>
                                      </p:to>
                                    </p:set>
                                  </p:childTnLst>
                                </p:cTn>
                              </p:par>
                            </p:childTnLst>
                          </p:cTn>
                        </p:par>
                      </p:childTnLst>
                    </p:cTn>
                  </p:par>
                  <p:par>
                    <p:cTn id="168" fill="hold">
                      <p:stCondLst>
                        <p:cond delay="indefinite"/>
                      </p:stCondLst>
                      <p:childTnLst>
                        <p:par>
                          <p:cTn id="169" fill="hold">
                            <p:stCondLst>
                              <p:cond delay="0"/>
                            </p:stCondLst>
                            <p:childTnLst>
                              <p:par>
                                <p:cTn id="170" presetID="1" presetClass="entr" presetSubtype="0" fill="hold" grpId="0" nodeType="clickEffect">
                                  <p:stCondLst>
                                    <p:cond delay="0"/>
                                  </p:stCondLst>
                                  <p:childTnLst>
                                    <p:set>
                                      <p:cBhvr>
                                        <p:cTn id="171" dur="1" fill="hold">
                                          <p:stCondLst>
                                            <p:cond delay="0"/>
                                          </p:stCondLst>
                                        </p:cTn>
                                        <p:tgtEl>
                                          <p:spTgt spid="172"/>
                                        </p:tgtEl>
                                        <p:attrNameLst>
                                          <p:attrName>style.visibility</p:attrName>
                                        </p:attrNameLst>
                                      </p:cBhvr>
                                      <p:to>
                                        <p:strVal val="visible"/>
                                      </p:to>
                                    </p:set>
                                  </p:childTnLst>
                                </p:cTn>
                              </p:par>
                            </p:childTnLst>
                          </p:cTn>
                        </p:par>
                      </p:childTnLst>
                    </p:cTn>
                  </p:par>
                  <p:par>
                    <p:cTn id="172" fill="hold">
                      <p:stCondLst>
                        <p:cond delay="indefinite"/>
                      </p:stCondLst>
                      <p:childTnLst>
                        <p:par>
                          <p:cTn id="173" fill="hold">
                            <p:stCondLst>
                              <p:cond delay="0"/>
                            </p:stCondLst>
                            <p:childTnLst>
                              <p:par>
                                <p:cTn id="174" presetID="1" presetClass="entr" presetSubtype="0" fill="hold" grpId="0" nodeType="clickEffect">
                                  <p:stCondLst>
                                    <p:cond delay="0"/>
                                  </p:stCondLst>
                                  <p:childTnLst>
                                    <p:set>
                                      <p:cBhvr>
                                        <p:cTn id="175" dur="1" fill="hold">
                                          <p:stCondLst>
                                            <p:cond delay="0"/>
                                          </p:stCondLst>
                                        </p:cTn>
                                        <p:tgtEl>
                                          <p:spTgt spid="293914"/>
                                        </p:tgtEl>
                                        <p:attrNameLst>
                                          <p:attrName>style.visibility</p:attrName>
                                        </p:attrNameLst>
                                      </p:cBhvr>
                                      <p:to>
                                        <p:strVal val="visible"/>
                                      </p:to>
                                    </p:set>
                                  </p:childTnLst>
                                </p:cTn>
                              </p:par>
                              <p:par>
                                <p:cTn id="176" presetID="35" presetClass="path" presetSubtype="0" fill="remove" grpId="1" nodeType="withEffect">
                                  <p:stCondLst>
                                    <p:cond delay="0"/>
                                  </p:stCondLst>
                                  <p:childTnLst>
                                    <p:animMotion origin="layout" path="M -0.66927 0.11828 L 4.44444E-6 -7.40741E-7 " pathEditMode="relative" rAng="0" ptsTypes="AA">
                                      <p:cBhvr>
                                        <p:cTn id="177" dur="500" fill="hold"/>
                                        <p:tgtEl>
                                          <p:spTgt spid="293914"/>
                                        </p:tgtEl>
                                        <p:attrNameLst>
                                          <p:attrName>ppt_x</p:attrName>
                                          <p:attrName>ppt_y</p:attrName>
                                        </p:attrNameLst>
                                      </p:cBhvr>
                                      <p:rCtr x="33490" y="-5903"/>
                                    </p:animMotion>
                                  </p:childTnLst>
                                </p:cTn>
                              </p:par>
                              <p:par>
                                <p:cTn id="178" presetID="22" presetClass="entr" presetSubtype="8" fill="hold" grpId="0" nodeType="withEffect">
                                  <p:stCondLst>
                                    <p:cond delay="0"/>
                                  </p:stCondLst>
                                  <p:childTnLst>
                                    <p:set>
                                      <p:cBhvr>
                                        <p:cTn id="179" dur="1" fill="hold">
                                          <p:stCondLst>
                                            <p:cond delay="0"/>
                                          </p:stCondLst>
                                        </p:cTn>
                                        <p:tgtEl>
                                          <p:spTgt spid="189"/>
                                        </p:tgtEl>
                                        <p:attrNameLst>
                                          <p:attrName>style.visibility</p:attrName>
                                        </p:attrNameLst>
                                      </p:cBhvr>
                                      <p:to>
                                        <p:strVal val="visible"/>
                                      </p:to>
                                    </p:set>
                                    <p:animEffect transition="in" filter="wipe(left)">
                                      <p:cBhvr>
                                        <p:cTn id="180" dur="500"/>
                                        <p:tgtEl>
                                          <p:spTgt spid="189"/>
                                        </p:tgtEl>
                                      </p:cBhvr>
                                    </p:animEffect>
                                  </p:childTnLst>
                                </p:cTn>
                              </p:par>
                            </p:childTnLst>
                          </p:cTn>
                        </p:par>
                        <p:par>
                          <p:cTn id="181" fill="hold">
                            <p:stCondLst>
                              <p:cond delay="500"/>
                            </p:stCondLst>
                            <p:childTnLst>
                              <p:par>
                                <p:cTn id="182" presetID="1" presetClass="entr" presetSubtype="0" fill="hold" grpId="0" nodeType="afterEffect">
                                  <p:stCondLst>
                                    <p:cond delay="0"/>
                                  </p:stCondLst>
                                  <p:childTnLst>
                                    <p:set>
                                      <p:cBhvr>
                                        <p:cTn id="183" dur="1" fill="hold">
                                          <p:stCondLst>
                                            <p:cond delay="0"/>
                                          </p:stCondLst>
                                        </p:cTn>
                                        <p:tgtEl>
                                          <p:spTgt spid="294048"/>
                                        </p:tgtEl>
                                        <p:attrNameLst>
                                          <p:attrName>style.visibility</p:attrName>
                                        </p:attrNameLst>
                                      </p:cBhvr>
                                      <p:to>
                                        <p:strVal val="visible"/>
                                      </p:to>
                                    </p:set>
                                  </p:childTnLst>
                                </p:cTn>
                              </p:par>
                            </p:childTnLst>
                          </p:cTn>
                        </p:par>
                      </p:childTnLst>
                    </p:cTn>
                  </p:par>
                  <p:par>
                    <p:cTn id="184" fill="hold">
                      <p:stCondLst>
                        <p:cond delay="indefinite"/>
                      </p:stCondLst>
                      <p:childTnLst>
                        <p:par>
                          <p:cTn id="185" fill="hold">
                            <p:stCondLst>
                              <p:cond delay="0"/>
                            </p:stCondLst>
                            <p:childTnLst>
                              <p:par>
                                <p:cTn id="186" presetID="1" presetClass="exit" presetSubtype="0" fill="hold" grpId="1" nodeType="clickEffect">
                                  <p:stCondLst>
                                    <p:cond delay="0"/>
                                  </p:stCondLst>
                                  <p:childTnLst>
                                    <p:set>
                                      <p:cBhvr>
                                        <p:cTn id="187" dur="1" fill="hold">
                                          <p:stCondLst>
                                            <p:cond delay="0"/>
                                          </p:stCondLst>
                                        </p:cTn>
                                        <p:tgtEl>
                                          <p:spTgt spid="189"/>
                                        </p:tgtEl>
                                        <p:attrNameLst>
                                          <p:attrName>style.visibility</p:attrName>
                                        </p:attrNameLst>
                                      </p:cBhvr>
                                      <p:to>
                                        <p:strVal val="hidden"/>
                                      </p:to>
                                    </p:set>
                                  </p:childTnLst>
                                </p:cTn>
                              </p:par>
                            </p:childTnLst>
                          </p:cTn>
                        </p:par>
                      </p:childTnLst>
                    </p:cTn>
                  </p:par>
                  <p:par>
                    <p:cTn id="188" fill="hold">
                      <p:stCondLst>
                        <p:cond delay="indefinite"/>
                      </p:stCondLst>
                      <p:childTnLst>
                        <p:par>
                          <p:cTn id="189" fill="hold">
                            <p:stCondLst>
                              <p:cond delay="0"/>
                            </p:stCondLst>
                            <p:childTnLst>
                              <p:par>
                                <p:cTn id="190" presetID="1" presetClass="entr" presetSubtype="0" fill="hold" grpId="0" nodeType="clickEffect">
                                  <p:stCondLst>
                                    <p:cond delay="0"/>
                                  </p:stCondLst>
                                  <p:childTnLst>
                                    <p:set>
                                      <p:cBhvr>
                                        <p:cTn id="191" dur="1" fill="hold">
                                          <p:stCondLst>
                                            <p:cond delay="0"/>
                                          </p:stCondLst>
                                        </p:cTn>
                                        <p:tgtEl>
                                          <p:spTgt spid="183"/>
                                        </p:tgtEl>
                                        <p:attrNameLst>
                                          <p:attrName>style.visibility</p:attrName>
                                        </p:attrNameLst>
                                      </p:cBhvr>
                                      <p:to>
                                        <p:strVal val="visible"/>
                                      </p:to>
                                    </p:set>
                                  </p:childTnLst>
                                </p:cTn>
                              </p:par>
                              <p:par>
                                <p:cTn id="192" presetID="35" presetClass="emph" presetSubtype="0" repeatCount="10000" fill="hold" grpId="1" nodeType="withEffect">
                                  <p:stCondLst>
                                    <p:cond delay="0"/>
                                  </p:stCondLst>
                                  <p:childTnLst>
                                    <p:anim calcmode="discrete" valueType="str">
                                      <p:cBhvr>
                                        <p:cTn id="193" dur="500" fill="hold"/>
                                        <p:tgtEl>
                                          <p:spTgt spid="183"/>
                                        </p:tgtEl>
                                        <p:attrNameLst>
                                          <p:attrName>style.visibility</p:attrName>
                                        </p:attrNameLst>
                                      </p:cBhvr>
                                      <p:tavLst>
                                        <p:tav tm="0">
                                          <p:val>
                                            <p:strVal val="hidden"/>
                                          </p:val>
                                        </p:tav>
                                        <p:tav tm="50000">
                                          <p:val>
                                            <p:strVal val="visible"/>
                                          </p:val>
                                        </p:tav>
                                      </p:tavLst>
                                    </p:anim>
                                  </p:childTnLst>
                                </p:cTn>
                              </p:par>
                            </p:childTnLst>
                          </p:cTn>
                        </p:par>
                      </p:childTnLst>
                    </p:cTn>
                  </p:par>
                  <p:par>
                    <p:cTn id="194" fill="hold">
                      <p:stCondLst>
                        <p:cond delay="indefinite"/>
                      </p:stCondLst>
                      <p:childTnLst>
                        <p:par>
                          <p:cTn id="195" fill="hold">
                            <p:stCondLst>
                              <p:cond delay="0"/>
                            </p:stCondLst>
                            <p:childTnLst>
                              <p:par>
                                <p:cTn id="196" presetID="22" presetClass="entr" presetSubtype="8" fill="hold" grpId="0" nodeType="clickEffect">
                                  <p:stCondLst>
                                    <p:cond delay="0"/>
                                  </p:stCondLst>
                                  <p:childTnLst>
                                    <p:set>
                                      <p:cBhvr>
                                        <p:cTn id="197" dur="1" fill="hold">
                                          <p:stCondLst>
                                            <p:cond delay="0"/>
                                          </p:stCondLst>
                                        </p:cTn>
                                        <p:tgtEl>
                                          <p:spTgt spid="182"/>
                                        </p:tgtEl>
                                        <p:attrNameLst>
                                          <p:attrName>style.visibility</p:attrName>
                                        </p:attrNameLst>
                                      </p:cBhvr>
                                      <p:to>
                                        <p:strVal val="visible"/>
                                      </p:to>
                                    </p:set>
                                    <p:animEffect transition="in" filter="wipe(left)">
                                      <p:cBhvr>
                                        <p:cTn id="198" dur="500"/>
                                        <p:tgtEl>
                                          <p:spTgt spid="182"/>
                                        </p:tgtEl>
                                      </p:cBhvr>
                                    </p:animEffect>
                                  </p:childTnLst>
                                </p:cTn>
                              </p:par>
                            </p:childTnLst>
                          </p:cTn>
                        </p:par>
                      </p:childTnLst>
                    </p:cTn>
                  </p:par>
                  <p:par>
                    <p:cTn id="199" fill="hold">
                      <p:stCondLst>
                        <p:cond delay="indefinite"/>
                      </p:stCondLst>
                      <p:childTnLst>
                        <p:par>
                          <p:cTn id="200" fill="hold">
                            <p:stCondLst>
                              <p:cond delay="0"/>
                            </p:stCondLst>
                            <p:childTnLst>
                              <p:par>
                                <p:cTn id="201" presetID="1" presetClass="entr" presetSubtype="0" fill="hold" grpId="0" nodeType="clickEffect">
                                  <p:stCondLst>
                                    <p:cond delay="0"/>
                                  </p:stCondLst>
                                  <p:childTnLst>
                                    <p:set>
                                      <p:cBhvr>
                                        <p:cTn id="202" dur="1" fill="hold">
                                          <p:stCondLst>
                                            <p:cond delay="0"/>
                                          </p:stCondLst>
                                        </p:cTn>
                                        <p:tgtEl>
                                          <p:spTgt spid="174"/>
                                        </p:tgtEl>
                                        <p:attrNameLst>
                                          <p:attrName>style.visibility</p:attrName>
                                        </p:attrNameLst>
                                      </p:cBhvr>
                                      <p:to>
                                        <p:strVal val="visible"/>
                                      </p:to>
                                    </p:set>
                                  </p:childTnLst>
                                </p:cTn>
                              </p:par>
                              <p:par>
                                <p:cTn id="203" presetID="35" presetClass="emph" presetSubtype="0" repeatCount="10000" fill="hold" grpId="1" nodeType="withEffect">
                                  <p:stCondLst>
                                    <p:cond delay="0"/>
                                  </p:stCondLst>
                                  <p:childTnLst>
                                    <p:anim calcmode="discrete" valueType="str">
                                      <p:cBhvr>
                                        <p:cTn id="204" dur="500" fill="hold"/>
                                        <p:tgtEl>
                                          <p:spTgt spid="174"/>
                                        </p:tgtEl>
                                        <p:attrNameLst>
                                          <p:attrName>style.visibility</p:attrName>
                                        </p:attrNameLst>
                                      </p:cBhvr>
                                      <p:tavLst>
                                        <p:tav tm="0">
                                          <p:val>
                                            <p:strVal val="hidden"/>
                                          </p:val>
                                        </p:tav>
                                        <p:tav tm="50000">
                                          <p:val>
                                            <p:strVal val="visible"/>
                                          </p:val>
                                        </p:tav>
                                      </p:tavLst>
                                    </p:anim>
                                  </p:childTnLst>
                                </p:cTn>
                              </p:par>
                              <p:par>
                                <p:cTn id="205" presetID="1" presetClass="entr" presetSubtype="0" fill="hold" grpId="0" nodeType="withEffect">
                                  <p:stCondLst>
                                    <p:cond delay="0"/>
                                  </p:stCondLst>
                                  <p:childTnLst>
                                    <p:set>
                                      <p:cBhvr>
                                        <p:cTn id="206" dur="1" fill="hold">
                                          <p:stCondLst>
                                            <p:cond delay="0"/>
                                          </p:stCondLst>
                                        </p:cTn>
                                        <p:tgtEl>
                                          <p:spTgt spid="176"/>
                                        </p:tgtEl>
                                        <p:attrNameLst>
                                          <p:attrName>style.visibility</p:attrName>
                                        </p:attrNameLst>
                                      </p:cBhvr>
                                      <p:to>
                                        <p:strVal val="visible"/>
                                      </p:to>
                                    </p:set>
                                  </p:childTnLst>
                                </p:cTn>
                              </p:par>
                              <p:par>
                                <p:cTn id="207" presetID="35" presetClass="emph" presetSubtype="0" repeatCount="10000" fill="hold" grpId="1" nodeType="withEffect">
                                  <p:stCondLst>
                                    <p:cond delay="0"/>
                                  </p:stCondLst>
                                  <p:childTnLst>
                                    <p:anim calcmode="discrete" valueType="str">
                                      <p:cBhvr>
                                        <p:cTn id="208" dur="500" fill="hold"/>
                                        <p:tgtEl>
                                          <p:spTgt spid="176"/>
                                        </p:tgtEl>
                                        <p:attrNameLst>
                                          <p:attrName>style.visibility</p:attrName>
                                        </p:attrNameLst>
                                      </p:cBhvr>
                                      <p:tavLst>
                                        <p:tav tm="0">
                                          <p:val>
                                            <p:strVal val="hidden"/>
                                          </p:val>
                                        </p:tav>
                                        <p:tav tm="50000">
                                          <p:val>
                                            <p:strVal val="visible"/>
                                          </p:val>
                                        </p:tav>
                                      </p:tavLst>
                                    </p:anim>
                                  </p:childTnLst>
                                </p:cTn>
                              </p:par>
                            </p:childTnLst>
                          </p:cTn>
                        </p:par>
                      </p:childTnLst>
                    </p:cTn>
                  </p:par>
                  <p:par>
                    <p:cTn id="209" fill="hold">
                      <p:stCondLst>
                        <p:cond delay="indefinite"/>
                      </p:stCondLst>
                      <p:childTnLst>
                        <p:par>
                          <p:cTn id="210" fill="hold">
                            <p:stCondLst>
                              <p:cond delay="0"/>
                            </p:stCondLst>
                            <p:childTnLst>
                              <p:par>
                                <p:cTn id="211" presetID="22" presetClass="entr" presetSubtype="2" fill="hold" grpId="0" nodeType="clickEffect">
                                  <p:stCondLst>
                                    <p:cond delay="0"/>
                                  </p:stCondLst>
                                  <p:childTnLst>
                                    <p:set>
                                      <p:cBhvr>
                                        <p:cTn id="212" dur="1" fill="hold">
                                          <p:stCondLst>
                                            <p:cond delay="0"/>
                                          </p:stCondLst>
                                        </p:cTn>
                                        <p:tgtEl>
                                          <p:spTgt spid="177"/>
                                        </p:tgtEl>
                                        <p:attrNameLst>
                                          <p:attrName>style.visibility</p:attrName>
                                        </p:attrNameLst>
                                      </p:cBhvr>
                                      <p:to>
                                        <p:strVal val="visible"/>
                                      </p:to>
                                    </p:set>
                                    <p:animEffect transition="in" filter="wipe(right)">
                                      <p:cBhvr>
                                        <p:cTn id="213" dur="500"/>
                                        <p:tgtEl>
                                          <p:spTgt spid="177"/>
                                        </p:tgtEl>
                                      </p:cBhvr>
                                    </p:animEffect>
                                  </p:childTnLst>
                                </p:cTn>
                              </p:par>
                              <p:par>
                                <p:cTn id="214" presetID="1" presetClass="entr" presetSubtype="0" fill="hold" nodeType="withEffect">
                                  <p:stCondLst>
                                    <p:cond delay="0"/>
                                  </p:stCondLst>
                                  <p:childTnLst>
                                    <p:set>
                                      <p:cBhvr>
                                        <p:cTn id="215" dur="1" fill="hold">
                                          <p:stCondLst>
                                            <p:cond delay="0"/>
                                          </p:stCondLst>
                                        </p:cTn>
                                        <p:tgtEl>
                                          <p:spTgt spid="294057"/>
                                        </p:tgtEl>
                                        <p:attrNameLst>
                                          <p:attrName>style.visibility</p:attrName>
                                        </p:attrNameLst>
                                      </p:cBhvr>
                                      <p:to>
                                        <p:strVal val="visible"/>
                                      </p:to>
                                    </p:set>
                                  </p:childTnLst>
                                </p:cTn>
                              </p:par>
                              <p:par>
                                <p:cTn id="216" presetID="35" presetClass="path" presetSubtype="0" fill="remove" nodeType="withEffect">
                                  <p:stCondLst>
                                    <p:cond delay="0"/>
                                  </p:stCondLst>
                                  <p:childTnLst>
                                    <p:animMotion origin="layout" path="M 0.41094 -0.22292 L 2.77778E-7 -7.40741E-7 " pathEditMode="relative" rAng="0" ptsTypes="AA">
                                      <p:cBhvr>
                                        <p:cTn id="217" dur="500" fill="hold"/>
                                        <p:tgtEl>
                                          <p:spTgt spid="294057"/>
                                        </p:tgtEl>
                                        <p:attrNameLst>
                                          <p:attrName>ppt_x</p:attrName>
                                          <p:attrName>ppt_y</p:attrName>
                                        </p:attrNameLst>
                                      </p:cBhvr>
                                      <p:rCtr x="-20556" y="11134"/>
                                    </p:animMotion>
                                  </p:childTnLst>
                                </p:cTn>
                              </p:par>
                            </p:childTnLst>
                          </p:cTn>
                        </p:par>
                      </p:childTnLst>
                    </p:cTn>
                  </p:par>
                  <p:par>
                    <p:cTn id="218" fill="hold">
                      <p:stCondLst>
                        <p:cond delay="indefinite"/>
                      </p:stCondLst>
                      <p:childTnLst>
                        <p:par>
                          <p:cTn id="219" fill="hold">
                            <p:stCondLst>
                              <p:cond delay="0"/>
                            </p:stCondLst>
                            <p:childTnLst>
                              <p:par>
                                <p:cTn id="220" presetID="22" presetClass="entr" presetSubtype="2" fill="hold" grpId="0" nodeType="clickEffect">
                                  <p:stCondLst>
                                    <p:cond delay="0"/>
                                  </p:stCondLst>
                                  <p:childTnLst>
                                    <p:set>
                                      <p:cBhvr>
                                        <p:cTn id="221" dur="1" fill="hold">
                                          <p:stCondLst>
                                            <p:cond delay="0"/>
                                          </p:stCondLst>
                                        </p:cTn>
                                        <p:tgtEl>
                                          <p:spTgt spid="175"/>
                                        </p:tgtEl>
                                        <p:attrNameLst>
                                          <p:attrName>style.visibility</p:attrName>
                                        </p:attrNameLst>
                                      </p:cBhvr>
                                      <p:to>
                                        <p:strVal val="visible"/>
                                      </p:to>
                                    </p:set>
                                    <p:animEffect transition="in" filter="wipe(right)">
                                      <p:cBhvr>
                                        <p:cTn id="222" dur="500"/>
                                        <p:tgtEl>
                                          <p:spTgt spid="175"/>
                                        </p:tgtEl>
                                      </p:cBhvr>
                                    </p:animEffect>
                                  </p:childTnLst>
                                </p:cTn>
                              </p:par>
                              <p:par>
                                <p:cTn id="223" presetID="1" presetClass="entr" presetSubtype="0" fill="hold" nodeType="withEffect">
                                  <p:stCondLst>
                                    <p:cond delay="0"/>
                                  </p:stCondLst>
                                  <p:childTnLst>
                                    <p:set>
                                      <p:cBhvr>
                                        <p:cTn id="224" dur="1" fill="hold">
                                          <p:stCondLst>
                                            <p:cond delay="0"/>
                                          </p:stCondLst>
                                        </p:cTn>
                                        <p:tgtEl>
                                          <p:spTgt spid="294058"/>
                                        </p:tgtEl>
                                        <p:attrNameLst>
                                          <p:attrName>style.visibility</p:attrName>
                                        </p:attrNameLst>
                                      </p:cBhvr>
                                      <p:to>
                                        <p:strVal val="visible"/>
                                      </p:to>
                                    </p:set>
                                  </p:childTnLst>
                                </p:cTn>
                              </p:par>
                              <p:par>
                                <p:cTn id="225" presetID="35" presetClass="path" presetSubtype="0" fill="remove" nodeType="withEffect">
                                  <p:stCondLst>
                                    <p:cond delay="0"/>
                                  </p:stCondLst>
                                  <p:childTnLst>
                                    <p:animMotion origin="layout" path="M 0.28437 -0.13959 L 2.77778E-6 2.59259E-6 " pathEditMode="relative" rAng="0" ptsTypes="AA">
                                      <p:cBhvr>
                                        <p:cTn id="226" dur="500" fill="hold"/>
                                        <p:tgtEl>
                                          <p:spTgt spid="294058"/>
                                        </p:tgtEl>
                                        <p:attrNameLst>
                                          <p:attrName>ppt_x</p:attrName>
                                          <p:attrName>ppt_y</p:attrName>
                                        </p:attrNameLst>
                                      </p:cBhvr>
                                      <p:rCtr x="-14219" y="6968"/>
                                    </p:animMotion>
                                  </p:childTnLst>
                                </p:cTn>
                              </p:par>
                            </p:childTnLst>
                          </p:cTn>
                        </p:par>
                      </p:childTnLst>
                    </p:cTn>
                  </p:par>
                  <p:par>
                    <p:cTn id="227" fill="hold">
                      <p:stCondLst>
                        <p:cond delay="indefinite"/>
                      </p:stCondLst>
                      <p:childTnLst>
                        <p:par>
                          <p:cTn id="228" fill="hold">
                            <p:stCondLst>
                              <p:cond delay="0"/>
                            </p:stCondLst>
                            <p:childTnLst>
                              <p:par>
                                <p:cTn id="229" presetID="1" presetClass="exit" presetSubtype="0" fill="hold" grpId="2" nodeType="clickEffect">
                                  <p:stCondLst>
                                    <p:cond delay="0"/>
                                  </p:stCondLst>
                                  <p:childTnLst>
                                    <p:set>
                                      <p:cBhvr>
                                        <p:cTn id="230" dur="1" fill="hold">
                                          <p:stCondLst>
                                            <p:cond delay="0"/>
                                          </p:stCondLst>
                                        </p:cTn>
                                        <p:tgtEl>
                                          <p:spTgt spid="174"/>
                                        </p:tgtEl>
                                        <p:attrNameLst>
                                          <p:attrName>style.visibility</p:attrName>
                                        </p:attrNameLst>
                                      </p:cBhvr>
                                      <p:to>
                                        <p:strVal val="hidden"/>
                                      </p:to>
                                    </p:set>
                                  </p:childTnLst>
                                </p:cTn>
                              </p:par>
                              <p:par>
                                <p:cTn id="231" presetID="1" presetClass="exit" presetSubtype="0" fill="hold" grpId="1" nodeType="withEffect">
                                  <p:stCondLst>
                                    <p:cond delay="0"/>
                                  </p:stCondLst>
                                  <p:childTnLst>
                                    <p:set>
                                      <p:cBhvr>
                                        <p:cTn id="232" dur="1" fill="hold">
                                          <p:stCondLst>
                                            <p:cond delay="0"/>
                                          </p:stCondLst>
                                        </p:cTn>
                                        <p:tgtEl>
                                          <p:spTgt spid="175"/>
                                        </p:tgtEl>
                                        <p:attrNameLst>
                                          <p:attrName>style.visibility</p:attrName>
                                        </p:attrNameLst>
                                      </p:cBhvr>
                                      <p:to>
                                        <p:strVal val="hidden"/>
                                      </p:to>
                                    </p:set>
                                  </p:childTnLst>
                                </p:cTn>
                              </p:par>
                              <p:par>
                                <p:cTn id="233" presetID="1" presetClass="exit" presetSubtype="0" fill="hold" grpId="2" nodeType="withEffect">
                                  <p:stCondLst>
                                    <p:cond delay="0"/>
                                  </p:stCondLst>
                                  <p:childTnLst>
                                    <p:set>
                                      <p:cBhvr>
                                        <p:cTn id="234" dur="1" fill="hold">
                                          <p:stCondLst>
                                            <p:cond delay="0"/>
                                          </p:stCondLst>
                                        </p:cTn>
                                        <p:tgtEl>
                                          <p:spTgt spid="176"/>
                                        </p:tgtEl>
                                        <p:attrNameLst>
                                          <p:attrName>style.visibility</p:attrName>
                                        </p:attrNameLst>
                                      </p:cBhvr>
                                      <p:to>
                                        <p:strVal val="hidden"/>
                                      </p:to>
                                    </p:set>
                                  </p:childTnLst>
                                </p:cTn>
                              </p:par>
                              <p:par>
                                <p:cTn id="235" presetID="1" presetClass="exit" presetSubtype="0" fill="hold" grpId="1" nodeType="withEffect">
                                  <p:stCondLst>
                                    <p:cond delay="0"/>
                                  </p:stCondLst>
                                  <p:childTnLst>
                                    <p:set>
                                      <p:cBhvr>
                                        <p:cTn id="236" dur="1" fill="hold">
                                          <p:stCondLst>
                                            <p:cond delay="0"/>
                                          </p:stCondLst>
                                        </p:cTn>
                                        <p:tgtEl>
                                          <p:spTgt spid="177"/>
                                        </p:tgtEl>
                                        <p:attrNameLst>
                                          <p:attrName>style.visibility</p:attrName>
                                        </p:attrNameLst>
                                      </p:cBhvr>
                                      <p:to>
                                        <p:strVal val="hidden"/>
                                      </p:to>
                                    </p:set>
                                  </p:childTnLst>
                                </p:cTn>
                              </p:par>
                              <p:par>
                                <p:cTn id="237" presetID="1" presetClass="exit" presetSubtype="0" fill="hold" grpId="2" nodeType="withEffect">
                                  <p:stCondLst>
                                    <p:cond delay="0"/>
                                  </p:stCondLst>
                                  <p:childTnLst>
                                    <p:set>
                                      <p:cBhvr>
                                        <p:cTn id="238" dur="1" fill="hold">
                                          <p:stCondLst>
                                            <p:cond delay="0"/>
                                          </p:stCondLst>
                                        </p:cTn>
                                        <p:tgtEl>
                                          <p:spTgt spid="183"/>
                                        </p:tgtEl>
                                        <p:attrNameLst>
                                          <p:attrName>style.visibility</p:attrName>
                                        </p:attrNameLst>
                                      </p:cBhvr>
                                      <p:to>
                                        <p:strVal val="hidden"/>
                                      </p:to>
                                    </p:set>
                                  </p:childTnLst>
                                </p:cTn>
                              </p:par>
                              <p:par>
                                <p:cTn id="239" presetID="1" presetClass="exit" presetSubtype="0" fill="hold" grpId="1" nodeType="withEffect">
                                  <p:stCondLst>
                                    <p:cond delay="0"/>
                                  </p:stCondLst>
                                  <p:childTnLst>
                                    <p:set>
                                      <p:cBhvr>
                                        <p:cTn id="240" dur="1" fill="hold">
                                          <p:stCondLst>
                                            <p:cond delay="0"/>
                                          </p:stCondLst>
                                        </p:cTn>
                                        <p:tgtEl>
                                          <p:spTgt spid="182"/>
                                        </p:tgtEl>
                                        <p:attrNameLst>
                                          <p:attrName>style.visibility</p:attrName>
                                        </p:attrNameLst>
                                      </p:cBhvr>
                                      <p:to>
                                        <p:strVal val="hidden"/>
                                      </p:to>
                                    </p:set>
                                  </p:childTnLst>
                                </p:cTn>
                              </p:par>
                            </p:childTnLst>
                          </p:cTn>
                        </p:par>
                      </p:childTnLst>
                    </p:cTn>
                  </p:par>
                  <p:par>
                    <p:cTn id="241" fill="hold">
                      <p:stCondLst>
                        <p:cond delay="indefinite"/>
                      </p:stCondLst>
                      <p:childTnLst>
                        <p:par>
                          <p:cTn id="242" fill="hold">
                            <p:stCondLst>
                              <p:cond delay="0"/>
                            </p:stCondLst>
                            <p:childTnLst>
                              <p:par>
                                <p:cTn id="243" presetID="1" presetClass="entr" presetSubtype="0" fill="hold" nodeType="clickEffect">
                                  <p:stCondLst>
                                    <p:cond delay="0"/>
                                  </p:stCondLst>
                                  <p:childTnLst>
                                    <p:set>
                                      <p:cBhvr>
                                        <p:cTn id="244" dur="1" fill="hold">
                                          <p:stCondLst>
                                            <p:cond delay="0"/>
                                          </p:stCondLst>
                                        </p:cTn>
                                        <p:tgtEl>
                                          <p:spTgt spid="294056"/>
                                        </p:tgtEl>
                                        <p:attrNameLst>
                                          <p:attrName>style.visibility</p:attrName>
                                        </p:attrNameLst>
                                      </p:cBhvr>
                                      <p:to>
                                        <p:strVal val="visible"/>
                                      </p:to>
                                    </p:set>
                                  </p:childTnLst>
                                </p:cTn>
                              </p:par>
                            </p:childTnLst>
                          </p:cTn>
                        </p:par>
                      </p:childTnLst>
                    </p:cTn>
                  </p:par>
                  <p:par>
                    <p:cTn id="245" fill="hold">
                      <p:stCondLst>
                        <p:cond delay="indefinite"/>
                      </p:stCondLst>
                      <p:childTnLst>
                        <p:par>
                          <p:cTn id="246" fill="hold">
                            <p:stCondLst>
                              <p:cond delay="0"/>
                            </p:stCondLst>
                            <p:childTnLst>
                              <p:par>
                                <p:cTn id="247" presetID="1" presetClass="entr" presetSubtype="0" fill="hold" nodeType="clickEffect">
                                  <p:stCondLst>
                                    <p:cond delay="0"/>
                                  </p:stCondLst>
                                  <p:childTnLst>
                                    <p:set>
                                      <p:cBhvr>
                                        <p:cTn id="248" dur="1" fill="hold">
                                          <p:stCondLst>
                                            <p:cond delay="0"/>
                                          </p:stCondLst>
                                        </p:cTn>
                                        <p:tgtEl>
                                          <p:spTgt spid="293890"/>
                                        </p:tgtEl>
                                        <p:attrNameLst>
                                          <p:attrName>style.visibility</p:attrName>
                                        </p:attrNameLst>
                                      </p:cBhvr>
                                      <p:to>
                                        <p:strVal val="visible"/>
                                      </p:to>
                                    </p:set>
                                  </p:childTnLst>
                                </p:cTn>
                              </p:par>
                            </p:childTnLst>
                          </p:cTn>
                        </p:par>
                      </p:childTnLst>
                    </p:cTn>
                  </p:par>
                  <p:par>
                    <p:cTn id="249" fill="hold">
                      <p:stCondLst>
                        <p:cond delay="indefinite"/>
                      </p:stCondLst>
                      <p:childTnLst>
                        <p:par>
                          <p:cTn id="250" fill="hold">
                            <p:stCondLst>
                              <p:cond delay="0"/>
                            </p:stCondLst>
                            <p:childTnLst>
                              <p:par>
                                <p:cTn id="251" presetID="1" presetClass="entr" presetSubtype="0" fill="hold" grpId="0" nodeType="clickEffect">
                                  <p:stCondLst>
                                    <p:cond delay="0"/>
                                  </p:stCondLst>
                                  <p:childTnLst>
                                    <p:set>
                                      <p:cBhvr>
                                        <p:cTn id="252" dur="1" fill="hold">
                                          <p:stCondLst>
                                            <p:cond delay="0"/>
                                          </p:stCondLst>
                                        </p:cTn>
                                        <p:tgtEl>
                                          <p:spTgt spid="185"/>
                                        </p:tgtEl>
                                        <p:attrNameLst>
                                          <p:attrName>style.visibility</p:attrName>
                                        </p:attrNameLst>
                                      </p:cBhvr>
                                      <p:to>
                                        <p:strVal val="visible"/>
                                      </p:to>
                                    </p:set>
                                  </p:childTnLst>
                                </p:cTn>
                              </p:par>
                            </p:childTnLst>
                          </p:cTn>
                        </p:par>
                      </p:childTnLst>
                    </p:cTn>
                  </p:par>
                  <p:par>
                    <p:cTn id="253" fill="hold">
                      <p:stCondLst>
                        <p:cond delay="indefinite"/>
                      </p:stCondLst>
                      <p:childTnLst>
                        <p:par>
                          <p:cTn id="254" fill="hold">
                            <p:stCondLst>
                              <p:cond delay="0"/>
                            </p:stCondLst>
                            <p:childTnLst>
                              <p:par>
                                <p:cTn id="255" presetID="1" presetClass="entr" presetSubtype="0" fill="hold" nodeType="clickEffect">
                                  <p:stCondLst>
                                    <p:cond delay="0"/>
                                  </p:stCondLst>
                                  <p:childTnLst>
                                    <p:set>
                                      <p:cBhvr>
                                        <p:cTn id="256" dur="1" fill="hold">
                                          <p:stCondLst>
                                            <p:cond delay="0"/>
                                          </p:stCondLst>
                                        </p:cTn>
                                        <p:tgtEl>
                                          <p:spTgt spid="293904"/>
                                        </p:tgtEl>
                                        <p:attrNameLst>
                                          <p:attrName>style.visibility</p:attrName>
                                        </p:attrNameLst>
                                      </p:cBhvr>
                                      <p:to>
                                        <p:strVal val="visible"/>
                                      </p:to>
                                    </p:set>
                                  </p:childTnLst>
                                </p:cTn>
                              </p:par>
                              <p:par>
                                <p:cTn id="257" presetID="1" presetClass="entr" presetSubtype="0" fill="hold" grpId="0" nodeType="withEffect">
                                  <p:stCondLst>
                                    <p:cond delay="0"/>
                                  </p:stCondLst>
                                  <p:childTnLst>
                                    <p:set>
                                      <p:cBhvr>
                                        <p:cTn id="258" dur="1" fill="hold">
                                          <p:stCondLst>
                                            <p:cond delay="0"/>
                                          </p:stCondLst>
                                        </p:cTn>
                                        <p:tgtEl>
                                          <p:spTgt spid="293901"/>
                                        </p:tgtEl>
                                        <p:attrNameLst>
                                          <p:attrName>style.visibility</p:attrName>
                                        </p:attrNameLst>
                                      </p:cBhvr>
                                      <p:to>
                                        <p:strVal val="visible"/>
                                      </p:to>
                                    </p:set>
                                  </p:childTnLst>
                                </p:cTn>
                              </p:par>
                            </p:childTnLst>
                          </p:cTn>
                        </p:par>
                      </p:childTnLst>
                    </p:cTn>
                  </p:par>
                  <p:par>
                    <p:cTn id="259" fill="hold">
                      <p:stCondLst>
                        <p:cond delay="indefinite"/>
                      </p:stCondLst>
                      <p:childTnLst>
                        <p:par>
                          <p:cTn id="260" fill="hold">
                            <p:stCondLst>
                              <p:cond delay="0"/>
                            </p:stCondLst>
                            <p:childTnLst>
                              <p:par>
                                <p:cTn id="261" presetID="1" presetClass="entr" presetSubtype="0" fill="hold" grpId="0" nodeType="clickEffect">
                                  <p:stCondLst>
                                    <p:cond delay="0"/>
                                  </p:stCondLst>
                                  <p:childTnLst>
                                    <p:set>
                                      <p:cBhvr>
                                        <p:cTn id="262" dur="1" fill="hold">
                                          <p:stCondLst>
                                            <p:cond delay="0"/>
                                          </p:stCondLst>
                                        </p:cTn>
                                        <p:tgtEl>
                                          <p:spTgt spid="294045"/>
                                        </p:tgtEl>
                                        <p:attrNameLst>
                                          <p:attrName>style.visibility</p:attrName>
                                        </p:attrNameLst>
                                      </p:cBhvr>
                                      <p:to>
                                        <p:strVal val="visible"/>
                                      </p:to>
                                    </p:set>
                                  </p:childTnLst>
                                </p:cTn>
                              </p:par>
                              <p:par>
                                <p:cTn id="263" presetID="1" presetClass="entr" presetSubtype="0" fill="hold" grpId="0" nodeType="withEffect">
                                  <p:stCondLst>
                                    <p:cond delay="0"/>
                                  </p:stCondLst>
                                  <p:childTnLst>
                                    <p:set>
                                      <p:cBhvr>
                                        <p:cTn id="264" dur="1" fill="hold">
                                          <p:stCondLst>
                                            <p:cond delay="0"/>
                                          </p:stCondLst>
                                        </p:cTn>
                                        <p:tgtEl>
                                          <p:spTgt spid="294013"/>
                                        </p:tgtEl>
                                        <p:attrNameLst>
                                          <p:attrName>style.visibility</p:attrName>
                                        </p:attrNameLst>
                                      </p:cBhvr>
                                      <p:to>
                                        <p:strVal val="visible"/>
                                      </p:to>
                                    </p:set>
                                  </p:childTnLst>
                                </p:cTn>
                              </p:par>
                              <p:par>
                                <p:cTn id="265" presetID="1" presetClass="entr" presetSubtype="0" fill="hold" grpId="0" nodeType="withEffect">
                                  <p:stCondLst>
                                    <p:cond delay="0"/>
                                  </p:stCondLst>
                                  <p:childTnLst>
                                    <p:set>
                                      <p:cBhvr>
                                        <p:cTn id="266" dur="1" fill="hold">
                                          <p:stCondLst>
                                            <p:cond delay="0"/>
                                          </p:stCondLst>
                                        </p:cTn>
                                        <p:tgtEl>
                                          <p:spTgt spid="294022"/>
                                        </p:tgtEl>
                                        <p:attrNameLst>
                                          <p:attrName>style.visibility</p:attrName>
                                        </p:attrNameLst>
                                      </p:cBhvr>
                                      <p:to>
                                        <p:strVal val="visible"/>
                                      </p:to>
                                    </p:set>
                                  </p:childTnLst>
                                </p:cTn>
                              </p:par>
                              <p:par>
                                <p:cTn id="267" presetID="1" presetClass="entr" presetSubtype="0" fill="hold" grpId="0" nodeType="withEffect">
                                  <p:stCondLst>
                                    <p:cond delay="0"/>
                                  </p:stCondLst>
                                  <p:childTnLst>
                                    <p:set>
                                      <p:cBhvr>
                                        <p:cTn id="268" dur="1" fill="hold">
                                          <p:stCondLst>
                                            <p:cond delay="0"/>
                                          </p:stCondLst>
                                        </p:cTn>
                                        <p:tgtEl>
                                          <p:spTgt spid="294023"/>
                                        </p:tgtEl>
                                        <p:attrNameLst>
                                          <p:attrName>style.visibility</p:attrName>
                                        </p:attrNameLst>
                                      </p:cBhvr>
                                      <p:to>
                                        <p:strVal val="visible"/>
                                      </p:to>
                                    </p:set>
                                  </p:childTnLst>
                                </p:cTn>
                              </p:par>
                              <p:par>
                                <p:cTn id="269" presetID="1" presetClass="entr" presetSubtype="0" fill="hold" grpId="0" nodeType="withEffect">
                                  <p:stCondLst>
                                    <p:cond delay="0"/>
                                  </p:stCondLst>
                                  <p:childTnLst>
                                    <p:set>
                                      <p:cBhvr>
                                        <p:cTn id="270" dur="1" fill="hold">
                                          <p:stCondLst>
                                            <p:cond delay="0"/>
                                          </p:stCondLst>
                                        </p:cTn>
                                        <p:tgtEl>
                                          <p:spTgt spid="294024"/>
                                        </p:tgtEl>
                                        <p:attrNameLst>
                                          <p:attrName>style.visibility</p:attrName>
                                        </p:attrNameLst>
                                      </p:cBhvr>
                                      <p:to>
                                        <p:strVal val="visible"/>
                                      </p:to>
                                    </p:set>
                                  </p:childTnLst>
                                </p:cTn>
                              </p:par>
                            </p:childTnLst>
                          </p:cTn>
                        </p:par>
                      </p:childTnLst>
                    </p:cTn>
                  </p:par>
                  <p:par>
                    <p:cTn id="271" fill="hold">
                      <p:stCondLst>
                        <p:cond delay="indefinite"/>
                      </p:stCondLst>
                      <p:childTnLst>
                        <p:par>
                          <p:cTn id="272" fill="hold">
                            <p:stCondLst>
                              <p:cond delay="0"/>
                            </p:stCondLst>
                            <p:childTnLst>
                              <p:par>
                                <p:cTn id="273" presetID="1" presetClass="entr" presetSubtype="0" fill="hold" grpId="0" nodeType="clickEffect">
                                  <p:stCondLst>
                                    <p:cond delay="0"/>
                                  </p:stCondLst>
                                  <p:childTnLst>
                                    <p:set>
                                      <p:cBhvr>
                                        <p:cTn id="274" dur="1" fill="hold">
                                          <p:stCondLst>
                                            <p:cond delay="0"/>
                                          </p:stCondLst>
                                        </p:cTn>
                                        <p:tgtEl>
                                          <p:spTgt spid="294042"/>
                                        </p:tgtEl>
                                        <p:attrNameLst>
                                          <p:attrName>style.visibility</p:attrName>
                                        </p:attrNameLst>
                                      </p:cBhvr>
                                      <p:to>
                                        <p:strVal val="visible"/>
                                      </p:to>
                                    </p:set>
                                  </p:childTnLst>
                                </p:cTn>
                              </p:par>
                              <p:par>
                                <p:cTn id="275" presetID="1" presetClass="entr" presetSubtype="0" fill="hold" grpId="0" nodeType="withEffect">
                                  <p:stCondLst>
                                    <p:cond delay="0"/>
                                  </p:stCondLst>
                                  <p:childTnLst>
                                    <p:set>
                                      <p:cBhvr>
                                        <p:cTn id="276" dur="1" fill="hold">
                                          <p:stCondLst>
                                            <p:cond delay="0"/>
                                          </p:stCondLst>
                                        </p:cTn>
                                        <p:tgtEl>
                                          <p:spTgt spid="294044"/>
                                        </p:tgtEl>
                                        <p:attrNameLst>
                                          <p:attrName>style.visibility</p:attrName>
                                        </p:attrNameLst>
                                      </p:cBhvr>
                                      <p:to>
                                        <p:strVal val="visible"/>
                                      </p:to>
                                    </p:set>
                                  </p:childTnLst>
                                </p:cTn>
                              </p:par>
                              <p:par>
                                <p:cTn id="277" presetID="1" presetClass="entr" presetSubtype="0" fill="hold" grpId="0" nodeType="withEffect">
                                  <p:stCondLst>
                                    <p:cond delay="0"/>
                                  </p:stCondLst>
                                  <p:childTnLst>
                                    <p:set>
                                      <p:cBhvr>
                                        <p:cTn id="278" dur="1" fill="hold">
                                          <p:stCondLst>
                                            <p:cond delay="0"/>
                                          </p:stCondLst>
                                        </p:cTn>
                                        <p:tgtEl>
                                          <p:spTgt spid="294046"/>
                                        </p:tgtEl>
                                        <p:attrNameLst>
                                          <p:attrName>style.visibility</p:attrName>
                                        </p:attrNameLst>
                                      </p:cBhvr>
                                      <p:to>
                                        <p:strVal val="visible"/>
                                      </p:to>
                                    </p:set>
                                  </p:childTnLst>
                                </p:cTn>
                              </p:par>
                            </p:childTnLst>
                          </p:cTn>
                        </p:par>
                      </p:childTnLst>
                    </p:cTn>
                  </p:par>
                  <p:par>
                    <p:cTn id="279" fill="hold">
                      <p:stCondLst>
                        <p:cond delay="indefinite"/>
                      </p:stCondLst>
                      <p:childTnLst>
                        <p:par>
                          <p:cTn id="280" fill="hold">
                            <p:stCondLst>
                              <p:cond delay="0"/>
                            </p:stCondLst>
                            <p:childTnLst>
                              <p:par>
                                <p:cTn id="281" presetID="1" presetClass="entr" presetSubtype="0" fill="hold" nodeType="clickEffect">
                                  <p:stCondLst>
                                    <p:cond delay="0"/>
                                  </p:stCondLst>
                                  <p:childTnLst>
                                    <p:set>
                                      <p:cBhvr>
                                        <p:cTn id="282" dur="1" fill="hold">
                                          <p:stCondLst>
                                            <p:cond delay="0"/>
                                          </p:stCondLst>
                                        </p:cTn>
                                        <p:tgtEl>
                                          <p:spTgt spid="10"/>
                                        </p:tgtEl>
                                        <p:attrNameLst>
                                          <p:attrName>style.visibility</p:attrName>
                                        </p:attrNameLst>
                                      </p:cBhvr>
                                      <p:to>
                                        <p:strVal val="visible"/>
                                      </p:to>
                                    </p:set>
                                  </p:childTnLst>
                                </p:cTn>
                              </p:par>
                              <p:par>
                                <p:cTn id="283" presetID="1" presetClass="entr" presetSubtype="0" fill="hold" grpId="0" nodeType="withEffect">
                                  <p:stCondLst>
                                    <p:cond delay="0"/>
                                  </p:stCondLst>
                                  <p:childTnLst>
                                    <p:set>
                                      <p:cBhvr>
                                        <p:cTn id="284" dur="1" fill="hold">
                                          <p:stCondLst>
                                            <p:cond delay="0"/>
                                          </p:stCondLst>
                                        </p:cTn>
                                        <p:tgtEl>
                                          <p:spTgt spid="294043"/>
                                        </p:tgtEl>
                                        <p:attrNameLst>
                                          <p:attrName>style.visibility</p:attrName>
                                        </p:attrNameLst>
                                      </p:cBhvr>
                                      <p:to>
                                        <p:strVal val="visible"/>
                                      </p:to>
                                    </p:set>
                                  </p:childTnLst>
                                </p:cTn>
                              </p:par>
                              <p:par>
                                <p:cTn id="285" presetID="1" presetClass="exit" presetSubtype="0" fill="hold" grpId="1" nodeType="withEffect">
                                  <p:stCondLst>
                                    <p:cond delay="0"/>
                                  </p:stCondLst>
                                  <p:childTnLst>
                                    <p:set>
                                      <p:cBhvr>
                                        <p:cTn id="286" dur="1" fill="hold">
                                          <p:stCondLst>
                                            <p:cond delay="0"/>
                                          </p:stCondLst>
                                        </p:cTn>
                                        <p:tgtEl>
                                          <p:spTgt spid="294042"/>
                                        </p:tgtEl>
                                        <p:attrNameLst>
                                          <p:attrName>style.visibility</p:attrName>
                                        </p:attrNameLst>
                                      </p:cBhvr>
                                      <p:to>
                                        <p:strVal val="hidden"/>
                                      </p:to>
                                    </p:set>
                                  </p:childTnLst>
                                </p:cTn>
                              </p:par>
                            </p:childTnLst>
                          </p:cTn>
                        </p:par>
                      </p:childTnLst>
                    </p:cTn>
                  </p:par>
                  <p:par>
                    <p:cTn id="287" fill="hold">
                      <p:stCondLst>
                        <p:cond delay="indefinite"/>
                      </p:stCondLst>
                      <p:childTnLst>
                        <p:par>
                          <p:cTn id="288" fill="hold">
                            <p:stCondLst>
                              <p:cond delay="0"/>
                            </p:stCondLst>
                            <p:childTnLst>
                              <p:par>
                                <p:cTn id="289" presetID="1" presetClass="entr" presetSubtype="0" fill="hold" nodeType="clickEffect">
                                  <p:stCondLst>
                                    <p:cond delay="0"/>
                                  </p:stCondLst>
                                  <p:childTnLst>
                                    <p:set>
                                      <p:cBhvr>
                                        <p:cTn id="290" dur="1" fill="hold">
                                          <p:stCondLst>
                                            <p:cond delay="0"/>
                                          </p:stCondLst>
                                        </p:cTn>
                                        <p:tgtEl>
                                          <p:spTgt spid="11"/>
                                        </p:tgtEl>
                                        <p:attrNameLst>
                                          <p:attrName>style.visibility</p:attrName>
                                        </p:attrNameLst>
                                      </p:cBhvr>
                                      <p:to>
                                        <p:strVal val="visible"/>
                                      </p:to>
                                    </p:set>
                                  </p:childTnLst>
                                </p:cTn>
                              </p:par>
                              <p:par>
                                <p:cTn id="291" presetID="1" presetClass="exit" presetSubtype="0" fill="hold" nodeType="withEffect">
                                  <p:stCondLst>
                                    <p:cond delay="0"/>
                                  </p:stCondLst>
                                  <p:childTnLst>
                                    <p:set>
                                      <p:cBhvr>
                                        <p:cTn id="292" dur="1" fill="hold">
                                          <p:stCondLst>
                                            <p:cond delay="0"/>
                                          </p:stCondLst>
                                        </p:cTn>
                                        <p:tgtEl>
                                          <p:spTgt spid="10"/>
                                        </p:tgtEl>
                                        <p:attrNameLst>
                                          <p:attrName>style.visibility</p:attrName>
                                        </p:attrNameLst>
                                      </p:cBhvr>
                                      <p:to>
                                        <p:strVal val="hidden"/>
                                      </p:to>
                                    </p:set>
                                  </p:childTnLst>
                                </p:cTn>
                              </p:par>
                            </p:childTnLst>
                          </p:cTn>
                        </p:par>
                      </p:childTnLst>
                    </p:cTn>
                  </p:par>
                  <p:par>
                    <p:cTn id="293" fill="hold">
                      <p:stCondLst>
                        <p:cond delay="indefinite"/>
                      </p:stCondLst>
                      <p:childTnLst>
                        <p:par>
                          <p:cTn id="294" fill="hold">
                            <p:stCondLst>
                              <p:cond delay="0"/>
                            </p:stCondLst>
                            <p:childTnLst>
                              <p:par>
                                <p:cTn id="295" presetID="1" presetClass="entr" presetSubtype="0" fill="hold" grpId="0" nodeType="clickEffect">
                                  <p:stCondLst>
                                    <p:cond delay="0"/>
                                  </p:stCondLst>
                                  <p:childTnLst>
                                    <p:set>
                                      <p:cBhvr>
                                        <p:cTn id="296" dur="1" fill="hold">
                                          <p:stCondLst>
                                            <p:cond delay="0"/>
                                          </p:stCondLst>
                                        </p:cTn>
                                        <p:tgtEl>
                                          <p:spTgt spid="294012"/>
                                        </p:tgtEl>
                                        <p:attrNameLst>
                                          <p:attrName>style.visibility</p:attrName>
                                        </p:attrNameLst>
                                      </p:cBhvr>
                                      <p:to>
                                        <p:strVal val="visible"/>
                                      </p:to>
                                    </p:set>
                                  </p:childTnLst>
                                </p:cTn>
                              </p:par>
                              <p:par>
                                <p:cTn id="297" presetID="1" presetClass="exit" presetSubtype="0" fill="hold" nodeType="withEffect">
                                  <p:stCondLst>
                                    <p:cond delay="0"/>
                                  </p:stCondLst>
                                  <p:childTnLst>
                                    <p:set>
                                      <p:cBhvr>
                                        <p:cTn id="298" dur="1" fill="hold">
                                          <p:stCondLst>
                                            <p:cond delay="0"/>
                                          </p:stCondLst>
                                        </p:cTn>
                                        <p:tgtEl>
                                          <p:spTgt spid="11"/>
                                        </p:tgtEl>
                                        <p:attrNameLst>
                                          <p:attrName>style.visibility</p:attrName>
                                        </p:attrNameLst>
                                      </p:cBhvr>
                                      <p:to>
                                        <p:strVal val="hidden"/>
                                      </p:to>
                                    </p:set>
                                  </p:childTnLst>
                                </p:cTn>
                              </p:par>
                              <p:par>
                                <p:cTn id="299" presetID="1" presetClass="exit" presetSubtype="0" fill="hold" nodeType="withEffect">
                                  <p:stCondLst>
                                    <p:cond delay="0"/>
                                  </p:stCondLst>
                                  <p:childTnLst>
                                    <p:set>
                                      <p:cBhvr>
                                        <p:cTn id="300" dur="1" fill="hold">
                                          <p:stCondLst>
                                            <p:cond delay="0"/>
                                          </p:stCondLst>
                                        </p:cTn>
                                        <p:tgtEl>
                                          <p:spTgt spid="294046"/>
                                        </p:tgtEl>
                                        <p:attrNameLst>
                                          <p:attrName>style.visibility</p:attrName>
                                        </p:attrNameLst>
                                      </p:cBhvr>
                                      <p:to>
                                        <p:strVal val="hidden"/>
                                      </p:to>
                                    </p:set>
                                  </p:childTnLst>
                                </p:cTn>
                              </p:par>
                            </p:childTnLst>
                          </p:cTn>
                        </p:par>
                      </p:childTnLst>
                    </p:cTn>
                  </p:par>
                  <p:par>
                    <p:cTn id="301" fill="hold">
                      <p:stCondLst>
                        <p:cond delay="indefinite"/>
                      </p:stCondLst>
                      <p:childTnLst>
                        <p:par>
                          <p:cTn id="302" fill="hold">
                            <p:stCondLst>
                              <p:cond delay="0"/>
                            </p:stCondLst>
                            <p:childTnLst>
                              <p:par>
                                <p:cTn id="303" presetID="1" presetClass="entr" presetSubtype="0" fill="hold" nodeType="clickEffect">
                                  <p:stCondLst>
                                    <p:cond delay="0"/>
                                  </p:stCondLst>
                                  <p:childTnLst>
                                    <p:set>
                                      <p:cBhvr>
                                        <p:cTn id="304" dur="1" fill="hold">
                                          <p:stCondLst>
                                            <p:cond delay="0"/>
                                          </p:stCondLst>
                                        </p:cTn>
                                        <p:tgtEl>
                                          <p:spTgt spid="293891"/>
                                        </p:tgtEl>
                                        <p:attrNameLst>
                                          <p:attrName>style.visibility</p:attrName>
                                        </p:attrNameLst>
                                      </p:cBhvr>
                                      <p:to>
                                        <p:strVal val="visible"/>
                                      </p:to>
                                    </p:set>
                                  </p:childTnLst>
                                </p:cTn>
                              </p:par>
                            </p:childTnLst>
                          </p:cTn>
                        </p:par>
                      </p:childTnLst>
                    </p:cTn>
                  </p:par>
                  <p:par>
                    <p:cTn id="305" fill="hold">
                      <p:stCondLst>
                        <p:cond delay="indefinite"/>
                      </p:stCondLst>
                      <p:childTnLst>
                        <p:par>
                          <p:cTn id="306" fill="hold">
                            <p:stCondLst>
                              <p:cond delay="0"/>
                            </p:stCondLst>
                            <p:childTnLst>
                              <p:par>
                                <p:cTn id="307" presetID="1" presetClass="entr" presetSubtype="0" fill="hold" grpId="0" nodeType="clickEffect">
                                  <p:stCondLst>
                                    <p:cond delay="0"/>
                                  </p:stCondLst>
                                  <p:childTnLst>
                                    <p:set>
                                      <p:cBhvr>
                                        <p:cTn id="308" dur="1" fill="hold">
                                          <p:stCondLst>
                                            <p:cond delay="0"/>
                                          </p:stCondLst>
                                        </p:cTn>
                                        <p:tgtEl>
                                          <p:spTgt spid="293951"/>
                                        </p:tgtEl>
                                        <p:attrNameLst>
                                          <p:attrName>style.visibility</p:attrName>
                                        </p:attrNameLst>
                                      </p:cBhvr>
                                      <p:to>
                                        <p:strVal val="visible"/>
                                      </p:to>
                                    </p:set>
                                  </p:childTnLst>
                                </p:cTn>
                              </p:par>
                            </p:childTnLst>
                          </p:cTn>
                        </p:par>
                      </p:childTnLst>
                    </p:cTn>
                  </p:par>
                  <p:par>
                    <p:cTn id="309" fill="hold">
                      <p:stCondLst>
                        <p:cond delay="indefinite"/>
                      </p:stCondLst>
                      <p:childTnLst>
                        <p:par>
                          <p:cTn id="310" fill="hold">
                            <p:stCondLst>
                              <p:cond delay="0"/>
                            </p:stCondLst>
                            <p:childTnLst>
                              <p:par>
                                <p:cTn id="311" presetID="1" presetClass="entr" presetSubtype="0" fill="hold" nodeType="clickEffect">
                                  <p:stCondLst>
                                    <p:cond delay="0"/>
                                  </p:stCondLst>
                                  <p:childTnLst>
                                    <p:set>
                                      <p:cBhvr>
                                        <p:cTn id="312" dur="1" fill="hold">
                                          <p:stCondLst>
                                            <p:cond delay="0"/>
                                          </p:stCondLst>
                                        </p:cTn>
                                        <p:tgtEl>
                                          <p:spTgt spid="293949"/>
                                        </p:tgtEl>
                                        <p:attrNameLst>
                                          <p:attrName>style.visibility</p:attrName>
                                        </p:attrNameLst>
                                      </p:cBhvr>
                                      <p:to>
                                        <p:strVal val="visible"/>
                                      </p:to>
                                    </p:set>
                                  </p:childTnLst>
                                </p:cTn>
                              </p:par>
                              <p:par>
                                <p:cTn id="313" presetID="1" presetClass="entr" presetSubtype="0" fill="hold" grpId="0" nodeType="withEffect">
                                  <p:stCondLst>
                                    <p:cond delay="0"/>
                                  </p:stCondLst>
                                  <p:childTnLst>
                                    <p:set>
                                      <p:cBhvr>
                                        <p:cTn id="314" dur="1" fill="hold">
                                          <p:stCondLst>
                                            <p:cond delay="0"/>
                                          </p:stCondLst>
                                        </p:cTn>
                                        <p:tgtEl>
                                          <p:spTgt spid="293952"/>
                                        </p:tgtEl>
                                        <p:attrNameLst>
                                          <p:attrName>style.visibility</p:attrName>
                                        </p:attrNameLst>
                                      </p:cBhvr>
                                      <p:to>
                                        <p:strVal val="visible"/>
                                      </p:to>
                                    </p:set>
                                  </p:childTnLst>
                                </p:cTn>
                              </p:par>
                              <p:par>
                                <p:cTn id="315" presetID="1" presetClass="entr" presetSubtype="0" fill="hold" nodeType="withEffect">
                                  <p:stCondLst>
                                    <p:cond delay="0"/>
                                  </p:stCondLst>
                                  <p:childTnLst>
                                    <p:set>
                                      <p:cBhvr>
                                        <p:cTn id="316" dur="1" fill="hold">
                                          <p:stCondLst>
                                            <p:cond delay="0"/>
                                          </p:stCondLst>
                                        </p:cTn>
                                        <p:tgtEl>
                                          <p:spTgt spid="293953"/>
                                        </p:tgtEl>
                                        <p:attrNameLst>
                                          <p:attrName>style.visibility</p:attrName>
                                        </p:attrNameLst>
                                      </p:cBhvr>
                                      <p:to>
                                        <p:strVal val="visible"/>
                                      </p:to>
                                    </p:set>
                                  </p:childTnLst>
                                </p:cTn>
                              </p:par>
                              <p:par>
                                <p:cTn id="317" presetID="1" presetClass="entr" presetSubtype="0" fill="hold" grpId="0" nodeType="withEffect">
                                  <p:stCondLst>
                                    <p:cond delay="0"/>
                                  </p:stCondLst>
                                  <p:childTnLst>
                                    <p:set>
                                      <p:cBhvr>
                                        <p:cTn id="318" dur="1" fill="hold">
                                          <p:stCondLst>
                                            <p:cond delay="0"/>
                                          </p:stCondLst>
                                        </p:cTn>
                                        <p:tgtEl>
                                          <p:spTgt spid="293955"/>
                                        </p:tgtEl>
                                        <p:attrNameLst>
                                          <p:attrName>style.visibility</p:attrName>
                                        </p:attrNameLst>
                                      </p:cBhvr>
                                      <p:to>
                                        <p:strVal val="visible"/>
                                      </p:to>
                                    </p:set>
                                  </p:childTnLst>
                                </p:cTn>
                              </p:par>
                              <p:par>
                                <p:cTn id="319" presetID="1" presetClass="entr" presetSubtype="0" fill="hold" grpId="0" nodeType="withEffect">
                                  <p:stCondLst>
                                    <p:cond delay="0"/>
                                  </p:stCondLst>
                                  <p:childTnLst>
                                    <p:set>
                                      <p:cBhvr>
                                        <p:cTn id="320" dur="1" fill="hold">
                                          <p:stCondLst>
                                            <p:cond delay="0"/>
                                          </p:stCondLst>
                                        </p:cTn>
                                        <p:tgtEl>
                                          <p:spTgt spid="294010"/>
                                        </p:tgtEl>
                                        <p:attrNameLst>
                                          <p:attrName>style.visibility</p:attrName>
                                        </p:attrNameLst>
                                      </p:cBhvr>
                                      <p:to>
                                        <p:strVal val="visible"/>
                                      </p:to>
                                    </p:set>
                                  </p:childTnLst>
                                </p:cTn>
                              </p:par>
                            </p:childTnLst>
                          </p:cTn>
                        </p:par>
                      </p:childTnLst>
                    </p:cTn>
                  </p:par>
                  <p:par>
                    <p:cTn id="321" fill="hold">
                      <p:stCondLst>
                        <p:cond delay="indefinite"/>
                      </p:stCondLst>
                      <p:childTnLst>
                        <p:par>
                          <p:cTn id="322" fill="hold">
                            <p:stCondLst>
                              <p:cond delay="0"/>
                            </p:stCondLst>
                            <p:childTnLst>
                              <p:par>
                                <p:cTn id="323" presetID="1" presetClass="entr" presetSubtype="0" fill="hold" nodeType="clickEffect">
                                  <p:stCondLst>
                                    <p:cond delay="0"/>
                                  </p:stCondLst>
                                  <p:childTnLst>
                                    <p:set>
                                      <p:cBhvr>
                                        <p:cTn id="324" dur="1" fill="hold">
                                          <p:stCondLst>
                                            <p:cond delay="0"/>
                                          </p:stCondLst>
                                        </p:cTn>
                                        <p:tgtEl>
                                          <p:spTgt spid="4"/>
                                        </p:tgtEl>
                                        <p:attrNameLst>
                                          <p:attrName>style.visibility</p:attrName>
                                        </p:attrNameLst>
                                      </p:cBhvr>
                                      <p:to>
                                        <p:strVal val="visible"/>
                                      </p:to>
                                    </p:set>
                                  </p:childTnLst>
                                </p:cTn>
                              </p:par>
                              <p:par>
                                <p:cTn id="325" presetID="1" presetClass="entr" presetSubtype="0" fill="hold" grpId="0" nodeType="withEffect">
                                  <p:stCondLst>
                                    <p:cond delay="0"/>
                                  </p:stCondLst>
                                  <p:childTnLst>
                                    <p:set>
                                      <p:cBhvr>
                                        <p:cTn id="326" dur="1" fill="hold">
                                          <p:stCondLst>
                                            <p:cond delay="0"/>
                                          </p:stCondLst>
                                        </p:cTn>
                                        <p:tgtEl>
                                          <p:spTgt spid="293974"/>
                                        </p:tgtEl>
                                        <p:attrNameLst>
                                          <p:attrName>style.visibility</p:attrName>
                                        </p:attrNameLst>
                                      </p:cBhvr>
                                      <p:to>
                                        <p:strVal val="visible"/>
                                      </p:to>
                                    </p:set>
                                  </p:childTnLst>
                                </p:cTn>
                              </p:par>
                            </p:childTnLst>
                          </p:cTn>
                        </p:par>
                      </p:childTnLst>
                    </p:cTn>
                  </p:par>
                  <p:par>
                    <p:cTn id="327" fill="hold">
                      <p:stCondLst>
                        <p:cond delay="indefinite"/>
                      </p:stCondLst>
                      <p:childTnLst>
                        <p:par>
                          <p:cTn id="328" fill="hold">
                            <p:stCondLst>
                              <p:cond delay="0"/>
                            </p:stCondLst>
                            <p:childTnLst>
                              <p:par>
                                <p:cTn id="329" presetID="1" presetClass="entr" presetSubtype="0" fill="hold" nodeType="clickEffect">
                                  <p:stCondLst>
                                    <p:cond delay="0"/>
                                  </p:stCondLst>
                                  <p:childTnLst>
                                    <p:set>
                                      <p:cBhvr>
                                        <p:cTn id="330" dur="1" fill="hold">
                                          <p:stCondLst>
                                            <p:cond delay="0"/>
                                          </p:stCondLst>
                                        </p:cTn>
                                        <p:tgtEl>
                                          <p:spTgt spid="293954"/>
                                        </p:tgtEl>
                                        <p:attrNameLst>
                                          <p:attrName>style.visibility</p:attrName>
                                        </p:attrNameLst>
                                      </p:cBhvr>
                                      <p:to>
                                        <p:strVal val="visible"/>
                                      </p:to>
                                    </p:set>
                                  </p:childTnLst>
                                </p:cTn>
                              </p:par>
                            </p:childTnLst>
                          </p:cTn>
                        </p:par>
                      </p:childTnLst>
                    </p:cTn>
                  </p:par>
                  <p:par>
                    <p:cTn id="331" fill="hold">
                      <p:stCondLst>
                        <p:cond delay="indefinite"/>
                      </p:stCondLst>
                      <p:childTnLst>
                        <p:par>
                          <p:cTn id="332" fill="hold">
                            <p:stCondLst>
                              <p:cond delay="0"/>
                            </p:stCondLst>
                            <p:childTnLst>
                              <p:par>
                                <p:cTn id="333" presetID="1" presetClass="entr" presetSubtype="0" fill="hold" grpId="0" nodeType="clickEffect">
                                  <p:stCondLst>
                                    <p:cond delay="0"/>
                                  </p:stCondLst>
                                  <p:childTnLst>
                                    <p:set>
                                      <p:cBhvr>
                                        <p:cTn id="334" dur="1" fill="hold">
                                          <p:stCondLst>
                                            <p:cond delay="0"/>
                                          </p:stCondLst>
                                        </p:cTn>
                                        <p:tgtEl>
                                          <p:spTgt spid="294006"/>
                                        </p:tgtEl>
                                        <p:attrNameLst>
                                          <p:attrName>style.visibility</p:attrName>
                                        </p:attrNameLst>
                                      </p:cBhvr>
                                      <p:to>
                                        <p:strVal val="visible"/>
                                      </p:to>
                                    </p:set>
                                  </p:childTnLst>
                                </p:cTn>
                              </p:par>
                              <p:par>
                                <p:cTn id="335" presetID="1" presetClass="entr" presetSubtype="0" fill="hold" nodeType="withEffect">
                                  <p:stCondLst>
                                    <p:cond delay="0"/>
                                  </p:stCondLst>
                                  <p:childTnLst>
                                    <p:set>
                                      <p:cBhvr>
                                        <p:cTn id="336" dur="1" fill="hold">
                                          <p:stCondLst>
                                            <p:cond delay="0"/>
                                          </p:stCondLst>
                                        </p:cTn>
                                        <p:tgtEl>
                                          <p:spTgt spid="293975"/>
                                        </p:tgtEl>
                                        <p:attrNameLst>
                                          <p:attrName>style.visibility</p:attrName>
                                        </p:attrNameLst>
                                      </p:cBhvr>
                                      <p:to>
                                        <p:strVal val="visible"/>
                                      </p:to>
                                    </p:set>
                                  </p:childTnLst>
                                </p:cTn>
                              </p:par>
                            </p:childTnLst>
                          </p:cTn>
                        </p:par>
                      </p:childTnLst>
                    </p:cTn>
                  </p:par>
                  <p:par>
                    <p:cTn id="337" fill="hold">
                      <p:stCondLst>
                        <p:cond delay="indefinite"/>
                      </p:stCondLst>
                      <p:childTnLst>
                        <p:par>
                          <p:cTn id="338" fill="hold">
                            <p:stCondLst>
                              <p:cond delay="0"/>
                            </p:stCondLst>
                            <p:childTnLst>
                              <p:par>
                                <p:cTn id="339" presetID="1" presetClass="entr" presetSubtype="0" fill="hold" nodeType="clickEffect">
                                  <p:stCondLst>
                                    <p:cond delay="0"/>
                                  </p:stCondLst>
                                  <p:childTnLst>
                                    <p:set>
                                      <p:cBhvr>
                                        <p:cTn id="340" dur="1" fill="hold">
                                          <p:stCondLst>
                                            <p:cond delay="0"/>
                                          </p:stCondLst>
                                        </p:cTn>
                                        <p:tgtEl>
                                          <p:spTgt spid="293976"/>
                                        </p:tgtEl>
                                        <p:attrNameLst>
                                          <p:attrName>style.visibility</p:attrName>
                                        </p:attrNameLst>
                                      </p:cBhvr>
                                      <p:to>
                                        <p:strVal val="visible"/>
                                      </p:to>
                                    </p:set>
                                  </p:childTnLst>
                                </p:cTn>
                              </p:par>
                            </p:childTnLst>
                          </p:cTn>
                        </p:par>
                      </p:childTnLst>
                    </p:cTn>
                  </p:par>
                  <p:par>
                    <p:cTn id="341" fill="hold">
                      <p:stCondLst>
                        <p:cond delay="indefinite"/>
                      </p:stCondLst>
                      <p:childTnLst>
                        <p:par>
                          <p:cTn id="342" fill="hold">
                            <p:stCondLst>
                              <p:cond delay="0"/>
                            </p:stCondLst>
                            <p:childTnLst>
                              <p:par>
                                <p:cTn id="343" presetID="1" presetClass="entr" presetSubtype="0" fill="hold" nodeType="clickEffect">
                                  <p:stCondLst>
                                    <p:cond delay="0"/>
                                  </p:stCondLst>
                                  <p:childTnLst>
                                    <p:set>
                                      <p:cBhvr>
                                        <p:cTn id="344" dur="1" fill="hold">
                                          <p:stCondLst>
                                            <p:cond delay="0"/>
                                          </p:stCondLst>
                                        </p:cTn>
                                        <p:tgtEl>
                                          <p:spTgt spid="293977"/>
                                        </p:tgtEl>
                                        <p:attrNameLst>
                                          <p:attrName>style.visibility</p:attrName>
                                        </p:attrNameLst>
                                      </p:cBhvr>
                                      <p:to>
                                        <p:strVal val="visible"/>
                                      </p:to>
                                    </p:set>
                                  </p:childTnLst>
                                </p:cTn>
                              </p:par>
                            </p:childTnLst>
                          </p:cTn>
                        </p:par>
                      </p:childTnLst>
                    </p:cTn>
                  </p:par>
                  <p:par>
                    <p:cTn id="345" fill="hold">
                      <p:stCondLst>
                        <p:cond delay="indefinite"/>
                      </p:stCondLst>
                      <p:childTnLst>
                        <p:par>
                          <p:cTn id="346" fill="hold">
                            <p:stCondLst>
                              <p:cond delay="0"/>
                            </p:stCondLst>
                            <p:childTnLst>
                              <p:par>
                                <p:cTn id="347" presetID="1" presetClass="entr" presetSubtype="0" fill="hold" nodeType="clickEffect">
                                  <p:stCondLst>
                                    <p:cond delay="0"/>
                                  </p:stCondLst>
                                  <p:childTnLst>
                                    <p:set>
                                      <p:cBhvr>
                                        <p:cTn id="348" dur="1" fill="hold">
                                          <p:stCondLst>
                                            <p:cond delay="0"/>
                                          </p:stCondLst>
                                        </p:cTn>
                                        <p:tgtEl>
                                          <p:spTgt spid="7"/>
                                        </p:tgtEl>
                                        <p:attrNameLst>
                                          <p:attrName>style.visibility</p:attrName>
                                        </p:attrNameLst>
                                      </p:cBhvr>
                                      <p:to>
                                        <p:strVal val="visible"/>
                                      </p:to>
                                    </p:set>
                                  </p:childTnLst>
                                </p:cTn>
                              </p:par>
                              <p:par>
                                <p:cTn id="349" presetID="1" presetClass="entr" presetSubtype="0" fill="hold" grpId="0" nodeType="withEffect">
                                  <p:stCondLst>
                                    <p:cond delay="0"/>
                                  </p:stCondLst>
                                  <p:childTnLst>
                                    <p:set>
                                      <p:cBhvr>
                                        <p:cTn id="350" dur="1" fill="hold">
                                          <p:stCondLst>
                                            <p:cond delay="0"/>
                                          </p:stCondLst>
                                        </p:cTn>
                                        <p:tgtEl>
                                          <p:spTgt spid="294005"/>
                                        </p:tgtEl>
                                        <p:attrNameLst>
                                          <p:attrName>style.visibility</p:attrName>
                                        </p:attrNameLst>
                                      </p:cBhvr>
                                      <p:to>
                                        <p:strVal val="visible"/>
                                      </p:to>
                                    </p:set>
                                  </p:childTnLst>
                                </p:cTn>
                              </p:par>
                            </p:childTnLst>
                          </p:cTn>
                        </p:par>
                      </p:childTnLst>
                    </p:cTn>
                  </p:par>
                  <p:par>
                    <p:cTn id="351" fill="hold">
                      <p:stCondLst>
                        <p:cond delay="indefinite"/>
                      </p:stCondLst>
                      <p:childTnLst>
                        <p:par>
                          <p:cTn id="352" fill="hold">
                            <p:stCondLst>
                              <p:cond delay="0"/>
                            </p:stCondLst>
                            <p:childTnLst>
                              <p:par>
                                <p:cTn id="353" presetID="1" presetClass="entr" presetSubtype="0" fill="hold" grpId="0" nodeType="clickEffect">
                                  <p:stCondLst>
                                    <p:cond delay="0"/>
                                  </p:stCondLst>
                                  <p:childTnLst>
                                    <p:set>
                                      <p:cBhvr>
                                        <p:cTn id="354" dur="1" fill="hold">
                                          <p:stCondLst>
                                            <p:cond delay="0"/>
                                          </p:stCondLst>
                                        </p:cTn>
                                        <p:tgtEl>
                                          <p:spTgt spid="294049"/>
                                        </p:tgtEl>
                                        <p:attrNameLst>
                                          <p:attrName>style.visibility</p:attrName>
                                        </p:attrNameLst>
                                      </p:cBhvr>
                                      <p:to>
                                        <p:strVal val="visible"/>
                                      </p:to>
                                    </p:set>
                                  </p:childTnLst>
                                </p:cTn>
                              </p:par>
                            </p:childTnLst>
                          </p:cTn>
                        </p:par>
                      </p:childTnLst>
                    </p:cTn>
                  </p:par>
                  <p:par>
                    <p:cTn id="355" fill="hold">
                      <p:stCondLst>
                        <p:cond delay="indefinite"/>
                      </p:stCondLst>
                      <p:childTnLst>
                        <p:par>
                          <p:cTn id="356" fill="hold">
                            <p:stCondLst>
                              <p:cond delay="0"/>
                            </p:stCondLst>
                            <p:childTnLst>
                              <p:par>
                                <p:cTn id="357" presetID="1" presetClass="entr" presetSubtype="0" fill="hold" grpId="0" nodeType="clickEffect">
                                  <p:stCondLst>
                                    <p:cond delay="0"/>
                                  </p:stCondLst>
                                  <p:childTnLst>
                                    <p:set>
                                      <p:cBhvr>
                                        <p:cTn id="358" dur="1" fill="hold">
                                          <p:stCondLst>
                                            <p:cond delay="0"/>
                                          </p:stCondLst>
                                        </p:cTn>
                                        <p:tgtEl>
                                          <p:spTgt spid="293978"/>
                                        </p:tgtEl>
                                        <p:attrNameLst>
                                          <p:attrName>style.visibility</p:attrName>
                                        </p:attrNameLst>
                                      </p:cBhvr>
                                      <p:to>
                                        <p:strVal val="visible"/>
                                      </p:to>
                                    </p:set>
                                  </p:childTnLst>
                                </p:cTn>
                              </p:par>
                              <p:par>
                                <p:cTn id="359" presetID="1" presetClass="entr" presetSubtype="0" fill="hold" nodeType="withEffect">
                                  <p:stCondLst>
                                    <p:cond delay="0"/>
                                  </p:stCondLst>
                                  <p:childTnLst>
                                    <p:set>
                                      <p:cBhvr>
                                        <p:cTn id="360" dur="1" fill="hold">
                                          <p:stCondLst>
                                            <p:cond delay="0"/>
                                          </p:stCondLst>
                                        </p:cTn>
                                        <p:tgtEl>
                                          <p:spTgt spid="6"/>
                                        </p:tgtEl>
                                        <p:attrNameLst>
                                          <p:attrName>style.visibility</p:attrName>
                                        </p:attrNameLst>
                                      </p:cBhvr>
                                      <p:to>
                                        <p:strVal val="visible"/>
                                      </p:to>
                                    </p:set>
                                  </p:childTnLst>
                                </p:cTn>
                              </p:par>
                            </p:childTnLst>
                          </p:cTn>
                        </p:par>
                      </p:childTnLst>
                    </p:cTn>
                  </p:par>
                  <p:par>
                    <p:cTn id="361" fill="hold">
                      <p:stCondLst>
                        <p:cond delay="indefinite"/>
                      </p:stCondLst>
                      <p:childTnLst>
                        <p:par>
                          <p:cTn id="362" fill="hold">
                            <p:stCondLst>
                              <p:cond delay="0"/>
                            </p:stCondLst>
                            <p:childTnLst>
                              <p:par>
                                <p:cTn id="363" presetID="6" presetClass="emph" presetSubtype="0" fill="hold" nodeType="clickEffect">
                                  <p:stCondLst>
                                    <p:cond delay="0"/>
                                  </p:stCondLst>
                                  <p:childTnLst>
                                    <p:animScale>
                                      <p:cBhvr>
                                        <p:cTn id="364" dur="2000" fill="hold"/>
                                        <p:tgtEl>
                                          <p:spTgt spid="7"/>
                                        </p:tgtEl>
                                      </p:cBhvr>
                                      <p:by x="130000" y="100000"/>
                                    </p:animScale>
                                  </p:childTnLst>
                                </p:cTn>
                              </p:par>
                              <p:par>
                                <p:cTn id="365" presetID="63" presetClass="path" presetSubtype="0" fill="hold" grpId="1" nodeType="withEffect">
                                  <p:stCondLst>
                                    <p:cond delay="0"/>
                                  </p:stCondLst>
                                  <p:childTnLst>
                                    <p:animMotion origin="layout" path="M 2.77778E-7 -2.96296E-6 L 0.05035 -0.00023 " pathEditMode="relative" rAng="0" ptsTypes="AA">
                                      <p:cBhvr>
                                        <p:cTn id="366" dur="2000" fill="hold"/>
                                        <p:tgtEl>
                                          <p:spTgt spid="293978"/>
                                        </p:tgtEl>
                                        <p:attrNameLst>
                                          <p:attrName>ppt_x</p:attrName>
                                          <p:attrName>ppt_y</p:attrName>
                                        </p:attrNameLst>
                                      </p:cBhvr>
                                      <p:rCtr x="2517" y="-23"/>
                                    </p:animMotion>
                                  </p:childTnLst>
                                </p:cTn>
                              </p:par>
                            </p:childTnLst>
                          </p:cTn>
                        </p:par>
                      </p:childTnLst>
                    </p:cTn>
                  </p:par>
                  <p:par>
                    <p:cTn id="367" fill="hold">
                      <p:stCondLst>
                        <p:cond delay="indefinite"/>
                      </p:stCondLst>
                      <p:childTnLst>
                        <p:par>
                          <p:cTn id="368" fill="hold">
                            <p:stCondLst>
                              <p:cond delay="0"/>
                            </p:stCondLst>
                            <p:childTnLst>
                              <p:par>
                                <p:cTn id="369" presetID="1" presetClass="entr" presetSubtype="0" fill="hold" grpId="0" nodeType="clickEffect">
                                  <p:stCondLst>
                                    <p:cond delay="0"/>
                                  </p:stCondLst>
                                  <p:childTnLst>
                                    <p:set>
                                      <p:cBhvr>
                                        <p:cTn id="370" dur="1" fill="hold">
                                          <p:stCondLst>
                                            <p:cond delay="0"/>
                                          </p:stCondLst>
                                        </p:cTn>
                                        <p:tgtEl>
                                          <p:spTgt spid="293935"/>
                                        </p:tgtEl>
                                        <p:attrNameLst>
                                          <p:attrName>style.visibility</p:attrName>
                                        </p:attrNameLst>
                                      </p:cBhvr>
                                      <p:to>
                                        <p:strVal val="visible"/>
                                      </p:to>
                                    </p:set>
                                  </p:childTnLst>
                                </p:cTn>
                              </p:par>
                              <p:par>
                                <p:cTn id="371" presetID="1" presetClass="entr" presetSubtype="0" fill="hold" grpId="0" nodeType="withEffect">
                                  <p:stCondLst>
                                    <p:cond delay="0"/>
                                  </p:stCondLst>
                                  <p:childTnLst>
                                    <p:set>
                                      <p:cBhvr>
                                        <p:cTn id="372" dur="1" fill="hold">
                                          <p:stCondLst>
                                            <p:cond delay="0"/>
                                          </p:stCondLst>
                                        </p:cTn>
                                        <p:tgtEl>
                                          <p:spTgt spid="293936"/>
                                        </p:tgtEl>
                                        <p:attrNameLst>
                                          <p:attrName>style.visibility</p:attrName>
                                        </p:attrNameLst>
                                      </p:cBhvr>
                                      <p:to>
                                        <p:strVal val="visible"/>
                                      </p:to>
                                    </p:set>
                                  </p:childTnLst>
                                </p:cTn>
                              </p:par>
                              <p:par>
                                <p:cTn id="373" presetID="1" presetClass="entr" presetSubtype="0" fill="hold" nodeType="withEffect">
                                  <p:stCondLst>
                                    <p:cond delay="0"/>
                                  </p:stCondLst>
                                  <p:childTnLst>
                                    <p:set>
                                      <p:cBhvr>
                                        <p:cTn id="374" dur="1" fill="hold">
                                          <p:stCondLst>
                                            <p:cond delay="0"/>
                                          </p:stCondLst>
                                        </p:cTn>
                                        <p:tgtEl>
                                          <p:spTgt spid="3"/>
                                        </p:tgtEl>
                                        <p:attrNameLst>
                                          <p:attrName>style.visibility</p:attrName>
                                        </p:attrNameLst>
                                      </p:cBhvr>
                                      <p:to>
                                        <p:strVal val="visible"/>
                                      </p:to>
                                    </p:set>
                                  </p:childTnLst>
                                </p:cTn>
                              </p:par>
                              <p:par>
                                <p:cTn id="375" presetID="1" presetClass="entr" presetSubtype="0" fill="hold" grpId="0" nodeType="withEffect">
                                  <p:stCondLst>
                                    <p:cond delay="0"/>
                                  </p:stCondLst>
                                  <p:childTnLst>
                                    <p:set>
                                      <p:cBhvr>
                                        <p:cTn id="376" dur="1" fill="hold">
                                          <p:stCondLst>
                                            <p:cond delay="0"/>
                                          </p:stCondLst>
                                        </p:cTn>
                                        <p:tgtEl>
                                          <p:spTgt spid="294050"/>
                                        </p:tgtEl>
                                        <p:attrNameLst>
                                          <p:attrName>style.visibility</p:attrName>
                                        </p:attrNameLst>
                                      </p:cBhvr>
                                      <p:to>
                                        <p:strVal val="visible"/>
                                      </p:to>
                                    </p:set>
                                  </p:childTnLst>
                                </p:cTn>
                              </p:par>
                              <p:par>
                                <p:cTn id="377" presetID="6" presetClass="emph" presetSubtype="0" fill="hold" nodeType="withEffect">
                                  <p:stCondLst>
                                    <p:cond delay="0"/>
                                  </p:stCondLst>
                                  <p:childTnLst>
                                    <p:animScale>
                                      <p:cBhvr>
                                        <p:cTn id="378" dur="2000" fill="hold"/>
                                        <p:tgtEl>
                                          <p:spTgt spid="4"/>
                                        </p:tgtEl>
                                      </p:cBhvr>
                                      <p:by x="130000" y="100000"/>
                                    </p:animScale>
                                  </p:childTnLst>
                                </p:cTn>
                              </p:par>
                              <p:par>
                                <p:cTn id="379" presetID="63" presetClass="path" presetSubtype="0" fill="hold" grpId="1" nodeType="withEffect">
                                  <p:stCondLst>
                                    <p:cond delay="0"/>
                                  </p:stCondLst>
                                  <p:childTnLst>
                                    <p:animMotion origin="layout" path="M -4.72222E-6 -2.22222E-6 L 0.11233 -2.22222E-6 " pathEditMode="relative" rAng="0" ptsTypes="AA">
                                      <p:cBhvr>
                                        <p:cTn id="380" dur="2000" fill="hold"/>
                                        <p:tgtEl>
                                          <p:spTgt spid="293935"/>
                                        </p:tgtEl>
                                        <p:attrNameLst>
                                          <p:attrName>ppt_x</p:attrName>
                                          <p:attrName>ppt_y</p:attrName>
                                        </p:attrNameLst>
                                      </p:cBhvr>
                                      <p:rCtr x="5608" y="0"/>
                                    </p:animMotion>
                                  </p:childTnLst>
                                </p:cTn>
                              </p:par>
                              <p:par>
                                <p:cTn id="381" presetID="63" presetClass="path" presetSubtype="0" fill="hold" grpId="1" nodeType="withEffect">
                                  <p:stCondLst>
                                    <p:cond delay="0"/>
                                  </p:stCondLst>
                                  <p:childTnLst>
                                    <p:animMotion origin="layout" path="M 1.94444E-6 4.81481E-6 L 0.05 0.00254 " pathEditMode="relative" rAng="0" ptsTypes="AA">
                                      <p:cBhvr>
                                        <p:cTn id="382" dur="2000" fill="hold"/>
                                        <p:tgtEl>
                                          <p:spTgt spid="293936"/>
                                        </p:tgtEl>
                                        <p:attrNameLst>
                                          <p:attrName>ppt_x</p:attrName>
                                          <p:attrName>ppt_y</p:attrName>
                                        </p:attrNameLst>
                                      </p:cBhvr>
                                      <p:rCtr x="2500" y="116"/>
                                    </p:animMotion>
                                  </p:childTnLst>
                                </p:cTn>
                              </p:par>
                            </p:childTnLst>
                          </p:cTn>
                        </p:par>
                      </p:childTnLst>
                    </p:cTn>
                  </p:par>
                  <p:par>
                    <p:cTn id="383" fill="hold">
                      <p:stCondLst>
                        <p:cond delay="indefinite"/>
                      </p:stCondLst>
                      <p:childTnLst>
                        <p:par>
                          <p:cTn id="384" fill="hold">
                            <p:stCondLst>
                              <p:cond delay="0"/>
                            </p:stCondLst>
                            <p:childTnLst>
                              <p:par>
                                <p:cTn id="385" presetID="1" presetClass="entr" presetSubtype="0" fill="hold" nodeType="clickEffect">
                                  <p:stCondLst>
                                    <p:cond delay="0"/>
                                  </p:stCondLst>
                                  <p:childTnLst>
                                    <p:set>
                                      <p:cBhvr>
                                        <p:cTn id="386" dur="1" fill="hold">
                                          <p:stCondLst>
                                            <p:cond delay="0"/>
                                          </p:stCondLst>
                                        </p:cTn>
                                        <p:tgtEl>
                                          <p:spTgt spid="9"/>
                                        </p:tgtEl>
                                        <p:attrNameLst>
                                          <p:attrName>style.visibility</p:attrName>
                                        </p:attrNameLst>
                                      </p:cBhvr>
                                      <p:to>
                                        <p:strVal val="visible"/>
                                      </p:to>
                                    </p:set>
                                  </p:childTnLst>
                                </p:cTn>
                              </p:par>
                            </p:childTnLst>
                          </p:cTn>
                        </p:par>
                      </p:childTnLst>
                    </p:cTn>
                  </p:par>
                  <p:par>
                    <p:cTn id="387" fill="hold">
                      <p:stCondLst>
                        <p:cond delay="indefinite"/>
                      </p:stCondLst>
                      <p:childTnLst>
                        <p:par>
                          <p:cTn id="388" fill="hold">
                            <p:stCondLst>
                              <p:cond delay="0"/>
                            </p:stCondLst>
                            <p:childTnLst>
                              <p:par>
                                <p:cTn id="389" presetID="1" presetClass="entr" presetSubtype="0" fill="hold" grpId="0" nodeType="clickEffect">
                                  <p:stCondLst>
                                    <p:cond delay="0"/>
                                  </p:stCondLst>
                                  <p:childTnLst>
                                    <p:set>
                                      <p:cBhvr>
                                        <p:cTn id="390" dur="1" fill="hold">
                                          <p:stCondLst>
                                            <p:cond delay="0"/>
                                          </p:stCondLst>
                                        </p:cTn>
                                        <p:tgtEl>
                                          <p:spTgt spid="293958"/>
                                        </p:tgtEl>
                                        <p:attrNameLst>
                                          <p:attrName>style.visibility</p:attrName>
                                        </p:attrNameLst>
                                      </p:cBhvr>
                                      <p:to>
                                        <p:strVal val="visible"/>
                                      </p:to>
                                    </p:set>
                                  </p:childTnLst>
                                </p:cTn>
                              </p:par>
                            </p:childTnLst>
                          </p:cTn>
                        </p:par>
                      </p:childTnLst>
                    </p:cTn>
                  </p:par>
                  <p:par>
                    <p:cTn id="391" fill="hold">
                      <p:stCondLst>
                        <p:cond delay="indefinite"/>
                      </p:stCondLst>
                      <p:childTnLst>
                        <p:par>
                          <p:cTn id="392" fill="hold">
                            <p:stCondLst>
                              <p:cond delay="0"/>
                            </p:stCondLst>
                            <p:childTnLst>
                              <p:par>
                                <p:cTn id="393" presetID="1" presetClass="entr" presetSubtype="0" fill="hold" nodeType="clickEffect">
                                  <p:stCondLst>
                                    <p:cond delay="0"/>
                                  </p:stCondLst>
                                  <p:childTnLst>
                                    <p:set>
                                      <p:cBhvr>
                                        <p:cTn id="394" dur="1" fill="hold">
                                          <p:stCondLst>
                                            <p:cond delay="0"/>
                                          </p:stCondLst>
                                        </p:cTn>
                                        <p:tgtEl>
                                          <p:spTgt spid="293957"/>
                                        </p:tgtEl>
                                        <p:attrNameLst>
                                          <p:attrName>style.visibility</p:attrName>
                                        </p:attrNameLst>
                                      </p:cBhvr>
                                      <p:to>
                                        <p:strVal val="visible"/>
                                      </p:to>
                                    </p:set>
                                  </p:childTnLst>
                                </p:cTn>
                              </p:par>
                            </p:childTnLst>
                          </p:cTn>
                        </p:par>
                      </p:childTnLst>
                    </p:cTn>
                  </p:par>
                  <p:par>
                    <p:cTn id="395" fill="hold">
                      <p:stCondLst>
                        <p:cond delay="indefinite"/>
                      </p:stCondLst>
                      <p:childTnLst>
                        <p:par>
                          <p:cTn id="396" fill="hold">
                            <p:stCondLst>
                              <p:cond delay="0"/>
                            </p:stCondLst>
                            <p:childTnLst>
                              <p:par>
                                <p:cTn id="397" presetID="1" presetClass="entr" presetSubtype="0" fill="hold" grpId="0" nodeType="clickEffect">
                                  <p:stCondLst>
                                    <p:cond delay="0"/>
                                  </p:stCondLst>
                                  <p:childTnLst>
                                    <p:set>
                                      <p:cBhvr>
                                        <p:cTn id="398" dur="1" fill="hold">
                                          <p:stCondLst>
                                            <p:cond delay="0"/>
                                          </p:stCondLst>
                                        </p:cTn>
                                        <p:tgtEl>
                                          <p:spTgt spid="293950"/>
                                        </p:tgtEl>
                                        <p:attrNameLst>
                                          <p:attrName>style.visibility</p:attrName>
                                        </p:attrNameLst>
                                      </p:cBhvr>
                                      <p:to>
                                        <p:strVal val="visible"/>
                                      </p:to>
                                    </p:set>
                                  </p:childTnLst>
                                </p:cTn>
                              </p:par>
                              <p:par>
                                <p:cTn id="399" presetID="1" presetClass="entr" presetSubtype="0" fill="hold" nodeType="withEffect">
                                  <p:stCondLst>
                                    <p:cond delay="0"/>
                                  </p:stCondLst>
                                  <p:childTnLst>
                                    <p:set>
                                      <p:cBhvr>
                                        <p:cTn id="400" dur="1" fill="hold">
                                          <p:stCondLst>
                                            <p:cond delay="0"/>
                                          </p:stCondLst>
                                        </p:cTn>
                                        <p:tgtEl>
                                          <p:spTgt spid="293959"/>
                                        </p:tgtEl>
                                        <p:attrNameLst>
                                          <p:attrName>style.visibility</p:attrName>
                                        </p:attrNameLst>
                                      </p:cBhvr>
                                      <p:to>
                                        <p:strVal val="visible"/>
                                      </p:to>
                                    </p:set>
                                  </p:childTnLst>
                                </p:cTn>
                              </p:par>
                            </p:childTnLst>
                          </p:cTn>
                        </p:par>
                      </p:childTnLst>
                    </p:cTn>
                  </p:par>
                  <p:par>
                    <p:cTn id="401" fill="hold">
                      <p:stCondLst>
                        <p:cond delay="indefinite"/>
                      </p:stCondLst>
                      <p:childTnLst>
                        <p:par>
                          <p:cTn id="402" fill="hold">
                            <p:stCondLst>
                              <p:cond delay="0"/>
                            </p:stCondLst>
                            <p:childTnLst>
                              <p:par>
                                <p:cTn id="403" presetID="1" presetClass="entr" presetSubtype="0" fill="hold" nodeType="clickEffect">
                                  <p:stCondLst>
                                    <p:cond delay="0"/>
                                  </p:stCondLst>
                                  <p:childTnLst>
                                    <p:set>
                                      <p:cBhvr>
                                        <p:cTn id="404" dur="1" fill="hold">
                                          <p:stCondLst>
                                            <p:cond delay="0"/>
                                          </p:stCondLst>
                                        </p:cTn>
                                        <p:tgtEl>
                                          <p:spTgt spid="293956"/>
                                        </p:tgtEl>
                                        <p:attrNameLst>
                                          <p:attrName>style.visibility</p:attrName>
                                        </p:attrNameLst>
                                      </p:cBhvr>
                                      <p:to>
                                        <p:strVal val="visible"/>
                                      </p:to>
                                    </p:set>
                                  </p:childTnLst>
                                </p:cTn>
                              </p:par>
                              <p:par>
                                <p:cTn id="405" presetID="1" presetClass="entr" presetSubtype="0" fill="hold" grpId="0" nodeType="withEffect">
                                  <p:stCondLst>
                                    <p:cond delay="0"/>
                                  </p:stCondLst>
                                  <p:childTnLst>
                                    <p:set>
                                      <p:cBhvr>
                                        <p:cTn id="406" dur="1" fill="hold">
                                          <p:stCondLst>
                                            <p:cond delay="0"/>
                                          </p:stCondLst>
                                        </p:cTn>
                                        <p:tgtEl>
                                          <p:spTgt spid="2940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4051" grpId="0" animBg="1"/>
      <p:bldP spid="294053" grpId="0" animBg="1"/>
      <p:bldP spid="294053" grpId="1" animBg="1"/>
      <p:bldP spid="293894" grpId="0"/>
      <p:bldP spid="293896" grpId="0" animBg="1"/>
      <p:bldP spid="293896" grpId="1" animBg="1"/>
      <p:bldP spid="293896" grpId="2" animBg="1"/>
      <p:bldP spid="293897" grpId="0" animBg="1"/>
      <p:bldP spid="293897" grpId="1" animBg="1"/>
      <p:bldP spid="293897" grpId="2" animBg="1"/>
      <p:bldP spid="293898" grpId="0" animBg="1"/>
      <p:bldP spid="293898" grpId="1" animBg="1"/>
      <p:bldP spid="293898" grpId="2" animBg="1"/>
      <p:bldP spid="293899" grpId="0" animBg="1"/>
      <p:bldP spid="293900" grpId="0" animBg="1"/>
      <p:bldP spid="293901" grpId="0" animBg="1"/>
      <p:bldP spid="293902" grpId="0"/>
      <p:bldP spid="293908" grpId="0" animBg="1"/>
      <p:bldP spid="293908" grpId="1" animBg="1"/>
      <p:bldP spid="293908" grpId="2" animBg="1"/>
      <p:bldP spid="293909" grpId="0" animBg="1"/>
      <p:bldP spid="293909" grpId="1" animBg="1"/>
      <p:bldP spid="293909" grpId="2" animBg="1"/>
      <p:bldP spid="293910" grpId="0" animBg="1"/>
      <p:bldP spid="293911" grpId="0"/>
      <p:bldP spid="293912" grpId="0"/>
      <p:bldP spid="293913" grpId="0"/>
      <p:bldP spid="293913" grpId="1"/>
      <p:bldP spid="293914" grpId="0"/>
      <p:bldP spid="293914" grpId="1"/>
      <p:bldP spid="293915" grpId="0"/>
      <p:bldP spid="293915" grpId="1"/>
      <p:bldP spid="293935" grpId="0" animBg="1"/>
      <p:bldP spid="293935" grpId="1" animBg="1"/>
      <p:bldP spid="293936" grpId="0" animBg="1"/>
      <p:bldP spid="293936" grpId="1" animBg="1"/>
      <p:bldP spid="293950" grpId="0" animBg="1"/>
      <p:bldP spid="293951" grpId="0"/>
      <p:bldP spid="293952" grpId="0"/>
      <p:bldP spid="293955" grpId="0"/>
      <p:bldP spid="293958" grpId="0" animBg="1"/>
      <p:bldP spid="293974" grpId="0" animBg="1"/>
      <p:bldP spid="293978" grpId="0" animBg="1"/>
      <p:bldP spid="293978" grpId="1" animBg="1"/>
      <p:bldP spid="294005" grpId="0" animBg="1"/>
      <p:bldP spid="294006" grpId="0"/>
      <p:bldP spid="294010" grpId="0"/>
      <p:bldP spid="294011" grpId="0" animBg="1"/>
      <p:bldP spid="294012" grpId="0" animBg="1"/>
      <p:bldP spid="294013" grpId="0" animBg="1"/>
      <p:bldP spid="294022" grpId="0" animBg="1"/>
      <p:bldP spid="294023" grpId="0"/>
      <p:bldP spid="294024" grpId="0"/>
      <p:bldP spid="294042" grpId="0" animBg="1"/>
      <p:bldP spid="294042" grpId="1" animBg="1"/>
      <p:bldP spid="294043" grpId="0"/>
      <p:bldP spid="294044" grpId="0"/>
      <p:bldP spid="294045" grpId="0" animBg="1"/>
      <p:bldP spid="294046" grpId="0"/>
      <p:bldP spid="294047" grpId="0" animBg="1"/>
      <p:bldP spid="294047" grpId="1" animBg="1"/>
      <p:bldP spid="294047" grpId="2" animBg="1"/>
      <p:bldP spid="294049" grpId="0"/>
      <p:bldP spid="294050" grpId="0"/>
      <p:bldP spid="294048" grpId="0" animBg="1"/>
      <p:bldP spid="294060" grpId="0" animBg="1"/>
      <p:bldP spid="167" grpId="0"/>
      <p:bldP spid="169" grpId="0"/>
      <p:bldP spid="170" grpId="0"/>
      <p:bldP spid="171" grpId="0"/>
      <p:bldP spid="172" grpId="0"/>
      <p:bldP spid="173" grpId="0"/>
      <p:bldP spid="174" grpId="0" animBg="1"/>
      <p:bldP spid="174" grpId="1" animBg="1"/>
      <p:bldP spid="174" grpId="2" animBg="1"/>
      <p:bldP spid="175" grpId="0" animBg="1"/>
      <p:bldP spid="175" grpId="1" animBg="1"/>
      <p:bldP spid="176" grpId="0" animBg="1"/>
      <p:bldP spid="176" grpId="1" animBg="1"/>
      <p:bldP spid="176" grpId="2" animBg="1"/>
      <p:bldP spid="177" grpId="0" animBg="1"/>
      <p:bldP spid="177" grpId="1" animBg="1"/>
      <p:bldP spid="182" grpId="0" animBg="1"/>
      <p:bldP spid="182" grpId="1" animBg="1"/>
      <p:bldP spid="183" grpId="0" animBg="1"/>
      <p:bldP spid="183" grpId="1" animBg="1"/>
      <p:bldP spid="183" grpId="2" animBg="1"/>
      <p:bldP spid="184" grpId="0" animBg="1"/>
      <p:bldP spid="184" grpId="1" animBg="1"/>
      <p:bldP spid="185" grpId="0" animBg="1"/>
      <p:bldP spid="186" grpId="0" animBg="1"/>
      <p:bldP spid="186" grpId="1" animBg="1"/>
      <p:bldP spid="187" grpId="0" animBg="1"/>
      <p:bldP spid="187" grpId="1" animBg="1"/>
      <p:bldP spid="188" grpId="0" animBg="1"/>
      <p:bldP spid="188" grpId="1" animBg="1"/>
      <p:bldP spid="189" grpId="0" animBg="1"/>
      <p:bldP spid="189" grpId="1" animBg="1"/>
    </p:bldLst>
  </p:timing>
</p:sld>
</file>

<file path=ppt/theme/theme1.xml><?xml version="1.0" encoding="utf-8"?>
<a:theme xmlns:a="http://schemas.openxmlformats.org/drawingml/2006/main" name="2_新しいﾌﾟﾚｾﾞﾝﾃｰｼｮﾝ">
  <a:themeElements>
    <a:clrScheme name="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新しいﾌﾟﾚｾﾞﾝﾃｰｼｮﾝ">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20000"/>
          </a:spcBef>
          <a:spcAft>
            <a:spcPct val="0"/>
          </a:spcAft>
          <a:buClrTx/>
          <a:buSzTx/>
          <a:buFontTx/>
          <a:buNone/>
          <a:tabLst/>
          <a:defRPr kumimoji="1" lang="ja-JP" altLang="en-US" sz="2800" b="1"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20000"/>
          </a:spcBef>
          <a:spcAft>
            <a:spcPct val="0"/>
          </a:spcAft>
          <a:buClrTx/>
          <a:buSzTx/>
          <a:buFontTx/>
          <a:buNone/>
          <a:tabLst/>
          <a:defRPr kumimoji="1" lang="ja-JP" altLang="en-US" sz="2800" b="1"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新しいﾌﾟﾚｾﾞﾝﾃｰｼｮﾝ">
  <a:themeElements>
    <a:clrScheme name="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新しいﾌﾟﾚｾﾞﾝﾃｰｼｮﾝ">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8575" cap="flat" cmpd="sng" algn="ctr">
          <a:solidFill>
            <a:srgbClr val="000000"/>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1" lang="ja-JP" altLang="en-US" sz="3200" b="0" i="1" u="none" strike="noStrike" cap="none" normalizeH="0" baseline="0" smtClean="0">
            <a:ln>
              <a:noFill/>
            </a:ln>
            <a:solidFill>
              <a:schemeClr val="tx1"/>
            </a:solidFill>
            <a:effectLst/>
            <a:latin typeface="Times New Roman" pitchFamily="18" charset="0"/>
            <a:ea typeface="ＭＳ Ｐゴシック" charset="-128"/>
          </a:defRPr>
        </a:defPPr>
      </a:lstStyle>
    </a:spDef>
    <a:lnDef>
      <a:spPr bwMode="auto">
        <a:xfrm>
          <a:off x="0" y="0"/>
          <a:ext cx="1" cy="1"/>
        </a:xfrm>
        <a:custGeom>
          <a:avLst/>
          <a:gdLst/>
          <a:ahLst/>
          <a:cxnLst/>
          <a:rect l="0" t="0" r="0" b="0"/>
          <a:pathLst/>
        </a:custGeom>
        <a:solidFill>
          <a:schemeClr val="accent1"/>
        </a:solidFill>
        <a:ln w="28575" cap="flat" cmpd="sng" algn="ctr">
          <a:solidFill>
            <a:srgbClr val="000000"/>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1" lang="ja-JP" altLang="en-US" sz="3200" b="0" i="1" u="none" strike="noStrike" cap="none" normalizeH="0" baseline="0" smtClean="0">
            <a:ln>
              <a:noFill/>
            </a:ln>
            <a:solidFill>
              <a:schemeClr val="tx1"/>
            </a:solidFill>
            <a:effectLst/>
            <a:latin typeface="Times New Roman" pitchFamily="18" charset="0"/>
            <a:ea typeface="ＭＳ Ｐゴシック" charset="-128"/>
          </a:defRPr>
        </a:defPPr>
      </a:lstStyle>
    </a:lnDef>
  </a:objectDefaults>
  <a:extraClrSchemeLst>
    <a:extraClrScheme>
      <a:clrScheme name="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Office\Template\新しいﾌﾟﾚｾﾞﾝﾃｰｼｮﾝ.pot</Template>
  <TotalTime>129376</TotalTime>
  <Words>3808</Words>
  <Application>Microsoft Office PowerPoint</Application>
  <PresentationFormat>画面に合わせる (4:3)</PresentationFormat>
  <Paragraphs>658</Paragraphs>
  <Slides>30</Slides>
  <Notes>8</Notes>
  <HiddenSlides>0</HiddenSlides>
  <MMClips>0</MMClips>
  <ScaleCrop>false</ScaleCrop>
  <HeadingPairs>
    <vt:vector size="10" baseType="variant">
      <vt:variant>
        <vt:lpstr>使用されているフォント</vt:lpstr>
      </vt:variant>
      <vt:variant>
        <vt:i4>6</vt:i4>
      </vt:variant>
      <vt:variant>
        <vt:lpstr>テーマ</vt:lpstr>
      </vt:variant>
      <vt:variant>
        <vt:i4>2</vt:i4>
      </vt:variant>
      <vt:variant>
        <vt:lpstr>埋め込まれた OLE サーバー</vt:lpstr>
      </vt:variant>
      <vt:variant>
        <vt:i4>2</vt:i4>
      </vt:variant>
      <vt:variant>
        <vt:lpstr>スライド タイトル</vt:lpstr>
      </vt:variant>
      <vt:variant>
        <vt:i4>30</vt:i4>
      </vt:variant>
      <vt:variant>
        <vt:lpstr>目的別スライド ショー</vt:lpstr>
      </vt:variant>
      <vt:variant>
        <vt:i4>15</vt:i4>
      </vt:variant>
    </vt:vector>
  </HeadingPairs>
  <TitlesOfParts>
    <vt:vector size="55" baseType="lpstr">
      <vt:lpstr>ＭＳ Ｐゴシック</vt:lpstr>
      <vt:lpstr>ＭＳ ゴシック</vt:lpstr>
      <vt:lpstr>Bookman Old Style</vt:lpstr>
      <vt:lpstr>Century</vt:lpstr>
      <vt:lpstr>Symbol</vt:lpstr>
      <vt:lpstr>Times New Roman</vt:lpstr>
      <vt:lpstr>2_新しいﾌﾟﾚｾﾞﾝﾃｰｼｮﾝ</vt:lpstr>
      <vt:lpstr>新しいﾌﾟﾚｾﾞﾝﾃｰｼｮﾝ</vt:lpstr>
      <vt:lpstr>Equation</vt:lpstr>
      <vt:lpstr>数式</vt:lpstr>
      <vt:lpstr>基礎物理学Ⅰ／＜4＞第6回 エネルギー</vt:lpstr>
      <vt:lpstr>PowerPoint プレゼンテーション</vt:lpstr>
      <vt:lpstr>PowerPoint プレゼンテーション</vt:lpstr>
      <vt:lpstr>PowerPoint プレゼンテーション</vt:lpstr>
      <vt:lpstr>力と仕事</vt:lpstr>
      <vt:lpstr>仕事</vt:lpstr>
      <vt:lpstr>仕事</vt:lpstr>
      <vt:lpstr>仕事率</vt:lpstr>
      <vt:lpstr>仕事 (力が変化する場合)</vt:lpstr>
      <vt:lpstr>仕事 (力が変化する場合)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例1 滑り台</vt:lpstr>
      <vt:lpstr>例2 脱出速度</vt:lpstr>
      <vt:lpstr>例2 脱出速度</vt:lpstr>
      <vt:lpstr>課題演習</vt:lpstr>
      <vt:lpstr>PowerPoint プレゼンテーション</vt:lpstr>
      <vt:lpstr>PowerPoint プレゼンテーション</vt:lpstr>
      <vt:lpstr>PowerPoint プレゼンテーション</vt:lpstr>
      <vt:lpstr>PowerPoint プレゼンテーション</vt:lpstr>
      <vt:lpstr>目的別スライド ショー1</vt:lpstr>
      <vt:lpstr>加速度</vt:lpstr>
      <vt:lpstr>等加速度運動</vt:lpstr>
      <vt:lpstr>t 消去公式</vt:lpstr>
      <vt:lpstr>最高点落下点</vt:lpstr>
      <vt:lpstr>要点</vt:lpstr>
      <vt:lpstr>x=∫vdt</vt:lpstr>
      <vt:lpstr>v=∫adx</vt:lpstr>
      <vt:lpstr>自由落下</vt:lpstr>
      <vt:lpstr>グラフ</vt:lpstr>
      <vt:lpstr>放物運動</vt:lpstr>
      <vt:lpstr>速度とグラフ</vt:lpstr>
      <vt:lpstr>速度とグラフ2</vt:lpstr>
      <vt:lpstr>加速度とグラフ</vt:lpstr>
      <vt:lpstr>加速度とグラフ2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第3章　静磁場</dc:title>
  <dc:creator>akama</dc:creator>
  <cp:lastModifiedBy>akama keiichi</cp:lastModifiedBy>
  <cp:revision>1458</cp:revision>
  <cp:lastPrinted>2002-01-30T02:01:24Z</cp:lastPrinted>
  <dcterms:created xsi:type="dcterms:W3CDTF">2001-12-01T11:59:04Z</dcterms:created>
  <dcterms:modified xsi:type="dcterms:W3CDTF">2020-05-27T13:57:39Z</dcterms:modified>
</cp:coreProperties>
</file>