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OV" ContentType="video/quicktime"/>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6" r:id="rId2"/>
  </p:sldMasterIdLst>
  <p:notesMasterIdLst>
    <p:notesMasterId r:id="rId29"/>
  </p:notesMasterIdLst>
  <p:handoutMasterIdLst>
    <p:handoutMasterId r:id="rId30"/>
  </p:handoutMasterIdLst>
  <p:sldIdLst>
    <p:sldId id="826" r:id="rId3"/>
    <p:sldId id="827" r:id="rId4"/>
    <p:sldId id="828" r:id="rId5"/>
    <p:sldId id="711" r:id="rId6"/>
    <p:sldId id="741" r:id="rId7"/>
    <p:sldId id="709" r:id="rId8"/>
    <p:sldId id="710" r:id="rId9"/>
    <p:sldId id="701" r:id="rId10"/>
    <p:sldId id="831" r:id="rId11"/>
    <p:sldId id="830" r:id="rId12"/>
    <p:sldId id="735" r:id="rId13"/>
    <p:sldId id="842" r:id="rId14"/>
    <p:sldId id="837" r:id="rId15"/>
    <p:sldId id="838" r:id="rId16"/>
    <p:sldId id="840" r:id="rId17"/>
    <p:sldId id="841" r:id="rId18"/>
    <p:sldId id="653" r:id="rId19"/>
    <p:sldId id="638" r:id="rId20"/>
    <p:sldId id="665" r:id="rId21"/>
    <p:sldId id="668" r:id="rId22"/>
    <p:sldId id="669" r:id="rId23"/>
    <p:sldId id="744" r:id="rId24"/>
    <p:sldId id="743" r:id="rId25"/>
    <p:sldId id="622" r:id="rId26"/>
    <p:sldId id="832" r:id="rId27"/>
    <p:sldId id="834" r:id="rId28"/>
  </p:sldIdLst>
  <p:sldSz cx="9144000" cy="6858000" type="screen4x3"/>
  <p:notesSz cx="6851650" cy="9747250"/>
  <p:custShowLst>
    <p:custShow name="目的別スライド ショー1" id="0">
      <p:sldLst/>
    </p:custShow>
    <p:custShow name="加速度" id="1">
      <p:sldLst/>
    </p:custShow>
    <p:custShow name="等加速度運動" id="2">
      <p:sldLst/>
    </p:custShow>
    <p:custShow name="t 消去公式" id="3">
      <p:sldLst/>
    </p:custShow>
    <p:custShow name="最高点落下点" id="4">
      <p:sldLst/>
    </p:custShow>
    <p:custShow name="要点" id="5">
      <p:sldLst/>
    </p:custShow>
    <p:custShow name="x=∫vdt" id="6">
      <p:sldLst/>
    </p:custShow>
    <p:custShow name="v=∫adx" id="7">
      <p:sldLst/>
    </p:custShow>
    <p:custShow name="自由落下" id="8">
      <p:sldLst/>
    </p:custShow>
    <p:custShow name="グラフ" id="9">
      <p:sldLst/>
    </p:custShow>
    <p:custShow name="放物運動" id="10">
      <p:sldLst/>
    </p:custShow>
    <p:custShow name="速度とグラフ" id="11">
      <p:sldLst/>
    </p:custShow>
    <p:custShow name="速度とグラフ2" id="12">
      <p:sldLst/>
    </p:custShow>
    <p:custShow name="加速度とグラフ" id="13">
      <p:sldLst/>
    </p:custShow>
    <p:custShow name="加速度とグラフ2" id="14">
      <p:sldLst/>
    </p:custShow>
  </p:custShowLst>
  <p:defaultTextStyle>
    <a:defPPr>
      <a:defRPr lang="ja-JP"/>
    </a:defPPr>
    <a:lvl1pPr algn="l" rtl="0" fontAlgn="base">
      <a:spcBef>
        <a:spcPct val="20000"/>
      </a:spcBef>
      <a:spcAft>
        <a:spcPct val="0"/>
      </a:spcAft>
      <a:defRPr kumimoji="1" sz="2800" kern="1200">
        <a:solidFill>
          <a:schemeClr val="tx1"/>
        </a:solidFill>
        <a:latin typeface="Times New Roman" pitchFamily="18" charset="0"/>
        <a:ea typeface="ＭＳ Ｐゴシック" charset="-128"/>
        <a:cs typeface="+mn-cs"/>
      </a:defRPr>
    </a:lvl1pPr>
    <a:lvl2pPr marL="457200" algn="l" rtl="0" fontAlgn="base">
      <a:spcBef>
        <a:spcPct val="20000"/>
      </a:spcBef>
      <a:spcAft>
        <a:spcPct val="0"/>
      </a:spcAft>
      <a:defRPr kumimoji="1" sz="2800" kern="1200">
        <a:solidFill>
          <a:schemeClr val="tx1"/>
        </a:solidFill>
        <a:latin typeface="Times New Roman" pitchFamily="18" charset="0"/>
        <a:ea typeface="ＭＳ Ｐゴシック" charset="-128"/>
        <a:cs typeface="+mn-cs"/>
      </a:defRPr>
    </a:lvl2pPr>
    <a:lvl3pPr marL="914400" algn="l" rtl="0" fontAlgn="base">
      <a:spcBef>
        <a:spcPct val="20000"/>
      </a:spcBef>
      <a:spcAft>
        <a:spcPct val="0"/>
      </a:spcAft>
      <a:defRPr kumimoji="1" sz="2800" kern="1200">
        <a:solidFill>
          <a:schemeClr val="tx1"/>
        </a:solidFill>
        <a:latin typeface="Times New Roman" pitchFamily="18" charset="0"/>
        <a:ea typeface="ＭＳ Ｐゴシック" charset="-128"/>
        <a:cs typeface="+mn-cs"/>
      </a:defRPr>
    </a:lvl3pPr>
    <a:lvl4pPr marL="1371600" algn="l" rtl="0" fontAlgn="base">
      <a:spcBef>
        <a:spcPct val="20000"/>
      </a:spcBef>
      <a:spcAft>
        <a:spcPct val="0"/>
      </a:spcAft>
      <a:defRPr kumimoji="1" sz="2800" kern="1200">
        <a:solidFill>
          <a:schemeClr val="tx1"/>
        </a:solidFill>
        <a:latin typeface="Times New Roman" pitchFamily="18" charset="0"/>
        <a:ea typeface="ＭＳ Ｐゴシック" charset="-128"/>
        <a:cs typeface="+mn-cs"/>
      </a:defRPr>
    </a:lvl4pPr>
    <a:lvl5pPr marL="1828800" algn="l" rtl="0" fontAlgn="base">
      <a:spcBef>
        <a:spcPct val="20000"/>
      </a:spcBef>
      <a:spcAft>
        <a:spcPct val="0"/>
      </a:spcAft>
      <a:defRPr kumimoji="1" sz="2800" kern="1200">
        <a:solidFill>
          <a:schemeClr val="tx1"/>
        </a:solidFill>
        <a:latin typeface="Times New Roman" pitchFamily="18" charset="0"/>
        <a:ea typeface="ＭＳ Ｐゴシック" charset="-128"/>
        <a:cs typeface="+mn-cs"/>
      </a:defRPr>
    </a:lvl5pPr>
    <a:lvl6pPr marL="2286000" algn="l" defTabSz="914400" rtl="0" eaLnBrk="1" latinLnBrk="0" hangingPunct="1">
      <a:defRPr kumimoji="1" sz="2800" kern="1200">
        <a:solidFill>
          <a:schemeClr val="tx1"/>
        </a:solidFill>
        <a:latin typeface="Times New Roman" pitchFamily="18" charset="0"/>
        <a:ea typeface="ＭＳ Ｐゴシック" charset="-128"/>
        <a:cs typeface="+mn-cs"/>
      </a:defRPr>
    </a:lvl6pPr>
    <a:lvl7pPr marL="2743200" algn="l" defTabSz="914400" rtl="0" eaLnBrk="1" latinLnBrk="0" hangingPunct="1">
      <a:defRPr kumimoji="1" sz="2800" kern="1200">
        <a:solidFill>
          <a:schemeClr val="tx1"/>
        </a:solidFill>
        <a:latin typeface="Times New Roman" pitchFamily="18" charset="0"/>
        <a:ea typeface="ＭＳ Ｐゴシック" charset="-128"/>
        <a:cs typeface="+mn-cs"/>
      </a:defRPr>
    </a:lvl7pPr>
    <a:lvl8pPr marL="3200400" algn="l" defTabSz="914400" rtl="0" eaLnBrk="1" latinLnBrk="0" hangingPunct="1">
      <a:defRPr kumimoji="1" sz="2800" kern="1200">
        <a:solidFill>
          <a:schemeClr val="tx1"/>
        </a:solidFill>
        <a:latin typeface="Times New Roman" pitchFamily="18" charset="0"/>
        <a:ea typeface="ＭＳ Ｐゴシック" charset="-128"/>
        <a:cs typeface="+mn-cs"/>
      </a:defRPr>
    </a:lvl8pPr>
    <a:lvl9pPr marL="3657600" algn="l" defTabSz="914400" rtl="0" eaLnBrk="1" latinLnBrk="0" hangingPunct="1">
      <a:defRPr kumimoji="1" sz="2800" kern="1200">
        <a:solidFill>
          <a:schemeClr val="tx1"/>
        </a:solidFill>
        <a:latin typeface="Times New Roman" pitchFamily="18"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70">
          <p15:clr>
            <a:srgbClr val="A4A3A4"/>
          </p15:clr>
        </p15:guide>
        <p15:guide id="2" pos="215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84600"/>
    <a:srgbClr val="9933FF"/>
    <a:srgbClr val="00CC99"/>
    <a:srgbClr val="0033CC"/>
    <a:srgbClr val="FFCC99"/>
    <a:srgbClr val="FF33CC"/>
    <a:srgbClr val="FF9966"/>
    <a:srgbClr val="FFCCCC"/>
    <a:srgbClr val="CC9900"/>
    <a:srgbClr val="FFF0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31" autoAdjust="0"/>
    <p:restoredTop sz="99101" autoAdjust="0"/>
  </p:normalViewPr>
  <p:slideViewPr>
    <p:cSldViewPr snapToGrid="0">
      <p:cViewPr varScale="1">
        <p:scale>
          <a:sx n="72" d="100"/>
          <a:sy n="72" d="100"/>
        </p:scale>
        <p:origin x="1232" y="64"/>
      </p:cViewPr>
      <p:guideLst>
        <p:guide orient="horz" pos="2160"/>
        <p:guide pos="2880"/>
      </p:guideLst>
    </p:cSldViewPr>
  </p:slideViewPr>
  <p:outlineViewPr>
    <p:cViewPr>
      <p:scale>
        <a:sx n="33" d="100"/>
        <a:sy n="33" d="100"/>
      </p:scale>
      <p:origin x="0" y="786"/>
    </p:cViewPr>
  </p:outlineViewPr>
  <p:notesTextViewPr>
    <p:cViewPr>
      <p:scale>
        <a:sx n="100" d="100"/>
        <a:sy n="100" d="100"/>
      </p:scale>
      <p:origin x="0" y="0"/>
    </p:cViewPr>
  </p:notesTextViewPr>
  <p:sorterViewPr>
    <p:cViewPr>
      <p:scale>
        <a:sx n="77" d="100"/>
        <a:sy n="77" d="100"/>
      </p:scale>
      <p:origin x="0" y="2736"/>
    </p:cViewPr>
  </p:sorterViewPr>
  <p:notesViewPr>
    <p:cSldViewPr snapToGrid="0">
      <p:cViewPr>
        <p:scale>
          <a:sx n="200" d="100"/>
          <a:sy n="200" d="100"/>
        </p:scale>
        <p:origin x="-72" y="3810"/>
      </p:cViewPr>
      <p:guideLst>
        <p:guide orient="horz" pos="3070"/>
        <p:guide pos="215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bcms\Desktop\&#25104;&#36426;\19&#21147;\&#26032;&#35215;%20Microsoft%20Excel%20&#12527;&#12540;&#12463;&#12471;&#12540;&#12488;.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bcms\Desktop\&#25104;&#36426;\19&#21147;\&#26032;&#35215;%20Microsoft%20Excel%20&#12527;&#12540;&#12463;&#12471;&#12540;&#12488;.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Sheet1!$G$18</c:f>
              <c:strCache>
                <c:ptCount val="1"/>
                <c:pt idx="0">
                  <c:v>空気中</c:v>
                </c:pt>
              </c:strCache>
            </c:strRef>
          </c:tx>
          <c:spPr>
            <a:ln w="25400" cap="rnd">
              <a:noFill/>
              <a:round/>
            </a:ln>
            <a:effectLst/>
          </c:spPr>
          <c:marker>
            <c:symbol val="circle"/>
            <c:size val="5"/>
            <c:spPr>
              <a:solidFill>
                <a:srgbClr val="00B050"/>
              </a:solidFill>
              <a:ln w="9525">
                <a:solidFill>
                  <a:schemeClr val="accent1"/>
                </a:solidFill>
              </a:ln>
              <a:effectLst/>
            </c:spPr>
          </c:marker>
          <c:xVal>
            <c:numRef>
              <c:f>Sheet1!$F$19:$F$24</c:f>
              <c:numCache>
                <c:formatCode>General</c:formatCode>
                <c:ptCount val="6"/>
                <c:pt idx="0">
                  <c:v>0</c:v>
                </c:pt>
                <c:pt idx="1">
                  <c:v>4.0000000000000036E-2</c:v>
                </c:pt>
                <c:pt idx="2">
                  <c:v>8.0000000000000071E-2</c:v>
                </c:pt>
                <c:pt idx="3">
                  <c:v>0.12999999999999989</c:v>
                </c:pt>
                <c:pt idx="4">
                  <c:v>0.18999999999999995</c:v>
                </c:pt>
                <c:pt idx="5">
                  <c:v>0.20999999999999996</c:v>
                </c:pt>
              </c:numCache>
            </c:numRef>
          </c:xVal>
          <c:yVal>
            <c:numRef>
              <c:f>Sheet1!$G$19:$G$24</c:f>
              <c:numCache>
                <c:formatCode>General</c:formatCode>
                <c:ptCount val="6"/>
                <c:pt idx="0">
                  <c:v>23.5</c:v>
                </c:pt>
                <c:pt idx="1">
                  <c:v>22</c:v>
                </c:pt>
                <c:pt idx="2">
                  <c:v>20</c:v>
                </c:pt>
                <c:pt idx="3">
                  <c:v>14</c:v>
                </c:pt>
                <c:pt idx="4">
                  <c:v>5</c:v>
                </c:pt>
                <c:pt idx="5">
                  <c:v>0</c:v>
                </c:pt>
              </c:numCache>
            </c:numRef>
          </c:yVal>
          <c:smooth val="0"/>
          <c:extLst>
            <c:ext xmlns:c16="http://schemas.microsoft.com/office/drawing/2014/chart" uri="{C3380CC4-5D6E-409C-BE32-E72D297353CC}">
              <c16:uniqueId val="{00000001-92B0-421E-A0C0-BD3ED57DE819}"/>
            </c:ext>
          </c:extLst>
        </c:ser>
        <c:dLbls>
          <c:showLegendKey val="0"/>
          <c:showVal val="0"/>
          <c:showCatName val="0"/>
          <c:showSerName val="0"/>
          <c:showPercent val="0"/>
          <c:showBubbleSize val="0"/>
        </c:dLbls>
        <c:axId val="449741088"/>
        <c:axId val="449741416"/>
      </c:scatterChart>
      <c:valAx>
        <c:axId val="449741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49741416"/>
        <c:crosses val="autoZero"/>
        <c:crossBetween val="midCat"/>
      </c:valAx>
      <c:valAx>
        <c:axId val="449741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49741088"/>
        <c:crosses val="autoZero"/>
        <c:crossBetween val="midCat"/>
      </c:valAx>
      <c:spPr>
        <a:noFill/>
        <a:ln>
          <a:noFill/>
        </a:ln>
        <a:effectLst/>
      </c:spPr>
    </c:plotArea>
    <c:plotVisOnly val="1"/>
    <c:dispBlanksAs val="gap"/>
    <c:showDLblsOverMax val="0"/>
    <c:extLst/>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
          <c:order val="0"/>
          <c:tx>
            <c:strRef>
              <c:f>Sheet1!$G$26</c:f>
              <c:strCache>
                <c:ptCount val="1"/>
                <c:pt idx="0">
                  <c:v>水中</c:v>
                </c:pt>
              </c:strCache>
            </c:strRef>
          </c:tx>
          <c:spPr>
            <a:ln w="25400" cap="rnd">
              <a:noFill/>
              <a:round/>
            </a:ln>
            <a:effectLst/>
          </c:spPr>
          <c:marker>
            <c:symbol val="circle"/>
            <c:size val="5"/>
            <c:spPr>
              <a:solidFill>
                <a:schemeClr val="accent2"/>
              </a:solidFill>
              <a:ln w="9525">
                <a:solidFill>
                  <a:schemeClr val="accent2"/>
                </a:solidFill>
              </a:ln>
              <a:effectLst/>
            </c:spPr>
          </c:marker>
          <c:xVal>
            <c:numRef>
              <c:f>Sheet1!$F$27:$F$38</c:f>
              <c:numCache>
                <c:formatCode>General</c:formatCode>
                <c:ptCount val="12"/>
                <c:pt idx="0">
                  <c:v>6.0000000000000053E-2</c:v>
                </c:pt>
                <c:pt idx="1">
                  <c:v>0.18000000000000016</c:v>
                </c:pt>
                <c:pt idx="2">
                  <c:v>0.25</c:v>
                </c:pt>
                <c:pt idx="3">
                  <c:v>0.30000000000000027</c:v>
                </c:pt>
                <c:pt idx="4">
                  <c:v>0.36000000000000032</c:v>
                </c:pt>
                <c:pt idx="5">
                  <c:v>0.45999999999999996</c:v>
                </c:pt>
                <c:pt idx="6">
                  <c:v>0.56000000000000005</c:v>
                </c:pt>
                <c:pt idx="7">
                  <c:v>0.65000000000000036</c:v>
                </c:pt>
                <c:pt idx="8">
                  <c:v>0.67000000000000037</c:v>
                </c:pt>
                <c:pt idx="9">
                  <c:v>0.86000000000000032</c:v>
                </c:pt>
                <c:pt idx="10">
                  <c:v>1.21</c:v>
                </c:pt>
                <c:pt idx="11">
                  <c:v>1.5200000000000005</c:v>
                </c:pt>
              </c:numCache>
            </c:numRef>
          </c:xVal>
          <c:yVal>
            <c:numRef>
              <c:f>Sheet1!$G$27:$G$38</c:f>
              <c:numCache>
                <c:formatCode>General</c:formatCode>
                <c:ptCount val="12"/>
                <c:pt idx="0">
                  <c:v>22.5</c:v>
                </c:pt>
                <c:pt idx="1">
                  <c:v>21</c:v>
                </c:pt>
                <c:pt idx="2">
                  <c:v>20</c:v>
                </c:pt>
                <c:pt idx="3">
                  <c:v>19</c:v>
                </c:pt>
                <c:pt idx="4">
                  <c:v>18</c:v>
                </c:pt>
                <c:pt idx="5">
                  <c:v>16</c:v>
                </c:pt>
                <c:pt idx="6">
                  <c:v>15</c:v>
                </c:pt>
                <c:pt idx="7">
                  <c:v>14</c:v>
                </c:pt>
                <c:pt idx="8">
                  <c:v>13</c:v>
                </c:pt>
                <c:pt idx="9">
                  <c:v>10</c:v>
                </c:pt>
                <c:pt idx="10">
                  <c:v>5</c:v>
                </c:pt>
                <c:pt idx="11">
                  <c:v>0</c:v>
                </c:pt>
              </c:numCache>
            </c:numRef>
          </c:yVal>
          <c:smooth val="0"/>
          <c:extLst>
            <c:ext xmlns:c16="http://schemas.microsoft.com/office/drawing/2014/chart" uri="{C3380CC4-5D6E-409C-BE32-E72D297353CC}">
              <c16:uniqueId val="{00000000-92B0-421E-A0C0-BD3ED57DE819}"/>
            </c:ext>
          </c:extLst>
        </c:ser>
        <c:ser>
          <c:idx val="0"/>
          <c:order val="1"/>
          <c:tx>
            <c:strRef>
              <c:f>Sheet1!$G$18</c:f>
              <c:strCache>
                <c:ptCount val="1"/>
                <c:pt idx="0">
                  <c:v>空気中</c:v>
                </c:pt>
              </c:strCache>
            </c:strRef>
          </c:tx>
          <c:spPr>
            <a:ln w="25400" cap="rnd">
              <a:noFill/>
              <a:round/>
            </a:ln>
            <a:effectLst/>
          </c:spPr>
          <c:marker>
            <c:symbol val="circle"/>
            <c:size val="5"/>
            <c:spPr>
              <a:solidFill>
                <a:srgbClr val="00B050"/>
              </a:solidFill>
              <a:ln w="9525">
                <a:solidFill>
                  <a:schemeClr val="accent1"/>
                </a:solidFill>
              </a:ln>
              <a:effectLst/>
            </c:spPr>
          </c:marker>
          <c:xVal>
            <c:numRef>
              <c:f>Sheet1!$F$19:$F$24</c:f>
              <c:numCache>
                <c:formatCode>General</c:formatCode>
                <c:ptCount val="6"/>
                <c:pt idx="0">
                  <c:v>0</c:v>
                </c:pt>
                <c:pt idx="1">
                  <c:v>4.0000000000000036E-2</c:v>
                </c:pt>
                <c:pt idx="2">
                  <c:v>8.0000000000000071E-2</c:v>
                </c:pt>
                <c:pt idx="3">
                  <c:v>0.12999999999999989</c:v>
                </c:pt>
                <c:pt idx="4">
                  <c:v>0.18999999999999995</c:v>
                </c:pt>
                <c:pt idx="5">
                  <c:v>0.20999999999999996</c:v>
                </c:pt>
              </c:numCache>
            </c:numRef>
          </c:xVal>
          <c:yVal>
            <c:numRef>
              <c:f>Sheet1!$G$19:$G$24</c:f>
              <c:numCache>
                <c:formatCode>General</c:formatCode>
                <c:ptCount val="6"/>
                <c:pt idx="0">
                  <c:v>23.5</c:v>
                </c:pt>
                <c:pt idx="1">
                  <c:v>22</c:v>
                </c:pt>
                <c:pt idx="2">
                  <c:v>20</c:v>
                </c:pt>
                <c:pt idx="3">
                  <c:v>14</c:v>
                </c:pt>
                <c:pt idx="4">
                  <c:v>5</c:v>
                </c:pt>
                <c:pt idx="5">
                  <c:v>0</c:v>
                </c:pt>
              </c:numCache>
            </c:numRef>
          </c:yVal>
          <c:smooth val="0"/>
          <c:extLst>
            <c:ext xmlns:c16="http://schemas.microsoft.com/office/drawing/2014/chart" uri="{C3380CC4-5D6E-409C-BE32-E72D297353CC}">
              <c16:uniqueId val="{00000001-92B0-421E-A0C0-BD3ED57DE819}"/>
            </c:ext>
          </c:extLst>
        </c:ser>
        <c:dLbls>
          <c:showLegendKey val="0"/>
          <c:showVal val="0"/>
          <c:showCatName val="0"/>
          <c:showSerName val="0"/>
          <c:showPercent val="0"/>
          <c:showBubbleSize val="0"/>
        </c:dLbls>
        <c:axId val="449741088"/>
        <c:axId val="449741416"/>
      </c:scatterChart>
      <c:valAx>
        <c:axId val="44974108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49741416"/>
        <c:crosses val="autoZero"/>
        <c:crossBetween val="midCat"/>
      </c:valAx>
      <c:valAx>
        <c:axId val="449741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449741088"/>
        <c:crosses val="autoZero"/>
        <c:crossBetween val="midCat"/>
      </c:valAx>
      <c:spPr>
        <a:noFill/>
        <a:ln>
          <a:noFill/>
        </a:ln>
        <a:effectLst/>
      </c:spPr>
    </c:plotArea>
    <c:plotVisOnly val="1"/>
    <c:dispBlanksAs val="gap"/>
    <c:showDLblsOverMax val="0"/>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image" Target="../media/image1.wmf"/><Relationship Id="rId5" Type="http://schemas.openxmlformats.org/officeDocument/2006/relationships/image" Target="../media/image5.wmf"/><Relationship Id="rId4"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8" Type="http://schemas.openxmlformats.org/officeDocument/2006/relationships/image" Target="../media/image73.wmf"/><Relationship Id="rId13" Type="http://schemas.openxmlformats.org/officeDocument/2006/relationships/image" Target="../media/image78.wmf"/><Relationship Id="rId3" Type="http://schemas.openxmlformats.org/officeDocument/2006/relationships/image" Target="../media/image68.wmf"/><Relationship Id="rId7" Type="http://schemas.openxmlformats.org/officeDocument/2006/relationships/image" Target="../media/image72.wmf"/><Relationship Id="rId12" Type="http://schemas.openxmlformats.org/officeDocument/2006/relationships/image" Target="../media/image77.wmf"/><Relationship Id="rId2" Type="http://schemas.openxmlformats.org/officeDocument/2006/relationships/image" Target="../media/image66.wmf"/><Relationship Id="rId1" Type="http://schemas.openxmlformats.org/officeDocument/2006/relationships/image" Target="../media/image67.wmf"/><Relationship Id="rId6" Type="http://schemas.openxmlformats.org/officeDocument/2006/relationships/image" Target="../media/image71.wmf"/><Relationship Id="rId11" Type="http://schemas.openxmlformats.org/officeDocument/2006/relationships/image" Target="../media/image76.wmf"/><Relationship Id="rId5" Type="http://schemas.openxmlformats.org/officeDocument/2006/relationships/image" Target="../media/image70.wmf"/><Relationship Id="rId10" Type="http://schemas.openxmlformats.org/officeDocument/2006/relationships/image" Target="../media/image75.wmf"/><Relationship Id="rId4" Type="http://schemas.openxmlformats.org/officeDocument/2006/relationships/image" Target="../media/image69.wmf"/><Relationship Id="rId9" Type="http://schemas.openxmlformats.org/officeDocument/2006/relationships/image" Target="../media/image74.wmf"/><Relationship Id="rId14" Type="http://schemas.openxmlformats.org/officeDocument/2006/relationships/image" Target="../media/image79.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image" Target="../media/image59.wmf"/><Relationship Id="rId1" Type="http://schemas.openxmlformats.org/officeDocument/2006/relationships/image" Target="../media/image58.wmf"/><Relationship Id="rId6" Type="http://schemas.openxmlformats.org/officeDocument/2006/relationships/image" Target="../media/image82.wmf"/><Relationship Id="rId5" Type="http://schemas.openxmlformats.org/officeDocument/2006/relationships/image" Target="../media/image81.wmf"/><Relationship Id="rId4" Type="http://schemas.openxmlformats.org/officeDocument/2006/relationships/image" Target="../media/image61.wmf"/></Relationships>
</file>

<file path=ppt/drawings/_rels/vmlDrawing12.vml.rels><?xml version="1.0" encoding="UTF-8" standalone="yes"?>
<Relationships xmlns="http://schemas.openxmlformats.org/package/2006/relationships"><Relationship Id="rId8" Type="http://schemas.openxmlformats.org/officeDocument/2006/relationships/image" Target="../media/image87.wmf"/><Relationship Id="rId3" Type="http://schemas.openxmlformats.org/officeDocument/2006/relationships/image" Target="../media/image85.wmf"/><Relationship Id="rId7" Type="http://schemas.openxmlformats.org/officeDocument/2006/relationships/image" Target="../media/image61.wmf"/><Relationship Id="rId2" Type="http://schemas.openxmlformats.org/officeDocument/2006/relationships/image" Target="../media/image84.wmf"/><Relationship Id="rId1" Type="http://schemas.openxmlformats.org/officeDocument/2006/relationships/image" Target="../media/image83.wmf"/><Relationship Id="rId6" Type="http://schemas.openxmlformats.org/officeDocument/2006/relationships/image" Target="../media/image80.wmf"/><Relationship Id="rId5" Type="http://schemas.openxmlformats.org/officeDocument/2006/relationships/image" Target="../media/image81.wmf"/><Relationship Id="rId4" Type="http://schemas.openxmlformats.org/officeDocument/2006/relationships/image" Target="../media/image86.e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46.wmf"/><Relationship Id="rId13" Type="http://schemas.openxmlformats.org/officeDocument/2006/relationships/image" Target="../media/image94.wmf"/><Relationship Id="rId18" Type="http://schemas.openxmlformats.org/officeDocument/2006/relationships/image" Target="../media/image99.wmf"/><Relationship Id="rId26" Type="http://schemas.openxmlformats.org/officeDocument/2006/relationships/image" Target="../media/image105.wmf"/><Relationship Id="rId39" Type="http://schemas.openxmlformats.org/officeDocument/2006/relationships/image" Target="../media/image84.wmf"/><Relationship Id="rId3" Type="http://schemas.openxmlformats.org/officeDocument/2006/relationships/image" Target="../media/image81.wmf"/><Relationship Id="rId21" Type="http://schemas.openxmlformats.org/officeDocument/2006/relationships/image" Target="../media/image48.wmf"/><Relationship Id="rId34" Type="http://schemas.openxmlformats.org/officeDocument/2006/relationships/image" Target="../media/image113.wmf"/><Relationship Id="rId7" Type="http://schemas.openxmlformats.org/officeDocument/2006/relationships/image" Target="../media/image91.wmf"/><Relationship Id="rId12" Type="http://schemas.openxmlformats.org/officeDocument/2006/relationships/image" Target="../media/image93.wmf"/><Relationship Id="rId17" Type="http://schemas.openxmlformats.org/officeDocument/2006/relationships/image" Target="../media/image98.wmf"/><Relationship Id="rId25" Type="http://schemas.openxmlformats.org/officeDocument/2006/relationships/image" Target="../media/image104.wmf"/><Relationship Id="rId33" Type="http://schemas.openxmlformats.org/officeDocument/2006/relationships/image" Target="../media/image112.wmf"/><Relationship Id="rId38" Type="http://schemas.openxmlformats.org/officeDocument/2006/relationships/image" Target="../media/image83.wmf"/><Relationship Id="rId2" Type="http://schemas.openxmlformats.org/officeDocument/2006/relationships/image" Target="../media/image80.wmf"/><Relationship Id="rId16" Type="http://schemas.openxmlformats.org/officeDocument/2006/relationships/image" Target="../media/image97.wmf"/><Relationship Id="rId20" Type="http://schemas.openxmlformats.org/officeDocument/2006/relationships/image" Target="../media/image101.wmf"/><Relationship Id="rId29" Type="http://schemas.openxmlformats.org/officeDocument/2006/relationships/image" Target="../media/image108.wmf"/><Relationship Id="rId1" Type="http://schemas.openxmlformats.org/officeDocument/2006/relationships/image" Target="../media/image87.wmf"/><Relationship Id="rId6" Type="http://schemas.openxmlformats.org/officeDocument/2006/relationships/image" Target="../media/image90.wmf"/><Relationship Id="rId11" Type="http://schemas.openxmlformats.org/officeDocument/2006/relationships/image" Target="../media/image45.wmf"/><Relationship Id="rId24" Type="http://schemas.openxmlformats.org/officeDocument/2006/relationships/image" Target="../media/image103.wmf"/><Relationship Id="rId32" Type="http://schemas.openxmlformats.org/officeDocument/2006/relationships/image" Target="../media/image111.wmf"/><Relationship Id="rId37" Type="http://schemas.openxmlformats.org/officeDocument/2006/relationships/image" Target="../media/image116.wmf"/><Relationship Id="rId40" Type="http://schemas.openxmlformats.org/officeDocument/2006/relationships/image" Target="../media/image85.wmf"/><Relationship Id="rId5" Type="http://schemas.openxmlformats.org/officeDocument/2006/relationships/image" Target="../media/image89.wmf"/><Relationship Id="rId15" Type="http://schemas.openxmlformats.org/officeDocument/2006/relationships/image" Target="../media/image96.wmf"/><Relationship Id="rId23" Type="http://schemas.openxmlformats.org/officeDocument/2006/relationships/image" Target="../media/image102.wmf"/><Relationship Id="rId28" Type="http://schemas.openxmlformats.org/officeDocument/2006/relationships/image" Target="../media/image107.wmf"/><Relationship Id="rId36" Type="http://schemas.openxmlformats.org/officeDocument/2006/relationships/image" Target="../media/image115.wmf"/><Relationship Id="rId10" Type="http://schemas.openxmlformats.org/officeDocument/2006/relationships/image" Target="../media/image44.wmf"/><Relationship Id="rId19" Type="http://schemas.openxmlformats.org/officeDocument/2006/relationships/image" Target="../media/image100.wmf"/><Relationship Id="rId31" Type="http://schemas.openxmlformats.org/officeDocument/2006/relationships/image" Target="../media/image110.wmf"/><Relationship Id="rId4" Type="http://schemas.openxmlformats.org/officeDocument/2006/relationships/image" Target="../media/image88.wmf"/><Relationship Id="rId9" Type="http://schemas.openxmlformats.org/officeDocument/2006/relationships/image" Target="../media/image92.wmf"/><Relationship Id="rId14" Type="http://schemas.openxmlformats.org/officeDocument/2006/relationships/image" Target="../media/image95.wmf"/><Relationship Id="rId22" Type="http://schemas.openxmlformats.org/officeDocument/2006/relationships/image" Target="../media/image49.wmf"/><Relationship Id="rId27" Type="http://schemas.openxmlformats.org/officeDocument/2006/relationships/image" Target="../media/image106.wmf"/><Relationship Id="rId30" Type="http://schemas.openxmlformats.org/officeDocument/2006/relationships/image" Target="../media/image109.wmf"/><Relationship Id="rId35" Type="http://schemas.openxmlformats.org/officeDocument/2006/relationships/image" Target="../media/image114.wmf"/></Relationships>
</file>

<file path=ppt/drawings/_rels/vmlDrawing14.vml.rels><?xml version="1.0" encoding="UTF-8" standalone="yes"?>
<Relationships xmlns="http://schemas.openxmlformats.org/package/2006/relationships"><Relationship Id="rId8" Type="http://schemas.openxmlformats.org/officeDocument/2006/relationships/image" Target="../media/image107.wmf"/><Relationship Id="rId13" Type="http://schemas.openxmlformats.org/officeDocument/2006/relationships/image" Target="../media/image117.wmf"/><Relationship Id="rId3" Type="http://schemas.openxmlformats.org/officeDocument/2006/relationships/image" Target="../media/image112.wmf"/><Relationship Id="rId7" Type="http://schemas.openxmlformats.org/officeDocument/2006/relationships/image" Target="../media/image106.wmf"/><Relationship Id="rId12" Type="http://schemas.openxmlformats.org/officeDocument/2006/relationships/image" Target="../media/image116.wmf"/><Relationship Id="rId2" Type="http://schemas.openxmlformats.org/officeDocument/2006/relationships/image" Target="../media/image111.wmf"/><Relationship Id="rId16" Type="http://schemas.openxmlformats.org/officeDocument/2006/relationships/image" Target="../media/image81.wmf"/><Relationship Id="rId1" Type="http://schemas.openxmlformats.org/officeDocument/2006/relationships/image" Target="../media/image88.wmf"/><Relationship Id="rId6" Type="http://schemas.openxmlformats.org/officeDocument/2006/relationships/image" Target="../media/image89.wmf"/><Relationship Id="rId11" Type="http://schemas.openxmlformats.org/officeDocument/2006/relationships/image" Target="../media/image110.wmf"/><Relationship Id="rId5" Type="http://schemas.openxmlformats.org/officeDocument/2006/relationships/image" Target="../media/image114.wmf"/><Relationship Id="rId15" Type="http://schemas.openxmlformats.org/officeDocument/2006/relationships/image" Target="../media/image80.wmf"/><Relationship Id="rId10" Type="http://schemas.openxmlformats.org/officeDocument/2006/relationships/image" Target="../media/image109.wmf"/><Relationship Id="rId4" Type="http://schemas.openxmlformats.org/officeDocument/2006/relationships/image" Target="../media/image113.wmf"/><Relationship Id="rId9" Type="http://schemas.openxmlformats.org/officeDocument/2006/relationships/image" Target="../media/image108.wmf"/><Relationship Id="rId14" Type="http://schemas.openxmlformats.org/officeDocument/2006/relationships/image" Target="../media/image87.wmf"/></Relationships>
</file>

<file path=ppt/drawings/_rels/vmlDrawing15.vml.rels><?xml version="1.0" encoding="UTF-8" standalone="yes"?>
<Relationships xmlns="http://schemas.openxmlformats.org/package/2006/relationships"><Relationship Id="rId8" Type="http://schemas.openxmlformats.org/officeDocument/2006/relationships/image" Target="../media/image122.wmf"/><Relationship Id="rId13" Type="http://schemas.openxmlformats.org/officeDocument/2006/relationships/image" Target="../media/image126.wmf"/><Relationship Id="rId3" Type="http://schemas.openxmlformats.org/officeDocument/2006/relationships/image" Target="../media/image81.wmf"/><Relationship Id="rId7" Type="http://schemas.openxmlformats.org/officeDocument/2006/relationships/image" Target="../media/image121.wmf"/><Relationship Id="rId12" Type="http://schemas.openxmlformats.org/officeDocument/2006/relationships/image" Target="../media/image125.wmf"/><Relationship Id="rId2" Type="http://schemas.openxmlformats.org/officeDocument/2006/relationships/image" Target="../media/image80.wmf"/><Relationship Id="rId1" Type="http://schemas.openxmlformats.org/officeDocument/2006/relationships/image" Target="../media/image87.wmf"/><Relationship Id="rId6" Type="http://schemas.openxmlformats.org/officeDocument/2006/relationships/image" Target="../media/image120.wmf"/><Relationship Id="rId11" Type="http://schemas.openxmlformats.org/officeDocument/2006/relationships/image" Target="../media/image117.wmf"/><Relationship Id="rId5" Type="http://schemas.openxmlformats.org/officeDocument/2006/relationships/image" Target="../media/image119.wmf"/><Relationship Id="rId10" Type="http://schemas.openxmlformats.org/officeDocument/2006/relationships/image" Target="../media/image124.wmf"/><Relationship Id="rId4" Type="http://schemas.openxmlformats.org/officeDocument/2006/relationships/image" Target="../media/image118.wmf"/><Relationship Id="rId9" Type="http://schemas.openxmlformats.org/officeDocument/2006/relationships/image" Target="../media/image123.wmf"/></Relationships>
</file>

<file path=ppt/drawings/_rels/vmlDrawing16.vml.rels><?xml version="1.0" encoding="UTF-8" standalone="yes"?>
<Relationships xmlns="http://schemas.openxmlformats.org/package/2006/relationships"><Relationship Id="rId8" Type="http://schemas.openxmlformats.org/officeDocument/2006/relationships/image" Target="../media/image117.wmf"/><Relationship Id="rId13" Type="http://schemas.openxmlformats.org/officeDocument/2006/relationships/image" Target="../media/image132.wmf"/><Relationship Id="rId18" Type="http://schemas.openxmlformats.org/officeDocument/2006/relationships/image" Target="../media/image136.wmf"/><Relationship Id="rId26" Type="http://schemas.openxmlformats.org/officeDocument/2006/relationships/image" Target="../media/image144.wmf"/><Relationship Id="rId39" Type="http://schemas.openxmlformats.org/officeDocument/2006/relationships/image" Target="../media/image157.wmf"/><Relationship Id="rId3" Type="http://schemas.openxmlformats.org/officeDocument/2006/relationships/image" Target="../media/image127.wmf"/><Relationship Id="rId21" Type="http://schemas.openxmlformats.org/officeDocument/2006/relationships/image" Target="../media/image139.wmf"/><Relationship Id="rId34" Type="http://schemas.openxmlformats.org/officeDocument/2006/relationships/image" Target="../media/image152.wmf"/><Relationship Id="rId42" Type="http://schemas.openxmlformats.org/officeDocument/2006/relationships/image" Target="../media/image160.wmf"/><Relationship Id="rId7" Type="http://schemas.openxmlformats.org/officeDocument/2006/relationships/image" Target="../media/image124.wmf"/><Relationship Id="rId12" Type="http://schemas.openxmlformats.org/officeDocument/2006/relationships/image" Target="../media/image131.wmf"/><Relationship Id="rId17" Type="http://schemas.openxmlformats.org/officeDocument/2006/relationships/image" Target="../media/image135.wmf"/><Relationship Id="rId25" Type="http://schemas.openxmlformats.org/officeDocument/2006/relationships/image" Target="../media/image143.wmf"/><Relationship Id="rId33" Type="http://schemas.openxmlformats.org/officeDocument/2006/relationships/image" Target="../media/image151.wmf"/><Relationship Id="rId38" Type="http://schemas.openxmlformats.org/officeDocument/2006/relationships/image" Target="../media/image156.wmf"/><Relationship Id="rId2" Type="http://schemas.openxmlformats.org/officeDocument/2006/relationships/image" Target="../media/image119.wmf"/><Relationship Id="rId16" Type="http://schemas.openxmlformats.org/officeDocument/2006/relationships/image" Target="../media/image91.wmf"/><Relationship Id="rId20" Type="http://schemas.openxmlformats.org/officeDocument/2006/relationships/image" Target="../media/image138.wmf"/><Relationship Id="rId29" Type="http://schemas.openxmlformats.org/officeDocument/2006/relationships/image" Target="../media/image147.wmf"/><Relationship Id="rId41" Type="http://schemas.openxmlformats.org/officeDocument/2006/relationships/image" Target="../media/image159.wmf"/><Relationship Id="rId1" Type="http://schemas.openxmlformats.org/officeDocument/2006/relationships/image" Target="../media/image118.wmf"/><Relationship Id="rId6" Type="http://schemas.openxmlformats.org/officeDocument/2006/relationships/image" Target="../media/image123.wmf"/><Relationship Id="rId11" Type="http://schemas.openxmlformats.org/officeDocument/2006/relationships/image" Target="../media/image130.wmf"/><Relationship Id="rId24" Type="http://schemas.openxmlformats.org/officeDocument/2006/relationships/image" Target="../media/image142.wmf"/><Relationship Id="rId32" Type="http://schemas.openxmlformats.org/officeDocument/2006/relationships/image" Target="../media/image150.wmf"/><Relationship Id="rId37" Type="http://schemas.openxmlformats.org/officeDocument/2006/relationships/image" Target="../media/image155.wmf"/><Relationship Id="rId40" Type="http://schemas.openxmlformats.org/officeDocument/2006/relationships/image" Target="../media/image158.wmf"/><Relationship Id="rId45" Type="http://schemas.openxmlformats.org/officeDocument/2006/relationships/image" Target="../media/image81.wmf"/><Relationship Id="rId5" Type="http://schemas.openxmlformats.org/officeDocument/2006/relationships/image" Target="../media/image128.wmf"/><Relationship Id="rId15" Type="http://schemas.openxmlformats.org/officeDocument/2006/relationships/image" Target="../media/image134.wmf"/><Relationship Id="rId23" Type="http://schemas.openxmlformats.org/officeDocument/2006/relationships/image" Target="../media/image141.wmf"/><Relationship Id="rId28" Type="http://schemas.openxmlformats.org/officeDocument/2006/relationships/image" Target="../media/image146.wmf"/><Relationship Id="rId36" Type="http://schemas.openxmlformats.org/officeDocument/2006/relationships/image" Target="../media/image154.wmf"/><Relationship Id="rId10" Type="http://schemas.openxmlformats.org/officeDocument/2006/relationships/image" Target="../media/image129.wmf"/><Relationship Id="rId19" Type="http://schemas.openxmlformats.org/officeDocument/2006/relationships/image" Target="../media/image137.wmf"/><Relationship Id="rId31" Type="http://schemas.openxmlformats.org/officeDocument/2006/relationships/image" Target="../media/image149.wmf"/><Relationship Id="rId44" Type="http://schemas.openxmlformats.org/officeDocument/2006/relationships/image" Target="../media/image80.wmf"/><Relationship Id="rId4" Type="http://schemas.openxmlformats.org/officeDocument/2006/relationships/image" Target="../media/image121.wmf"/><Relationship Id="rId9" Type="http://schemas.openxmlformats.org/officeDocument/2006/relationships/image" Target="../media/image125.wmf"/><Relationship Id="rId14" Type="http://schemas.openxmlformats.org/officeDocument/2006/relationships/image" Target="../media/image133.wmf"/><Relationship Id="rId22" Type="http://schemas.openxmlformats.org/officeDocument/2006/relationships/image" Target="../media/image140.wmf"/><Relationship Id="rId27" Type="http://schemas.openxmlformats.org/officeDocument/2006/relationships/image" Target="../media/image145.wmf"/><Relationship Id="rId30" Type="http://schemas.openxmlformats.org/officeDocument/2006/relationships/image" Target="../media/image148.wmf"/><Relationship Id="rId35" Type="http://schemas.openxmlformats.org/officeDocument/2006/relationships/image" Target="../media/image153.wmf"/><Relationship Id="rId43" Type="http://schemas.openxmlformats.org/officeDocument/2006/relationships/image" Target="../media/image87.wmf"/></Relationships>
</file>

<file path=ppt/drawings/_rels/vmlDrawing17.vml.rels><?xml version="1.0" encoding="UTF-8" standalone="yes"?>
<Relationships xmlns="http://schemas.openxmlformats.org/package/2006/relationships"><Relationship Id="rId8" Type="http://schemas.openxmlformats.org/officeDocument/2006/relationships/image" Target="../media/image165.wmf"/><Relationship Id="rId13" Type="http://schemas.openxmlformats.org/officeDocument/2006/relationships/image" Target="../media/image140.wmf"/><Relationship Id="rId18" Type="http://schemas.openxmlformats.org/officeDocument/2006/relationships/image" Target="../media/image159.wmf"/><Relationship Id="rId3" Type="http://schemas.openxmlformats.org/officeDocument/2006/relationships/image" Target="../media/image125.wmf"/><Relationship Id="rId21" Type="http://schemas.openxmlformats.org/officeDocument/2006/relationships/image" Target="../media/image81.wmf"/><Relationship Id="rId7" Type="http://schemas.openxmlformats.org/officeDocument/2006/relationships/image" Target="../media/image164.wmf"/><Relationship Id="rId12" Type="http://schemas.openxmlformats.org/officeDocument/2006/relationships/image" Target="../media/image169.wmf"/><Relationship Id="rId17" Type="http://schemas.openxmlformats.org/officeDocument/2006/relationships/image" Target="../media/image158.wmf"/><Relationship Id="rId2" Type="http://schemas.openxmlformats.org/officeDocument/2006/relationships/image" Target="../media/image119.wmf"/><Relationship Id="rId16" Type="http://schemas.openxmlformats.org/officeDocument/2006/relationships/image" Target="../media/image144.wmf"/><Relationship Id="rId20" Type="http://schemas.openxmlformats.org/officeDocument/2006/relationships/image" Target="../media/image80.wmf"/><Relationship Id="rId1" Type="http://schemas.openxmlformats.org/officeDocument/2006/relationships/image" Target="../media/image161.wmf"/><Relationship Id="rId6" Type="http://schemas.openxmlformats.org/officeDocument/2006/relationships/image" Target="../media/image157.wmf"/><Relationship Id="rId11" Type="http://schemas.openxmlformats.org/officeDocument/2006/relationships/image" Target="../media/image168.wmf"/><Relationship Id="rId5" Type="http://schemas.openxmlformats.org/officeDocument/2006/relationships/image" Target="../media/image163.wmf"/><Relationship Id="rId15" Type="http://schemas.openxmlformats.org/officeDocument/2006/relationships/image" Target="../media/image124.wmf"/><Relationship Id="rId10" Type="http://schemas.openxmlformats.org/officeDocument/2006/relationships/image" Target="../media/image167.wmf"/><Relationship Id="rId19" Type="http://schemas.openxmlformats.org/officeDocument/2006/relationships/image" Target="../media/image87.wmf"/><Relationship Id="rId4" Type="http://schemas.openxmlformats.org/officeDocument/2006/relationships/image" Target="../media/image162.wmf"/><Relationship Id="rId9" Type="http://schemas.openxmlformats.org/officeDocument/2006/relationships/image" Target="../media/image166.wmf"/><Relationship Id="rId14" Type="http://schemas.openxmlformats.org/officeDocument/2006/relationships/image" Target="../media/image143.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168.wmf"/><Relationship Id="rId13" Type="http://schemas.openxmlformats.org/officeDocument/2006/relationships/image" Target="../media/image170.wmf"/><Relationship Id="rId18" Type="http://schemas.openxmlformats.org/officeDocument/2006/relationships/image" Target="../media/image75.wmf"/><Relationship Id="rId3" Type="http://schemas.openxmlformats.org/officeDocument/2006/relationships/image" Target="../media/image157.wmf"/><Relationship Id="rId21" Type="http://schemas.openxmlformats.org/officeDocument/2006/relationships/image" Target="../media/image174.wmf"/><Relationship Id="rId7" Type="http://schemas.openxmlformats.org/officeDocument/2006/relationships/image" Target="../media/image167.wmf"/><Relationship Id="rId12" Type="http://schemas.openxmlformats.org/officeDocument/2006/relationships/image" Target="../media/image81.wmf"/><Relationship Id="rId17" Type="http://schemas.openxmlformats.org/officeDocument/2006/relationships/image" Target="../media/image74.wmf"/><Relationship Id="rId2" Type="http://schemas.openxmlformats.org/officeDocument/2006/relationships/image" Target="../media/image163.wmf"/><Relationship Id="rId16" Type="http://schemas.openxmlformats.org/officeDocument/2006/relationships/image" Target="../media/image73.wmf"/><Relationship Id="rId20" Type="http://schemas.openxmlformats.org/officeDocument/2006/relationships/image" Target="../media/image76.wmf"/><Relationship Id="rId1" Type="http://schemas.openxmlformats.org/officeDocument/2006/relationships/image" Target="../media/image162.wmf"/><Relationship Id="rId6" Type="http://schemas.openxmlformats.org/officeDocument/2006/relationships/image" Target="../media/image166.wmf"/><Relationship Id="rId11" Type="http://schemas.openxmlformats.org/officeDocument/2006/relationships/image" Target="../media/image80.wmf"/><Relationship Id="rId5" Type="http://schemas.openxmlformats.org/officeDocument/2006/relationships/image" Target="../media/image165.wmf"/><Relationship Id="rId15" Type="http://schemas.openxmlformats.org/officeDocument/2006/relationships/image" Target="../media/image172.wmf"/><Relationship Id="rId10" Type="http://schemas.openxmlformats.org/officeDocument/2006/relationships/image" Target="../media/image87.wmf"/><Relationship Id="rId19" Type="http://schemas.openxmlformats.org/officeDocument/2006/relationships/image" Target="../media/image173.wmf"/><Relationship Id="rId4" Type="http://schemas.openxmlformats.org/officeDocument/2006/relationships/image" Target="../media/image164.wmf"/><Relationship Id="rId9" Type="http://schemas.openxmlformats.org/officeDocument/2006/relationships/image" Target="../media/image169.wmf"/><Relationship Id="rId14" Type="http://schemas.openxmlformats.org/officeDocument/2006/relationships/image" Target="../media/image171.w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image" Target="../media/image178.wmf"/><Relationship Id="rId1" Type="http://schemas.openxmlformats.org/officeDocument/2006/relationships/image" Target="../media/image177.wmf"/><Relationship Id="rId4" Type="http://schemas.openxmlformats.org/officeDocument/2006/relationships/image" Target="../media/image180.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image" Target="../media/image18.wmf"/><Relationship Id="rId3" Type="http://schemas.openxmlformats.org/officeDocument/2006/relationships/image" Target="../media/image8.wmf"/><Relationship Id="rId7" Type="http://schemas.openxmlformats.org/officeDocument/2006/relationships/image" Target="../media/image12.wmf"/><Relationship Id="rId12" Type="http://schemas.openxmlformats.org/officeDocument/2006/relationships/image" Target="../media/image17.wmf"/><Relationship Id="rId2" Type="http://schemas.openxmlformats.org/officeDocument/2006/relationships/image" Target="../media/image7.wmf"/><Relationship Id="rId1" Type="http://schemas.openxmlformats.org/officeDocument/2006/relationships/image" Target="../media/image6.wmf"/><Relationship Id="rId6" Type="http://schemas.openxmlformats.org/officeDocument/2006/relationships/image" Target="../media/image11.wmf"/><Relationship Id="rId11" Type="http://schemas.openxmlformats.org/officeDocument/2006/relationships/image" Target="../media/image16.wmf"/><Relationship Id="rId5" Type="http://schemas.openxmlformats.org/officeDocument/2006/relationships/image" Target="../media/image10.wmf"/><Relationship Id="rId15" Type="http://schemas.openxmlformats.org/officeDocument/2006/relationships/image" Target="../media/image20.wmf"/><Relationship Id="rId10" Type="http://schemas.openxmlformats.org/officeDocument/2006/relationships/image" Target="../media/image15.wmf"/><Relationship Id="rId4" Type="http://schemas.openxmlformats.org/officeDocument/2006/relationships/image" Target="../media/image9.wmf"/><Relationship Id="rId9" Type="http://schemas.openxmlformats.org/officeDocument/2006/relationships/image" Target="../media/image14.wmf"/><Relationship Id="rId14"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image" Target="../media/image14.wmf"/><Relationship Id="rId3" Type="http://schemas.openxmlformats.org/officeDocument/2006/relationships/image" Target="../media/image9.wmf"/><Relationship Id="rId7" Type="http://schemas.openxmlformats.org/officeDocument/2006/relationships/image" Target="../media/image18.wmf"/><Relationship Id="rId12" Type="http://schemas.openxmlformats.org/officeDocument/2006/relationships/image" Target="../media/image12.wmf"/><Relationship Id="rId2" Type="http://schemas.openxmlformats.org/officeDocument/2006/relationships/image" Target="../media/image7.wmf"/><Relationship Id="rId1" Type="http://schemas.openxmlformats.org/officeDocument/2006/relationships/image" Target="../media/image6.wmf"/><Relationship Id="rId6" Type="http://schemas.openxmlformats.org/officeDocument/2006/relationships/image" Target="../media/image17.wmf"/><Relationship Id="rId11" Type="http://schemas.openxmlformats.org/officeDocument/2006/relationships/image" Target="../media/image11.wmf"/><Relationship Id="rId5" Type="http://schemas.openxmlformats.org/officeDocument/2006/relationships/image" Target="../media/image16.wmf"/><Relationship Id="rId15" Type="http://schemas.openxmlformats.org/officeDocument/2006/relationships/image" Target="../media/image15.wmf"/><Relationship Id="rId10" Type="http://schemas.openxmlformats.org/officeDocument/2006/relationships/image" Target="../media/image10.wmf"/><Relationship Id="rId4" Type="http://schemas.openxmlformats.org/officeDocument/2006/relationships/image" Target="../media/image13.wmf"/><Relationship Id="rId9" Type="http://schemas.openxmlformats.org/officeDocument/2006/relationships/image" Target="../media/image8.wmf"/><Relationship Id="rId14" Type="http://schemas.openxmlformats.org/officeDocument/2006/relationships/image" Target="../media/image2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1.wmf"/><Relationship Id="rId7" Type="http://schemas.openxmlformats.org/officeDocument/2006/relationships/image" Target="../media/image15.wmf"/><Relationship Id="rId2" Type="http://schemas.openxmlformats.org/officeDocument/2006/relationships/image" Target="../media/image10.wmf"/><Relationship Id="rId1" Type="http://schemas.openxmlformats.org/officeDocument/2006/relationships/image" Target="../media/image8.wmf"/><Relationship Id="rId6" Type="http://schemas.openxmlformats.org/officeDocument/2006/relationships/image" Target="../media/image20.wmf"/><Relationship Id="rId5" Type="http://schemas.openxmlformats.org/officeDocument/2006/relationships/image" Target="../media/image14.wmf"/><Relationship Id="rId4"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3.wmf"/><Relationship Id="rId7" Type="http://schemas.openxmlformats.org/officeDocument/2006/relationships/image" Target="../media/image27.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8" Type="http://schemas.openxmlformats.org/officeDocument/2006/relationships/image" Target="../media/image35.wmf"/><Relationship Id="rId13" Type="http://schemas.openxmlformats.org/officeDocument/2006/relationships/image" Target="../media/image40.wmf"/><Relationship Id="rId18" Type="http://schemas.openxmlformats.org/officeDocument/2006/relationships/image" Target="../media/image45.wmf"/><Relationship Id="rId26" Type="http://schemas.openxmlformats.org/officeDocument/2006/relationships/image" Target="../media/image53.wmf"/><Relationship Id="rId3" Type="http://schemas.openxmlformats.org/officeDocument/2006/relationships/image" Target="../media/image30.wmf"/><Relationship Id="rId21" Type="http://schemas.openxmlformats.org/officeDocument/2006/relationships/image" Target="../media/image48.wmf"/><Relationship Id="rId7" Type="http://schemas.openxmlformats.org/officeDocument/2006/relationships/image" Target="../media/image34.wmf"/><Relationship Id="rId12" Type="http://schemas.openxmlformats.org/officeDocument/2006/relationships/image" Target="../media/image39.wmf"/><Relationship Id="rId17" Type="http://schemas.openxmlformats.org/officeDocument/2006/relationships/image" Target="../media/image44.wmf"/><Relationship Id="rId25" Type="http://schemas.openxmlformats.org/officeDocument/2006/relationships/image" Target="../media/image52.wmf"/><Relationship Id="rId2" Type="http://schemas.openxmlformats.org/officeDocument/2006/relationships/image" Target="../media/image29.wmf"/><Relationship Id="rId16" Type="http://schemas.openxmlformats.org/officeDocument/2006/relationships/image" Target="../media/image43.wmf"/><Relationship Id="rId20" Type="http://schemas.openxmlformats.org/officeDocument/2006/relationships/image" Target="../media/image47.wmf"/><Relationship Id="rId1" Type="http://schemas.openxmlformats.org/officeDocument/2006/relationships/image" Target="../media/image28.wmf"/><Relationship Id="rId6" Type="http://schemas.openxmlformats.org/officeDocument/2006/relationships/image" Target="../media/image33.wmf"/><Relationship Id="rId11" Type="http://schemas.openxmlformats.org/officeDocument/2006/relationships/image" Target="../media/image38.wmf"/><Relationship Id="rId24" Type="http://schemas.openxmlformats.org/officeDocument/2006/relationships/image" Target="../media/image51.wmf"/><Relationship Id="rId5" Type="http://schemas.openxmlformats.org/officeDocument/2006/relationships/image" Target="../media/image32.wmf"/><Relationship Id="rId15" Type="http://schemas.openxmlformats.org/officeDocument/2006/relationships/image" Target="../media/image42.wmf"/><Relationship Id="rId23" Type="http://schemas.openxmlformats.org/officeDocument/2006/relationships/image" Target="../media/image50.wmf"/><Relationship Id="rId10" Type="http://schemas.openxmlformats.org/officeDocument/2006/relationships/image" Target="../media/image37.wmf"/><Relationship Id="rId19" Type="http://schemas.openxmlformats.org/officeDocument/2006/relationships/image" Target="../media/image46.wmf"/><Relationship Id="rId4" Type="http://schemas.openxmlformats.org/officeDocument/2006/relationships/image" Target="../media/image31.wmf"/><Relationship Id="rId9" Type="http://schemas.openxmlformats.org/officeDocument/2006/relationships/image" Target="../media/image36.wmf"/><Relationship Id="rId14" Type="http://schemas.openxmlformats.org/officeDocument/2006/relationships/image" Target="../media/image41.wmf"/><Relationship Id="rId22" Type="http://schemas.openxmlformats.org/officeDocument/2006/relationships/image" Target="../media/image49.wmf"/><Relationship Id="rId27" Type="http://schemas.openxmlformats.org/officeDocument/2006/relationships/image" Target="../media/image54.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image" Target="../media/image56.wmf"/><Relationship Id="rId1" Type="http://schemas.openxmlformats.org/officeDocument/2006/relationships/image" Target="../media/image55.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image" Target="../media/image60.wmf"/><Relationship Id="rId7" Type="http://schemas.openxmlformats.org/officeDocument/2006/relationships/image" Target="../media/image64.wmf"/><Relationship Id="rId2" Type="http://schemas.openxmlformats.org/officeDocument/2006/relationships/image" Target="../media/image59.wmf"/><Relationship Id="rId1" Type="http://schemas.openxmlformats.org/officeDocument/2006/relationships/image" Target="../media/image58.wmf"/><Relationship Id="rId6" Type="http://schemas.openxmlformats.org/officeDocument/2006/relationships/image" Target="../media/image63.wmf"/><Relationship Id="rId5" Type="http://schemas.openxmlformats.org/officeDocument/2006/relationships/image" Target="../media/image62.wmf"/><Relationship Id="rId4" Type="http://schemas.openxmlformats.org/officeDocument/2006/relationships/image" Target="../media/image6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4.wmf"/><Relationship Id="rId1" Type="http://schemas.openxmlformats.org/officeDocument/2006/relationships/image" Target="../media/image63.wmf"/><Relationship Id="rId5" Type="http://schemas.openxmlformats.org/officeDocument/2006/relationships/image" Target="../media/image67.wmf"/><Relationship Id="rId4" Type="http://schemas.openxmlformats.org/officeDocument/2006/relationships/image" Target="../media/image6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68625"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spcBef>
                <a:spcPct val="0"/>
              </a:spcBef>
              <a:defRPr sz="1200">
                <a:ea typeface="ＭＳ Ｐゴシック" pitchFamily="50" charset="-128"/>
              </a:defRPr>
            </a:lvl1pPr>
          </a:lstStyle>
          <a:p>
            <a:pPr>
              <a:defRPr/>
            </a:pPr>
            <a:endParaRPr lang="en-US" altLang="ja-JP"/>
          </a:p>
        </p:txBody>
      </p:sp>
      <p:sp>
        <p:nvSpPr>
          <p:cNvPr id="58371" name="Rectangle 3"/>
          <p:cNvSpPr>
            <a:spLocks noGrp="1" noChangeArrowheads="1"/>
          </p:cNvSpPr>
          <p:nvPr>
            <p:ph type="dt" sz="quarter" idx="1"/>
          </p:nvPr>
        </p:nvSpPr>
        <p:spPr bwMode="auto">
          <a:xfrm>
            <a:off x="3883025" y="0"/>
            <a:ext cx="2968625" cy="487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1200">
                <a:ea typeface="ＭＳ Ｐゴシック" pitchFamily="50" charset="-128"/>
              </a:defRPr>
            </a:lvl1pPr>
          </a:lstStyle>
          <a:p>
            <a:pPr>
              <a:defRPr/>
            </a:pPr>
            <a:endParaRPr lang="en-US" altLang="ja-JP"/>
          </a:p>
        </p:txBody>
      </p:sp>
      <p:sp>
        <p:nvSpPr>
          <p:cNvPr id="58372" name="Rectangle 4"/>
          <p:cNvSpPr>
            <a:spLocks noGrp="1" noChangeArrowheads="1"/>
          </p:cNvSpPr>
          <p:nvPr>
            <p:ph type="ftr" sz="quarter" idx="2"/>
          </p:nvPr>
        </p:nvSpPr>
        <p:spPr bwMode="auto">
          <a:xfrm>
            <a:off x="0" y="9259888"/>
            <a:ext cx="2968625" cy="4873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spcBef>
                <a:spcPct val="0"/>
              </a:spcBef>
              <a:defRPr sz="1200">
                <a:ea typeface="ＭＳ Ｐゴシック" pitchFamily="50" charset="-128"/>
              </a:defRPr>
            </a:lvl1pPr>
          </a:lstStyle>
          <a:p>
            <a:pPr>
              <a:defRPr/>
            </a:pPr>
            <a:endParaRPr lang="en-US" altLang="ja-JP"/>
          </a:p>
        </p:txBody>
      </p:sp>
      <p:sp>
        <p:nvSpPr>
          <p:cNvPr id="58373" name="Rectangle 5"/>
          <p:cNvSpPr>
            <a:spLocks noGrp="1" noChangeArrowheads="1"/>
          </p:cNvSpPr>
          <p:nvPr>
            <p:ph type="sldNum" sz="quarter" idx="3"/>
          </p:nvPr>
        </p:nvSpPr>
        <p:spPr bwMode="auto">
          <a:xfrm>
            <a:off x="3883025" y="9259888"/>
            <a:ext cx="2968625" cy="48736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spcBef>
                <a:spcPct val="0"/>
              </a:spcBef>
              <a:defRPr sz="1200">
                <a:ea typeface="ＭＳ Ｐゴシック" pitchFamily="50" charset="-128"/>
              </a:defRPr>
            </a:lvl1pPr>
          </a:lstStyle>
          <a:p>
            <a:pPr>
              <a:defRPr/>
            </a:pPr>
            <a:fld id="{DD6EA795-C2A9-4ED0-A1EC-146A1BFE6C05}" type="slidenum">
              <a:rPr lang="en-US" altLang="ja-JP"/>
              <a:pPr>
                <a:defRPr/>
              </a:pPr>
              <a:t>‹#›</a:t>
            </a:fld>
            <a:endParaRPr lang="en-US" altLang="ja-JP"/>
          </a:p>
        </p:txBody>
      </p:sp>
    </p:spTree>
    <p:extLst>
      <p:ext uri="{BB962C8B-B14F-4D97-AF65-F5344CB8AC3E}">
        <p14:creationId xmlns:p14="http://schemas.microsoft.com/office/powerpoint/2010/main" val="347603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68625" cy="487363"/>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0"/>
              </a:spcBef>
              <a:defRPr sz="1200">
                <a:ea typeface="ＭＳ Ｐゴシック" pitchFamily="50" charset="-128"/>
              </a:defRPr>
            </a:lvl1pPr>
          </a:lstStyle>
          <a:p>
            <a:pPr>
              <a:defRPr/>
            </a:pPr>
            <a:endParaRPr lang="en-US" altLang="ja-JP"/>
          </a:p>
        </p:txBody>
      </p:sp>
      <p:sp>
        <p:nvSpPr>
          <p:cNvPr id="17411" name="Rectangle 3"/>
          <p:cNvSpPr>
            <a:spLocks noGrp="1" noChangeArrowheads="1"/>
          </p:cNvSpPr>
          <p:nvPr>
            <p:ph type="dt" idx="1"/>
          </p:nvPr>
        </p:nvSpPr>
        <p:spPr bwMode="auto">
          <a:xfrm>
            <a:off x="3883025" y="0"/>
            <a:ext cx="2968625" cy="487363"/>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0"/>
              </a:spcBef>
              <a:defRPr sz="1200">
                <a:ea typeface="ＭＳ Ｐゴシック" pitchFamily="50" charset="-128"/>
              </a:defRPr>
            </a:lvl1pPr>
          </a:lstStyle>
          <a:p>
            <a:pPr>
              <a:defRPr/>
            </a:pPr>
            <a:endParaRPr lang="en-US" altLang="ja-JP"/>
          </a:p>
        </p:txBody>
      </p:sp>
      <p:sp>
        <p:nvSpPr>
          <p:cNvPr id="30724" name="Rectangle 4"/>
          <p:cNvSpPr>
            <a:spLocks noGrp="1" noRot="1" noChangeAspect="1" noChangeArrowheads="1" noTextEdit="1"/>
          </p:cNvSpPr>
          <p:nvPr>
            <p:ph type="sldImg" idx="2"/>
          </p:nvPr>
        </p:nvSpPr>
        <p:spPr bwMode="auto">
          <a:xfrm>
            <a:off x="989013" y="731838"/>
            <a:ext cx="4873625" cy="3654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3" name="Rectangle 5"/>
          <p:cNvSpPr>
            <a:spLocks noGrp="1" noChangeArrowheads="1"/>
          </p:cNvSpPr>
          <p:nvPr>
            <p:ph type="body" sz="quarter" idx="3"/>
          </p:nvPr>
        </p:nvSpPr>
        <p:spPr bwMode="auto">
          <a:xfrm>
            <a:off x="912813" y="4630738"/>
            <a:ext cx="5026025" cy="4386262"/>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17414" name="Rectangle 6"/>
          <p:cNvSpPr>
            <a:spLocks noGrp="1" noChangeArrowheads="1"/>
          </p:cNvSpPr>
          <p:nvPr>
            <p:ph type="ftr" sz="quarter" idx="4"/>
          </p:nvPr>
        </p:nvSpPr>
        <p:spPr bwMode="auto">
          <a:xfrm>
            <a:off x="0" y="9259888"/>
            <a:ext cx="2968625" cy="487362"/>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spcBef>
                <a:spcPct val="0"/>
              </a:spcBef>
              <a:defRPr sz="1200">
                <a:ea typeface="ＭＳ Ｐゴシック" pitchFamily="50" charset="-128"/>
              </a:defRPr>
            </a:lvl1pPr>
          </a:lstStyle>
          <a:p>
            <a:pPr>
              <a:defRPr/>
            </a:pPr>
            <a:endParaRPr lang="en-US" altLang="ja-JP"/>
          </a:p>
        </p:txBody>
      </p:sp>
      <p:sp>
        <p:nvSpPr>
          <p:cNvPr id="17415" name="Rectangle 7"/>
          <p:cNvSpPr>
            <a:spLocks noGrp="1" noChangeArrowheads="1"/>
          </p:cNvSpPr>
          <p:nvPr>
            <p:ph type="sldNum" sz="quarter" idx="5"/>
          </p:nvPr>
        </p:nvSpPr>
        <p:spPr bwMode="auto">
          <a:xfrm>
            <a:off x="3883025" y="9259888"/>
            <a:ext cx="2968625" cy="487362"/>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spcBef>
                <a:spcPct val="0"/>
              </a:spcBef>
              <a:defRPr sz="1200">
                <a:ea typeface="ＭＳ Ｐゴシック" pitchFamily="50" charset="-128"/>
              </a:defRPr>
            </a:lvl1pPr>
          </a:lstStyle>
          <a:p>
            <a:pPr>
              <a:defRPr/>
            </a:pPr>
            <a:fld id="{12FB90E9-9E62-4A35-B3B3-8533D9573AE4}" type="slidenum">
              <a:rPr lang="en-US" altLang="ja-JP"/>
              <a:pPr>
                <a:defRPr/>
              </a:pPr>
              <a:t>‹#›</a:t>
            </a:fld>
            <a:endParaRPr lang="en-US" altLang="ja-JP"/>
          </a:p>
        </p:txBody>
      </p:sp>
    </p:spTree>
    <p:extLst>
      <p:ext uri="{BB962C8B-B14F-4D97-AF65-F5344CB8AC3E}">
        <p14:creationId xmlns:p14="http://schemas.microsoft.com/office/powerpoint/2010/main" val="30995575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2FB90E9-9E62-4A35-B3B3-8533D9573AE4}" type="slidenum">
              <a:rPr lang="en-US" altLang="ja-JP" smtClean="0"/>
              <a:pPr>
                <a:defRPr/>
              </a:pPr>
              <a:t>1</a:t>
            </a:fld>
            <a:endParaRPr lang="en-US" altLang="ja-JP"/>
          </a:p>
        </p:txBody>
      </p:sp>
    </p:spTree>
    <p:extLst>
      <p:ext uri="{BB962C8B-B14F-4D97-AF65-F5344CB8AC3E}">
        <p14:creationId xmlns:p14="http://schemas.microsoft.com/office/powerpoint/2010/main" val="3969866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2FB90E9-9E62-4A35-B3B3-8533D9573AE4}" type="slidenum">
              <a:rPr lang="en-US" altLang="ja-JP" smtClean="0"/>
              <a:pPr>
                <a:defRPr/>
              </a:pPr>
              <a:t>25</a:t>
            </a:fld>
            <a:endParaRPr lang="en-US" altLang="ja-JP"/>
          </a:p>
        </p:txBody>
      </p:sp>
    </p:spTree>
    <p:extLst>
      <p:ext uri="{BB962C8B-B14F-4D97-AF65-F5344CB8AC3E}">
        <p14:creationId xmlns:p14="http://schemas.microsoft.com/office/powerpoint/2010/main" val="2654487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12FB90E9-9E62-4A35-B3B3-8533D9573AE4}" type="slidenum">
              <a:rPr lang="en-US" altLang="ja-JP" smtClean="0"/>
              <a:pPr>
                <a:defRPr/>
              </a:pPr>
              <a:t>26</a:t>
            </a:fld>
            <a:endParaRPr lang="en-US" altLang="ja-JP"/>
          </a:p>
        </p:txBody>
      </p:sp>
    </p:spTree>
    <p:extLst>
      <p:ext uri="{BB962C8B-B14F-4D97-AF65-F5344CB8AC3E}">
        <p14:creationId xmlns:p14="http://schemas.microsoft.com/office/powerpoint/2010/main" val="2308654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222174A0-0F46-41C8-A806-37D83101E93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6510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1B776180-B0C1-4EDD-A408-A1E53B7F2F2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79287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F59C9D62-F363-4EE4-9DC0-E2CED997DC4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65850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マスター サブタイトルの書式設定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67742E0A-C944-4DAD-9AC8-D1BE084127D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22606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53273B99-E2B5-41C6-80D6-780785D3BB2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39513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1F372F14-2759-4F96-A67E-F4C9318F10B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0556238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2AAF977D-A6B3-4A62-BFED-CA9CC58E817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209559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134008D4-A724-4113-A06A-05FE90F34D7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00074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CE85106B-E9C3-48C4-A3C3-5BD6691478B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297201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DB4B9A2E-2370-41FC-904A-B61F109D997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82555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51B9280E-A27C-4DBF-AE01-E875305AC21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744269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27095B37-C60F-4CBD-89E0-BC8E85885FC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74747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9D0E200E-C9CE-4895-81E9-7A8916930BA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00984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8CEC584-C2D9-4DFD-BBBD-99587C2512C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435198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767EFAAA-C63C-4BD2-A6CB-0183C2B189E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99631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3BDC2345-E80C-4491-8C5F-30E9665014D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7206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F78B249C-7C10-4191-967E-06BC4B4DBEB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61884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31E3D3D7-5699-41BE-9539-ED8C470833D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57427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D720DF51-D560-4C5D-B644-37A29806DAA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25715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507B3577-4C5F-4DAD-8012-9E8C1485347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43436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1F1687DC-7F6A-46EB-8D4E-DCE0195D467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01066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720EDD69-F0CA-485F-B33B-5199BB9A60B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51932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マスタータイトルの書式設定</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530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i="0"/>
            </a:lvl1pPr>
          </a:lstStyle>
          <a:p>
            <a:endParaRPr lang="en-US" altLang="ja-JP">
              <a:solidFill>
                <a:srgbClr val="000000"/>
              </a:solidFill>
            </a:endParaRPr>
          </a:p>
        </p:txBody>
      </p:sp>
      <p:sp>
        <p:nvSpPr>
          <p:cNvPr id="5530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i="0"/>
            </a:lvl1pPr>
          </a:lstStyle>
          <a:p>
            <a:endParaRPr lang="en-US" altLang="ja-JP">
              <a:solidFill>
                <a:srgbClr val="000000"/>
              </a:solidFill>
            </a:endParaRPr>
          </a:p>
        </p:txBody>
      </p:sp>
      <p:sp>
        <p:nvSpPr>
          <p:cNvPr id="5530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i="0"/>
            </a:lvl1pPr>
          </a:lstStyle>
          <a:p>
            <a:fld id="{40CA199C-32BA-4C7D-91A7-74F49033F8CA}"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297562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charset="-128"/>
        </a:defRPr>
      </a:lvl2pPr>
      <a:lvl3pPr algn="ctr" rtl="0" fontAlgn="base">
        <a:spcBef>
          <a:spcPct val="0"/>
        </a:spcBef>
        <a:spcAft>
          <a:spcPct val="0"/>
        </a:spcAft>
        <a:defRPr kumimoji="1" sz="4400">
          <a:solidFill>
            <a:schemeClr val="tx2"/>
          </a:solidFill>
          <a:latin typeface="Times New Roman" pitchFamily="18" charset="0"/>
          <a:ea typeface="ＭＳ Ｐゴシック" charset="-128"/>
        </a:defRPr>
      </a:lvl3pPr>
      <a:lvl4pPr algn="ctr" rtl="0" fontAlgn="base">
        <a:spcBef>
          <a:spcPct val="0"/>
        </a:spcBef>
        <a:spcAft>
          <a:spcPct val="0"/>
        </a:spcAft>
        <a:defRPr kumimoji="1" sz="4400">
          <a:solidFill>
            <a:schemeClr val="tx2"/>
          </a:solidFill>
          <a:latin typeface="Times New Roman" pitchFamily="18" charset="0"/>
          <a:ea typeface="ＭＳ Ｐゴシック" charset="-128"/>
        </a:defRPr>
      </a:lvl4pPr>
      <a:lvl5pPr algn="ctr" rtl="0" fontAlgn="base">
        <a:spcBef>
          <a:spcPct val="0"/>
        </a:spcBef>
        <a:spcAft>
          <a:spcPct val="0"/>
        </a:spcAft>
        <a:defRPr kumimoji="1" sz="4400">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マスタータイトルの書式設定</a:t>
            </a:r>
          </a:p>
        </p:txBody>
      </p:sp>
      <p:sp>
        <p:nvSpPr>
          <p:cNvPr id="552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530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i="0"/>
            </a:lvl1pPr>
          </a:lstStyle>
          <a:p>
            <a:endParaRPr lang="en-US" altLang="ja-JP">
              <a:solidFill>
                <a:srgbClr val="000000"/>
              </a:solidFill>
            </a:endParaRPr>
          </a:p>
        </p:txBody>
      </p:sp>
      <p:sp>
        <p:nvSpPr>
          <p:cNvPr id="5530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i="0"/>
            </a:lvl1pPr>
          </a:lstStyle>
          <a:p>
            <a:endParaRPr lang="en-US" altLang="ja-JP">
              <a:solidFill>
                <a:srgbClr val="000000"/>
              </a:solidFill>
            </a:endParaRPr>
          </a:p>
        </p:txBody>
      </p:sp>
      <p:sp>
        <p:nvSpPr>
          <p:cNvPr id="5530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i="0"/>
            </a:lvl1pPr>
          </a:lstStyle>
          <a:p>
            <a:fld id="{6ADFFCE1-17A6-4AF9-81FB-3411C45AA9C6}"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2216611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ＭＳ Ｐゴシック" charset="-128"/>
        </a:defRPr>
      </a:lvl2pPr>
      <a:lvl3pPr algn="ctr" rtl="0" fontAlgn="base">
        <a:spcBef>
          <a:spcPct val="0"/>
        </a:spcBef>
        <a:spcAft>
          <a:spcPct val="0"/>
        </a:spcAft>
        <a:defRPr kumimoji="1" sz="4400">
          <a:solidFill>
            <a:schemeClr val="tx2"/>
          </a:solidFill>
          <a:latin typeface="Times New Roman" pitchFamily="18" charset="0"/>
          <a:ea typeface="ＭＳ Ｐゴシック" charset="-128"/>
        </a:defRPr>
      </a:lvl3pPr>
      <a:lvl4pPr algn="ctr" rtl="0" fontAlgn="base">
        <a:spcBef>
          <a:spcPct val="0"/>
        </a:spcBef>
        <a:spcAft>
          <a:spcPct val="0"/>
        </a:spcAft>
        <a:defRPr kumimoji="1" sz="4400">
          <a:solidFill>
            <a:schemeClr val="tx2"/>
          </a:solidFill>
          <a:latin typeface="Times New Roman" pitchFamily="18" charset="0"/>
          <a:ea typeface="ＭＳ Ｐゴシック" charset="-128"/>
        </a:defRPr>
      </a:lvl4pPr>
      <a:lvl5pPr algn="ctr" rtl="0" fontAlgn="base">
        <a:spcBef>
          <a:spcPct val="0"/>
        </a:spcBef>
        <a:spcAft>
          <a:spcPct val="0"/>
        </a:spcAft>
        <a:defRPr kumimoji="1" sz="4400">
          <a:solidFill>
            <a:schemeClr val="tx2"/>
          </a:solidFill>
          <a:latin typeface="Times New Roman" pitchFamily="18" charset="0"/>
          <a:ea typeface="ＭＳ Ｐゴシック"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57.wmf"/><Relationship Id="rId3" Type="http://schemas.openxmlformats.org/officeDocument/2006/relationships/oleObject" Target="../embeddings/oleObject78.bin"/><Relationship Id="rId7" Type="http://schemas.openxmlformats.org/officeDocument/2006/relationships/oleObject" Target="../embeddings/oleObject80.bin"/><Relationship Id="rId2" Type="http://schemas.openxmlformats.org/officeDocument/2006/relationships/slideLayout" Target="../slideLayouts/slideLayout15.xml"/><Relationship Id="rId1" Type="http://schemas.openxmlformats.org/officeDocument/2006/relationships/vmlDrawing" Target="../drawings/vmlDrawing7.vml"/><Relationship Id="rId6" Type="http://schemas.openxmlformats.org/officeDocument/2006/relationships/image" Target="../media/image56.wmf"/><Relationship Id="rId5" Type="http://schemas.openxmlformats.org/officeDocument/2006/relationships/oleObject" Target="../embeddings/oleObject79.bin"/><Relationship Id="rId4" Type="http://schemas.openxmlformats.org/officeDocument/2006/relationships/image" Target="../media/image55.wmf"/></Relationships>
</file>

<file path=ppt/slides/_rels/slide11.xml.rels><?xml version="1.0" encoding="UTF-8" standalone="yes"?>
<Relationships xmlns="http://schemas.openxmlformats.org/package/2006/relationships"><Relationship Id="rId8" Type="http://schemas.openxmlformats.org/officeDocument/2006/relationships/image" Target="../media/image60.wmf"/><Relationship Id="rId13" Type="http://schemas.openxmlformats.org/officeDocument/2006/relationships/oleObject" Target="../embeddings/oleObject86.bin"/><Relationship Id="rId18" Type="http://schemas.openxmlformats.org/officeDocument/2006/relationships/image" Target="../media/image65.wmf"/><Relationship Id="rId3" Type="http://schemas.openxmlformats.org/officeDocument/2006/relationships/oleObject" Target="../embeddings/oleObject81.bin"/><Relationship Id="rId7" Type="http://schemas.openxmlformats.org/officeDocument/2006/relationships/oleObject" Target="../embeddings/oleObject83.bin"/><Relationship Id="rId12" Type="http://schemas.openxmlformats.org/officeDocument/2006/relationships/image" Target="../media/image62.wmf"/><Relationship Id="rId17" Type="http://schemas.openxmlformats.org/officeDocument/2006/relationships/oleObject" Target="../embeddings/oleObject88.bin"/><Relationship Id="rId2" Type="http://schemas.openxmlformats.org/officeDocument/2006/relationships/slideLayout" Target="../slideLayouts/slideLayout15.xml"/><Relationship Id="rId16" Type="http://schemas.openxmlformats.org/officeDocument/2006/relationships/image" Target="../media/image64.wmf"/><Relationship Id="rId1" Type="http://schemas.openxmlformats.org/officeDocument/2006/relationships/vmlDrawing" Target="../drawings/vmlDrawing8.vml"/><Relationship Id="rId6" Type="http://schemas.openxmlformats.org/officeDocument/2006/relationships/image" Target="../media/image59.wmf"/><Relationship Id="rId11" Type="http://schemas.openxmlformats.org/officeDocument/2006/relationships/oleObject" Target="../embeddings/oleObject85.bin"/><Relationship Id="rId5" Type="http://schemas.openxmlformats.org/officeDocument/2006/relationships/oleObject" Target="../embeddings/oleObject82.bin"/><Relationship Id="rId15" Type="http://schemas.openxmlformats.org/officeDocument/2006/relationships/oleObject" Target="../embeddings/oleObject87.bin"/><Relationship Id="rId10" Type="http://schemas.openxmlformats.org/officeDocument/2006/relationships/image" Target="../media/image61.wmf"/><Relationship Id="rId4" Type="http://schemas.openxmlformats.org/officeDocument/2006/relationships/image" Target="../media/image58.wmf"/><Relationship Id="rId9" Type="http://schemas.openxmlformats.org/officeDocument/2006/relationships/oleObject" Target="../embeddings/oleObject84.bin"/><Relationship Id="rId14" Type="http://schemas.openxmlformats.org/officeDocument/2006/relationships/image" Target="../media/image63.wmf"/></Relationships>
</file>

<file path=ppt/slides/_rels/slide12.xml.rels><?xml version="1.0" encoding="UTF-8" standalone="yes"?>
<Relationships xmlns="http://schemas.openxmlformats.org/package/2006/relationships"><Relationship Id="rId8" Type="http://schemas.openxmlformats.org/officeDocument/2006/relationships/image" Target="../media/image66.wmf"/><Relationship Id="rId3" Type="http://schemas.openxmlformats.org/officeDocument/2006/relationships/oleObject" Target="../embeddings/oleObject89.bin"/><Relationship Id="rId7" Type="http://schemas.openxmlformats.org/officeDocument/2006/relationships/oleObject" Target="../embeddings/oleObject91.bin"/><Relationship Id="rId12" Type="http://schemas.openxmlformats.org/officeDocument/2006/relationships/image" Target="../media/image67.wmf"/><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image" Target="../media/image64.wmf"/><Relationship Id="rId11" Type="http://schemas.openxmlformats.org/officeDocument/2006/relationships/oleObject" Target="../embeddings/oleObject93.bin"/><Relationship Id="rId5" Type="http://schemas.openxmlformats.org/officeDocument/2006/relationships/oleObject" Target="../embeddings/oleObject90.bin"/><Relationship Id="rId10" Type="http://schemas.openxmlformats.org/officeDocument/2006/relationships/image" Target="../media/image61.wmf"/><Relationship Id="rId4" Type="http://schemas.openxmlformats.org/officeDocument/2006/relationships/image" Target="../media/image63.wmf"/><Relationship Id="rId9" Type="http://schemas.openxmlformats.org/officeDocument/2006/relationships/oleObject" Target="../embeddings/oleObject92.bin"/></Relationships>
</file>

<file path=ppt/slides/_rels/slide13.xml.rels><?xml version="1.0" encoding="UTF-8" standalone="yes"?>
<Relationships xmlns="http://schemas.openxmlformats.org/package/2006/relationships"><Relationship Id="rId8" Type="http://schemas.openxmlformats.org/officeDocument/2006/relationships/image" Target="../media/image68.wmf"/><Relationship Id="rId13" Type="http://schemas.openxmlformats.org/officeDocument/2006/relationships/oleObject" Target="../embeddings/oleObject99.bin"/><Relationship Id="rId18" Type="http://schemas.openxmlformats.org/officeDocument/2006/relationships/image" Target="../media/image73.wmf"/><Relationship Id="rId26" Type="http://schemas.openxmlformats.org/officeDocument/2006/relationships/image" Target="../media/image77.wmf"/><Relationship Id="rId3" Type="http://schemas.openxmlformats.org/officeDocument/2006/relationships/oleObject" Target="../embeddings/oleObject94.bin"/><Relationship Id="rId21" Type="http://schemas.openxmlformats.org/officeDocument/2006/relationships/oleObject" Target="../embeddings/oleObject103.bin"/><Relationship Id="rId7" Type="http://schemas.openxmlformats.org/officeDocument/2006/relationships/oleObject" Target="../embeddings/oleObject96.bin"/><Relationship Id="rId12" Type="http://schemas.openxmlformats.org/officeDocument/2006/relationships/image" Target="../media/image70.wmf"/><Relationship Id="rId17" Type="http://schemas.openxmlformats.org/officeDocument/2006/relationships/oleObject" Target="../embeddings/oleObject101.bin"/><Relationship Id="rId25" Type="http://schemas.openxmlformats.org/officeDocument/2006/relationships/oleObject" Target="../embeddings/oleObject105.bin"/><Relationship Id="rId2" Type="http://schemas.openxmlformats.org/officeDocument/2006/relationships/slideLayout" Target="../slideLayouts/slideLayout15.xml"/><Relationship Id="rId16" Type="http://schemas.openxmlformats.org/officeDocument/2006/relationships/image" Target="../media/image72.wmf"/><Relationship Id="rId20" Type="http://schemas.openxmlformats.org/officeDocument/2006/relationships/image" Target="../media/image74.wmf"/><Relationship Id="rId29" Type="http://schemas.openxmlformats.org/officeDocument/2006/relationships/oleObject" Target="../embeddings/oleObject107.bin"/><Relationship Id="rId1" Type="http://schemas.openxmlformats.org/officeDocument/2006/relationships/vmlDrawing" Target="../drawings/vmlDrawing10.vml"/><Relationship Id="rId6" Type="http://schemas.openxmlformats.org/officeDocument/2006/relationships/image" Target="../media/image66.wmf"/><Relationship Id="rId11" Type="http://schemas.openxmlformats.org/officeDocument/2006/relationships/oleObject" Target="../embeddings/oleObject98.bin"/><Relationship Id="rId24" Type="http://schemas.openxmlformats.org/officeDocument/2006/relationships/image" Target="../media/image76.wmf"/><Relationship Id="rId5" Type="http://schemas.openxmlformats.org/officeDocument/2006/relationships/oleObject" Target="../embeddings/oleObject95.bin"/><Relationship Id="rId15" Type="http://schemas.openxmlformats.org/officeDocument/2006/relationships/oleObject" Target="../embeddings/oleObject100.bin"/><Relationship Id="rId23" Type="http://schemas.openxmlformats.org/officeDocument/2006/relationships/oleObject" Target="../embeddings/oleObject104.bin"/><Relationship Id="rId28" Type="http://schemas.openxmlformats.org/officeDocument/2006/relationships/image" Target="../media/image78.wmf"/><Relationship Id="rId10" Type="http://schemas.openxmlformats.org/officeDocument/2006/relationships/image" Target="../media/image69.wmf"/><Relationship Id="rId19" Type="http://schemas.openxmlformats.org/officeDocument/2006/relationships/oleObject" Target="../embeddings/oleObject102.bin"/><Relationship Id="rId4" Type="http://schemas.openxmlformats.org/officeDocument/2006/relationships/image" Target="../media/image67.wmf"/><Relationship Id="rId9" Type="http://schemas.openxmlformats.org/officeDocument/2006/relationships/oleObject" Target="../embeddings/oleObject97.bin"/><Relationship Id="rId14" Type="http://schemas.openxmlformats.org/officeDocument/2006/relationships/image" Target="../media/image71.wmf"/><Relationship Id="rId22" Type="http://schemas.openxmlformats.org/officeDocument/2006/relationships/image" Target="../media/image75.wmf"/><Relationship Id="rId27" Type="http://schemas.openxmlformats.org/officeDocument/2006/relationships/oleObject" Target="../embeddings/oleObject106.bin"/><Relationship Id="rId30" Type="http://schemas.openxmlformats.org/officeDocument/2006/relationships/image" Target="../media/image79.wmf"/></Relationships>
</file>

<file path=ppt/slides/_rels/slide14.xml.rels><?xml version="1.0" encoding="UTF-8" standalone="yes"?>
<Relationships xmlns="http://schemas.openxmlformats.org/package/2006/relationships"><Relationship Id="rId8" Type="http://schemas.openxmlformats.org/officeDocument/2006/relationships/image" Target="../media/image80.wmf"/><Relationship Id="rId13" Type="http://schemas.openxmlformats.org/officeDocument/2006/relationships/oleObject" Target="../embeddings/oleObject113.bin"/><Relationship Id="rId3" Type="http://schemas.openxmlformats.org/officeDocument/2006/relationships/oleObject" Target="../embeddings/oleObject108.bin"/><Relationship Id="rId7" Type="http://schemas.openxmlformats.org/officeDocument/2006/relationships/oleObject" Target="../embeddings/oleObject110.bin"/><Relationship Id="rId12" Type="http://schemas.openxmlformats.org/officeDocument/2006/relationships/image" Target="../media/image81.wmf"/><Relationship Id="rId2" Type="http://schemas.openxmlformats.org/officeDocument/2006/relationships/slideLayout" Target="../slideLayouts/slideLayout15.xml"/><Relationship Id="rId1" Type="http://schemas.openxmlformats.org/officeDocument/2006/relationships/vmlDrawing" Target="../drawings/vmlDrawing11.vml"/><Relationship Id="rId6" Type="http://schemas.openxmlformats.org/officeDocument/2006/relationships/image" Target="../media/image59.wmf"/><Relationship Id="rId11" Type="http://schemas.openxmlformats.org/officeDocument/2006/relationships/oleObject" Target="../embeddings/oleObject112.bin"/><Relationship Id="rId5" Type="http://schemas.openxmlformats.org/officeDocument/2006/relationships/oleObject" Target="../embeddings/oleObject109.bin"/><Relationship Id="rId10" Type="http://schemas.openxmlformats.org/officeDocument/2006/relationships/image" Target="../media/image61.wmf"/><Relationship Id="rId4" Type="http://schemas.openxmlformats.org/officeDocument/2006/relationships/image" Target="../media/image58.wmf"/><Relationship Id="rId9" Type="http://schemas.openxmlformats.org/officeDocument/2006/relationships/oleObject" Target="../embeddings/oleObject111.bin"/><Relationship Id="rId14" Type="http://schemas.openxmlformats.org/officeDocument/2006/relationships/image" Target="../media/image82.wmf"/></Relationships>
</file>

<file path=ppt/slides/_rels/slide15.xml.rels><?xml version="1.0" encoding="UTF-8" standalone="yes"?>
<Relationships xmlns="http://schemas.openxmlformats.org/package/2006/relationships"><Relationship Id="rId8" Type="http://schemas.openxmlformats.org/officeDocument/2006/relationships/image" Target="../media/image85.wmf"/><Relationship Id="rId13" Type="http://schemas.openxmlformats.org/officeDocument/2006/relationships/oleObject" Target="../embeddings/oleObject110.bin"/><Relationship Id="rId18" Type="http://schemas.openxmlformats.org/officeDocument/2006/relationships/image" Target="../media/image87.wmf"/><Relationship Id="rId3" Type="http://schemas.openxmlformats.org/officeDocument/2006/relationships/oleObject" Target="../embeddings/oleObject114.bin"/><Relationship Id="rId7" Type="http://schemas.openxmlformats.org/officeDocument/2006/relationships/oleObject" Target="../embeddings/oleObject116.bin"/><Relationship Id="rId12" Type="http://schemas.openxmlformats.org/officeDocument/2006/relationships/image" Target="../media/image81.wmf"/><Relationship Id="rId17" Type="http://schemas.openxmlformats.org/officeDocument/2006/relationships/oleObject" Target="../embeddings/oleObject120.bin"/><Relationship Id="rId2" Type="http://schemas.openxmlformats.org/officeDocument/2006/relationships/slideLayout" Target="../slideLayouts/slideLayout4.xml"/><Relationship Id="rId16" Type="http://schemas.openxmlformats.org/officeDocument/2006/relationships/image" Target="../media/image61.wmf"/><Relationship Id="rId20" Type="http://schemas.openxmlformats.org/officeDocument/2006/relationships/oleObject" Target="../embeddings/oleObject122.bin"/><Relationship Id="rId1" Type="http://schemas.openxmlformats.org/officeDocument/2006/relationships/vmlDrawing" Target="../drawings/vmlDrawing12.vml"/><Relationship Id="rId6" Type="http://schemas.openxmlformats.org/officeDocument/2006/relationships/image" Target="../media/image84.wmf"/><Relationship Id="rId11" Type="http://schemas.openxmlformats.org/officeDocument/2006/relationships/oleObject" Target="../embeddings/oleObject118.bin"/><Relationship Id="rId5" Type="http://schemas.openxmlformats.org/officeDocument/2006/relationships/oleObject" Target="../embeddings/oleObject115.bin"/><Relationship Id="rId15" Type="http://schemas.openxmlformats.org/officeDocument/2006/relationships/oleObject" Target="../embeddings/oleObject119.bin"/><Relationship Id="rId10" Type="http://schemas.openxmlformats.org/officeDocument/2006/relationships/image" Target="../media/image86.emf"/><Relationship Id="rId19" Type="http://schemas.openxmlformats.org/officeDocument/2006/relationships/oleObject" Target="../embeddings/oleObject121.bin"/><Relationship Id="rId4" Type="http://schemas.openxmlformats.org/officeDocument/2006/relationships/image" Target="../media/image83.wmf"/><Relationship Id="rId9" Type="http://schemas.openxmlformats.org/officeDocument/2006/relationships/oleObject" Target="../embeddings/oleObject117.bin"/><Relationship Id="rId14" Type="http://schemas.openxmlformats.org/officeDocument/2006/relationships/image" Target="../media/image80.wmf"/></Relationships>
</file>

<file path=ppt/slides/_rels/slide16.xml.rels><?xml version="1.0" encoding="UTF-8" standalone="yes"?>
<Relationships xmlns="http://schemas.openxmlformats.org/package/2006/relationships"><Relationship Id="rId13" Type="http://schemas.openxmlformats.org/officeDocument/2006/relationships/oleObject" Target="../embeddings/oleObject127.bin"/><Relationship Id="rId18" Type="http://schemas.openxmlformats.org/officeDocument/2006/relationships/image" Target="../media/image46.wmf"/><Relationship Id="rId26" Type="http://schemas.openxmlformats.org/officeDocument/2006/relationships/image" Target="../media/image93.wmf"/><Relationship Id="rId39" Type="http://schemas.openxmlformats.org/officeDocument/2006/relationships/oleObject" Target="../embeddings/oleObject138.bin"/><Relationship Id="rId21" Type="http://schemas.openxmlformats.org/officeDocument/2006/relationships/oleObject" Target="../embeddings/oleObject67.bin"/><Relationship Id="rId34" Type="http://schemas.openxmlformats.org/officeDocument/2006/relationships/image" Target="../media/image97.wmf"/><Relationship Id="rId42" Type="http://schemas.openxmlformats.org/officeDocument/2006/relationships/image" Target="../media/image101.wmf"/><Relationship Id="rId47" Type="http://schemas.openxmlformats.org/officeDocument/2006/relationships/oleObject" Target="../embeddings/oleObject140.bin"/><Relationship Id="rId50" Type="http://schemas.openxmlformats.org/officeDocument/2006/relationships/image" Target="../media/image103.wmf"/><Relationship Id="rId55" Type="http://schemas.openxmlformats.org/officeDocument/2006/relationships/oleObject" Target="../embeddings/oleObject144.bin"/><Relationship Id="rId63" Type="http://schemas.openxmlformats.org/officeDocument/2006/relationships/image" Target="../media/image109.wmf"/><Relationship Id="rId68" Type="http://schemas.openxmlformats.org/officeDocument/2006/relationships/oleObject" Target="../embeddings/oleObject151.bin"/><Relationship Id="rId76" Type="http://schemas.openxmlformats.org/officeDocument/2006/relationships/oleObject" Target="../embeddings/oleObject155.bin"/><Relationship Id="rId84" Type="http://schemas.openxmlformats.org/officeDocument/2006/relationships/image" Target="../media/image85.wmf"/><Relationship Id="rId7" Type="http://schemas.openxmlformats.org/officeDocument/2006/relationships/oleObject" Target="../embeddings/oleObject124.bin"/><Relationship Id="rId71" Type="http://schemas.openxmlformats.org/officeDocument/2006/relationships/image" Target="../media/image113.wmf"/><Relationship Id="rId2" Type="http://schemas.openxmlformats.org/officeDocument/2006/relationships/slideLayout" Target="../slideLayouts/slideLayout4.xml"/><Relationship Id="rId16" Type="http://schemas.openxmlformats.org/officeDocument/2006/relationships/image" Target="../media/image91.wmf"/><Relationship Id="rId29" Type="http://schemas.openxmlformats.org/officeDocument/2006/relationships/oleObject" Target="../embeddings/oleObject133.bin"/><Relationship Id="rId11" Type="http://schemas.openxmlformats.org/officeDocument/2006/relationships/oleObject" Target="../embeddings/oleObject126.bin"/><Relationship Id="rId24" Type="http://schemas.openxmlformats.org/officeDocument/2006/relationships/image" Target="../media/image45.wmf"/><Relationship Id="rId32" Type="http://schemas.openxmlformats.org/officeDocument/2006/relationships/image" Target="../media/image96.wmf"/><Relationship Id="rId37" Type="http://schemas.openxmlformats.org/officeDocument/2006/relationships/oleObject" Target="../embeddings/oleObject137.bin"/><Relationship Id="rId40" Type="http://schemas.openxmlformats.org/officeDocument/2006/relationships/image" Target="../media/image100.wmf"/><Relationship Id="rId45" Type="http://schemas.openxmlformats.org/officeDocument/2006/relationships/oleObject" Target="../embeddings/oleObject72.bin"/><Relationship Id="rId53" Type="http://schemas.openxmlformats.org/officeDocument/2006/relationships/oleObject" Target="../embeddings/oleObject143.bin"/><Relationship Id="rId58" Type="http://schemas.openxmlformats.org/officeDocument/2006/relationships/oleObject" Target="../embeddings/oleObject146.bin"/><Relationship Id="rId66" Type="http://schemas.openxmlformats.org/officeDocument/2006/relationships/oleObject" Target="../embeddings/oleObject150.bin"/><Relationship Id="rId74" Type="http://schemas.openxmlformats.org/officeDocument/2006/relationships/oleObject" Target="../embeddings/oleObject154.bin"/><Relationship Id="rId79" Type="http://schemas.openxmlformats.org/officeDocument/2006/relationships/oleObject" Target="../embeddings/oleObject114.bin"/><Relationship Id="rId5" Type="http://schemas.openxmlformats.org/officeDocument/2006/relationships/oleObject" Target="../embeddings/oleObject110.bin"/><Relationship Id="rId61" Type="http://schemas.openxmlformats.org/officeDocument/2006/relationships/image" Target="../media/image108.wmf"/><Relationship Id="rId82" Type="http://schemas.openxmlformats.org/officeDocument/2006/relationships/image" Target="../media/image84.wmf"/><Relationship Id="rId19" Type="http://schemas.openxmlformats.org/officeDocument/2006/relationships/oleObject" Target="../embeddings/oleObject129.bin"/><Relationship Id="rId4" Type="http://schemas.openxmlformats.org/officeDocument/2006/relationships/image" Target="../media/image87.wmf"/><Relationship Id="rId9" Type="http://schemas.openxmlformats.org/officeDocument/2006/relationships/oleObject" Target="../embeddings/oleObject125.bin"/><Relationship Id="rId14" Type="http://schemas.openxmlformats.org/officeDocument/2006/relationships/image" Target="../media/image90.wmf"/><Relationship Id="rId22" Type="http://schemas.openxmlformats.org/officeDocument/2006/relationships/image" Target="../media/image44.wmf"/><Relationship Id="rId27" Type="http://schemas.openxmlformats.org/officeDocument/2006/relationships/oleObject" Target="../embeddings/oleObject132.bin"/><Relationship Id="rId30" Type="http://schemas.openxmlformats.org/officeDocument/2006/relationships/image" Target="../media/image95.wmf"/><Relationship Id="rId35" Type="http://schemas.openxmlformats.org/officeDocument/2006/relationships/oleObject" Target="../embeddings/oleObject136.bin"/><Relationship Id="rId43" Type="http://schemas.openxmlformats.org/officeDocument/2006/relationships/oleObject" Target="../embeddings/oleObject71.bin"/><Relationship Id="rId48" Type="http://schemas.openxmlformats.org/officeDocument/2006/relationships/image" Target="../media/image102.wmf"/><Relationship Id="rId56" Type="http://schemas.openxmlformats.org/officeDocument/2006/relationships/oleObject" Target="../embeddings/oleObject145.bin"/><Relationship Id="rId64" Type="http://schemas.openxmlformats.org/officeDocument/2006/relationships/oleObject" Target="../embeddings/oleObject149.bin"/><Relationship Id="rId69" Type="http://schemas.openxmlformats.org/officeDocument/2006/relationships/image" Target="../media/image112.wmf"/><Relationship Id="rId77" Type="http://schemas.openxmlformats.org/officeDocument/2006/relationships/oleObject" Target="../embeddings/oleObject156.bin"/><Relationship Id="rId8" Type="http://schemas.openxmlformats.org/officeDocument/2006/relationships/image" Target="../media/image81.wmf"/><Relationship Id="rId51" Type="http://schemas.openxmlformats.org/officeDocument/2006/relationships/oleObject" Target="../embeddings/oleObject142.bin"/><Relationship Id="rId72" Type="http://schemas.openxmlformats.org/officeDocument/2006/relationships/oleObject" Target="../embeddings/oleObject153.bin"/><Relationship Id="rId80" Type="http://schemas.openxmlformats.org/officeDocument/2006/relationships/image" Target="../media/image83.wmf"/><Relationship Id="rId85" Type="http://schemas.openxmlformats.org/officeDocument/2006/relationships/oleObject" Target="../embeddings/oleObject157.bin"/><Relationship Id="rId3" Type="http://schemas.openxmlformats.org/officeDocument/2006/relationships/oleObject" Target="../embeddings/oleObject123.bin"/><Relationship Id="rId12" Type="http://schemas.openxmlformats.org/officeDocument/2006/relationships/image" Target="../media/image89.wmf"/><Relationship Id="rId17" Type="http://schemas.openxmlformats.org/officeDocument/2006/relationships/oleObject" Target="../embeddings/oleObject69.bin"/><Relationship Id="rId25" Type="http://schemas.openxmlformats.org/officeDocument/2006/relationships/oleObject" Target="../embeddings/oleObject131.bin"/><Relationship Id="rId33" Type="http://schemas.openxmlformats.org/officeDocument/2006/relationships/oleObject" Target="../embeddings/oleObject135.bin"/><Relationship Id="rId38" Type="http://schemas.openxmlformats.org/officeDocument/2006/relationships/image" Target="../media/image99.wmf"/><Relationship Id="rId46" Type="http://schemas.openxmlformats.org/officeDocument/2006/relationships/image" Target="../media/image49.wmf"/><Relationship Id="rId59" Type="http://schemas.openxmlformats.org/officeDocument/2006/relationships/image" Target="../media/image107.wmf"/><Relationship Id="rId67" Type="http://schemas.openxmlformats.org/officeDocument/2006/relationships/image" Target="../media/image111.wmf"/><Relationship Id="rId20" Type="http://schemas.openxmlformats.org/officeDocument/2006/relationships/image" Target="../media/image92.wmf"/><Relationship Id="rId41" Type="http://schemas.openxmlformats.org/officeDocument/2006/relationships/oleObject" Target="../embeddings/oleObject139.bin"/><Relationship Id="rId54" Type="http://schemas.openxmlformats.org/officeDocument/2006/relationships/image" Target="../media/image105.wmf"/><Relationship Id="rId62" Type="http://schemas.openxmlformats.org/officeDocument/2006/relationships/oleObject" Target="../embeddings/oleObject148.bin"/><Relationship Id="rId70" Type="http://schemas.openxmlformats.org/officeDocument/2006/relationships/oleObject" Target="../embeddings/oleObject152.bin"/><Relationship Id="rId75" Type="http://schemas.openxmlformats.org/officeDocument/2006/relationships/image" Target="../media/image115.wmf"/><Relationship Id="rId83" Type="http://schemas.openxmlformats.org/officeDocument/2006/relationships/oleObject" Target="../embeddings/oleObject116.bin"/><Relationship Id="rId1" Type="http://schemas.openxmlformats.org/officeDocument/2006/relationships/vmlDrawing" Target="../drawings/vmlDrawing13.vml"/><Relationship Id="rId6" Type="http://schemas.openxmlformats.org/officeDocument/2006/relationships/image" Target="../media/image80.wmf"/><Relationship Id="rId15" Type="http://schemas.openxmlformats.org/officeDocument/2006/relationships/oleObject" Target="../embeddings/oleObject128.bin"/><Relationship Id="rId23" Type="http://schemas.openxmlformats.org/officeDocument/2006/relationships/oleObject" Target="../embeddings/oleObject130.bin"/><Relationship Id="rId28" Type="http://schemas.openxmlformats.org/officeDocument/2006/relationships/image" Target="../media/image94.wmf"/><Relationship Id="rId36" Type="http://schemas.openxmlformats.org/officeDocument/2006/relationships/image" Target="../media/image98.wmf"/><Relationship Id="rId49" Type="http://schemas.openxmlformats.org/officeDocument/2006/relationships/oleObject" Target="../embeddings/oleObject141.bin"/><Relationship Id="rId57" Type="http://schemas.openxmlformats.org/officeDocument/2006/relationships/image" Target="../media/image106.wmf"/><Relationship Id="rId10" Type="http://schemas.openxmlformats.org/officeDocument/2006/relationships/image" Target="../media/image88.wmf"/><Relationship Id="rId31" Type="http://schemas.openxmlformats.org/officeDocument/2006/relationships/oleObject" Target="../embeddings/oleObject134.bin"/><Relationship Id="rId44" Type="http://schemas.openxmlformats.org/officeDocument/2006/relationships/image" Target="../media/image48.wmf"/><Relationship Id="rId52" Type="http://schemas.openxmlformats.org/officeDocument/2006/relationships/image" Target="../media/image104.wmf"/><Relationship Id="rId60" Type="http://schemas.openxmlformats.org/officeDocument/2006/relationships/oleObject" Target="../embeddings/oleObject147.bin"/><Relationship Id="rId65" Type="http://schemas.openxmlformats.org/officeDocument/2006/relationships/image" Target="../media/image110.wmf"/><Relationship Id="rId73" Type="http://schemas.openxmlformats.org/officeDocument/2006/relationships/image" Target="../media/image114.wmf"/><Relationship Id="rId78" Type="http://schemas.openxmlformats.org/officeDocument/2006/relationships/image" Target="../media/image116.wmf"/><Relationship Id="rId81" Type="http://schemas.openxmlformats.org/officeDocument/2006/relationships/oleObject" Target="../embeddings/oleObject115.bin"/></Relationships>
</file>

<file path=ppt/slides/_rels/slide17.xml.rels><?xml version="1.0" encoding="UTF-8" standalone="yes"?>
<Relationships xmlns="http://schemas.openxmlformats.org/package/2006/relationships"><Relationship Id="rId8" Type="http://schemas.openxmlformats.org/officeDocument/2006/relationships/image" Target="../media/image112.wmf"/><Relationship Id="rId13" Type="http://schemas.openxmlformats.org/officeDocument/2006/relationships/oleObject" Target="../embeddings/oleObject163.bin"/><Relationship Id="rId18" Type="http://schemas.openxmlformats.org/officeDocument/2006/relationships/image" Target="../media/image107.wmf"/><Relationship Id="rId26" Type="http://schemas.openxmlformats.org/officeDocument/2006/relationships/image" Target="../media/image116.wmf"/><Relationship Id="rId3" Type="http://schemas.openxmlformats.org/officeDocument/2006/relationships/oleObject" Target="../embeddings/oleObject158.bin"/><Relationship Id="rId21" Type="http://schemas.openxmlformats.org/officeDocument/2006/relationships/oleObject" Target="../embeddings/oleObject167.bin"/><Relationship Id="rId34" Type="http://schemas.openxmlformats.org/officeDocument/2006/relationships/image" Target="../media/image81.wmf"/><Relationship Id="rId7" Type="http://schemas.openxmlformats.org/officeDocument/2006/relationships/oleObject" Target="../embeddings/oleObject160.bin"/><Relationship Id="rId12" Type="http://schemas.openxmlformats.org/officeDocument/2006/relationships/image" Target="../media/image114.wmf"/><Relationship Id="rId17" Type="http://schemas.openxmlformats.org/officeDocument/2006/relationships/oleObject" Target="../embeddings/oleObject165.bin"/><Relationship Id="rId25" Type="http://schemas.openxmlformats.org/officeDocument/2006/relationships/oleObject" Target="../embeddings/oleObject169.bin"/><Relationship Id="rId33" Type="http://schemas.openxmlformats.org/officeDocument/2006/relationships/oleObject" Target="../embeddings/oleObject172.bin"/><Relationship Id="rId2" Type="http://schemas.openxmlformats.org/officeDocument/2006/relationships/slideLayout" Target="../slideLayouts/slideLayout4.xml"/><Relationship Id="rId16" Type="http://schemas.openxmlformats.org/officeDocument/2006/relationships/image" Target="../media/image106.wmf"/><Relationship Id="rId20" Type="http://schemas.openxmlformats.org/officeDocument/2006/relationships/image" Target="../media/image108.wmf"/><Relationship Id="rId29" Type="http://schemas.openxmlformats.org/officeDocument/2006/relationships/oleObject" Target="../embeddings/oleObject171.bin"/><Relationship Id="rId1" Type="http://schemas.openxmlformats.org/officeDocument/2006/relationships/vmlDrawing" Target="../drawings/vmlDrawing14.vml"/><Relationship Id="rId6" Type="http://schemas.openxmlformats.org/officeDocument/2006/relationships/image" Target="../media/image111.wmf"/><Relationship Id="rId11" Type="http://schemas.openxmlformats.org/officeDocument/2006/relationships/oleObject" Target="../embeddings/oleObject162.bin"/><Relationship Id="rId24" Type="http://schemas.openxmlformats.org/officeDocument/2006/relationships/image" Target="../media/image110.wmf"/><Relationship Id="rId32" Type="http://schemas.openxmlformats.org/officeDocument/2006/relationships/image" Target="../media/image80.wmf"/><Relationship Id="rId5" Type="http://schemas.openxmlformats.org/officeDocument/2006/relationships/oleObject" Target="../embeddings/oleObject159.bin"/><Relationship Id="rId15" Type="http://schemas.openxmlformats.org/officeDocument/2006/relationships/oleObject" Target="../embeddings/oleObject164.bin"/><Relationship Id="rId23" Type="http://schemas.openxmlformats.org/officeDocument/2006/relationships/oleObject" Target="../embeddings/oleObject168.bin"/><Relationship Id="rId28" Type="http://schemas.openxmlformats.org/officeDocument/2006/relationships/image" Target="../media/image117.wmf"/><Relationship Id="rId10" Type="http://schemas.openxmlformats.org/officeDocument/2006/relationships/image" Target="../media/image113.wmf"/><Relationship Id="rId19" Type="http://schemas.openxmlformats.org/officeDocument/2006/relationships/oleObject" Target="../embeddings/oleObject166.bin"/><Relationship Id="rId31" Type="http://schemas.openxmlformats.org/officeDocument/2006/relationships/oleObject" Target="../embeddings/oleObject110.bin"/><Relationship Id="rId4" Type="http://schemas.openxmlformats.org/officeDocument/2006/relationships/image" Target="../media/image88.wmf"/><Relationship Id="rId9" Type="http://schemas.openxmlformats.org/officeDocument/2006/relationships/oleObject" Target="../embeddings/oleObject161.bin"/><Relationship Id="rId14" Type="http://schemas.openxmlformats.org/officeDocument/2006/relationships/image" Target="../media/image89.wmf"/><Relationship Id="rId22" Type="http://schemas.openxmlformats.org/officeDocument/2006/relationships/image" Target="../media/image109.wmf"/><Relationship Id="rId27" Type="http://schemas.openxmlformats.org/officeDocument/2006/relationships/oleObject" Target="../embeddings/oleObject170.bin"/><Relationship Id="rId30" Type="http://schemas.openxmlformats.org/officeDocument/2006/relationships/image" Target="../media/image87.wmf"/></Relationships>
</file>

<file path=ppt/slides/_rels/slide18.xml.rels><?xml version="1.0" encoding="UTF-8" standalone="yes"?>
<Relationships xmlns="http://schemas.openxmlformats.org/package/2006/relationships"><Relationship Id="rId8" Type="http://schemas.openxmlformats.org/officeDocument/2006/relationships/image" Target="../media/image81.wmf"/><Relationship Id="rId13" Type="http://schemas.openxmlformats.org/officeDocument/2006/relationships/oleObject" Target="../embeddings/oleObject177.bin"/><Relationship Id="rId18" Type="http://schemas.openxmlformats.org/officeDocument/2006/relationships/image" Target="../media/image122.wmf"/><Relationship Id="rId26" Type="http://schemas.openxmlformats.org/officeDocument/2006/relationships/image" Target="../media/image125.wmf"/><Relationship Id="rId3" Type="http://schemas.openxmlformats.org/officeDocument/2006/relationships/oleObject" Target="../embeddings/oleObject173.bin"/><Relationship Id="rId21" Type="http://schemas.openxmlformats.org/officeDocument/2006/relationships/oleObject" Target="../embeddings/oleObject181.bin"/><Relationship Id="rId7" Type="http://schemas.openxmlformats.org/officeDocument/2006/relationships/oleObject" Target="../embeddings/oleObject174.bin"/><Relationship Id="rId12" Type="http://schemas.openxmlformats.org/officeDocument/2006/relationships/image" Target="../media/image119.wmf"/><Relationship Id="rId17" Type="http://schemas.openxmlformats.org/officeDocument/2006/relationships/oleObject" Target="../embeddings/oleObject179.bin"/><Relationship Id="rId25" Type="http://schemas.openxmlformats.org/officeDocument/2006/relationships/oleObject" Target="../embeddings/oleObject183.bin"/><Relationship Id="rId2" Type="http://schemas.openxmlformats.org/officeDocument/2006/relationships/slideLayout" Target="../slideLayouts/slideLayout4.xml"/><Relationship Id="rId16" Type="http://schemas.openxmlformats.org/officeDocument/2006/relationships/image" Target="../media/image121.wmf"/><Relationship Id="rId20" Type="http://schemas.openxmlformats.org/officeDocument/2006/relationships/image" Target="../media/image123.wmf"/><Relationship Id="rId1" Type="http://schemas.openxmlformats.org/officeDocument/2006/relationships/vmlDrawing" Target="../drawings/vmlDrawing15.vml"/><Relationship Id="rId6" Type="http://schemas.openxmlformats.org/officeDocument/2006/relationships/image" Target="../media/image80.wmf"/><Relationship Id="rId11" Type="http://schemas.openxmlformats.org/officeDocument/2006/relationships/oleObject" Target="../embeddings/oleObject176.bin"/><Relationship Id="rId24" Type="http://schemas.openxmlformats.org/officeDocument/2006/relationships/image" Target="../media/image117.wmf"/><Relationship Id="rId5" Type="http://schemas.openxmlformats.org/officeDocument/2006/relationships/oleObject" Target="../embeddings/oleObject110.bin"/><Relationship Id="rId15" Type="http://schemas.openxmlformats.org/officeDocument/2006/relationships/oleObject" Target="../embeddings/oleObject178.bin"/><Relationship Id="rId23" Type="http://schemas.openxmlformats.org/officeDocument/2006/relationships/oleObject" Target="../embeddings/oleObject182.bin"/><Relationship Id="rId28" Type="http://schemas.openxmlformats.org/officeDocument/2006/relationships/image" Target="../media/image126.wmf"/><Relationship Id="rId10" Type="http://schemas.openxmlformats.org/officeDocument/2006/relationships/image" Target="../media/image118.wmf"/><Relationship Id="rId19" Type="http://schemas.openxmlformats.org/officeDocument/2006/relationships/oleObject" Target="../embeddings/oleObject180.bin"/><Relationship Id="rId4" Type="http://schemas.openxmlformats.org/officeDocument/2006/relationships/image" Target="../media/image87.wmf"/><Relationship Id="rId9" Type="http://schemas.openxmlformats.org/officeDocument/2006/relationships/oleObject" Target="../embeddings/oleObject175.bin"/><Relationship Id="rId14" Type="http://schemas.openxmlformats.org/officeDocument/2006/relationships/image" Target="../media/image120.wmf"/><Relationship Id="rId22" Type="http://schemas.openxmlformats.org/officeDocument/2006/relationships/image" Target="../media/image124.wmf"/><Relationship Id="rId27" Type="http://schemas.openxmlformats.org/officeDocument/2006/relationships/oleObject" Target="../embeddings/oleObject184.bin"/></Relationships>
</file>

<file path=ppt/slides/_rels/slide19.xml.rels><?xml version="1.0" encoding="UTF-8" standalone="yes"?>
<Relationships xmlns="http://schemas.openxmlformats.org/package/2006/relationships"><Relationship Id="rId26" Type="http://schemas.openxmlformats.org/officeDocument/2006/relationships/oleObject" Target="../embeddings/oleObject197.bin"/><Relationship Id="rId21" Type="http://schemas.openxmlformats.org/officeDocument/2006/relationships/oleObject" Target="../embeddings/oleObject194.bin"/><Relationship Id="rId34" Type="http://schemas.openxmlformats.org/officeDocument/2006/relationships/oleObject" Target="../embeddings/oleObject201.bin"/><Relationship Id="rId42" Type="http://schemas.openxmlformats.org/officeDocument/2006/relationships/oleObject" Target="../embeddings/oleObject205.bin"/><Relationship Id="rId47" Type="http://schemas.openxmlformats.org/officeDocument/2006/relationships/image" Target="../media/image140.wmf"/><Relationship Id="rId50" Type="http://schemas.openxmlformats.org/officeDocument/2006/relationships/oleObject" Target="../embeddings/oleObject209.bin"/><Relationship Id="rId55" Type="http://schemas.openxmlformats.org/officeDocument/2006/relationships/oleObject" Target="../embeddings/oleObject213.bin"/><Relationship Id="rId63" Type="http://schemas.openxmlformats.org/officeDocument/2006/relationships/oleObject" Target="../embeddings/oleObject218.bin"/><Relationship Id="rId68" Type="http://schemas.openxmlformats.org/officeDocument/2006/relationships/image" Target="../media/image148.wmf"/><Relationship Id="rId76" Type="http://schemas.openxmlformats.org/officeDocument/2006/relationships/oleObject" Target="../embeddings/oleObject225.bin"/><Relationship Id="rId84" Type="http://schemas.openxmlformats.org/officeDocument/2006/relationships/image" Target="../media/image155.wmf"/><Relationship Id="rId89" Type="http://schemas.openxmlformats.org/officeDocument/2006/relationships/oleObject" Target="../embeddings/oleObject232.bin"/><Relationship Id="rId97" Type="http://schemas.openxmlformats.org/officeDocument/2006/relationships/image" Target="../media/image87.wmf"/><Relationship Id="rId7" Type="http://schemas.openxmlformats.org/officeDocument/2006/relationships/oleObject" Target="../embeddings/oleObject187.bin"/><Relationship Id="rId71" Type="http://schemas.openxmlformats.org/officeDocument/2006/relationships/image" Target="../media/image149.wmf"/><Relationship Id="rId92" Type="http://schemas.openxmlformats.org/officeDocument/2006/relationships/oleObject" Target="../embeddings/oleObject234.bin"/><Relationship Id="rId2" Type="http://schemas.openxmlformats.org/officeDocument/2006/relationships/slideLayout" Target="../slideLayouts/slideLayout4.xml"/><Relationship Id="rId16" Type="http://schemas.openxmlformats.org/officeDocument/2006/relationships/image" Target="../media/image124.wmf"/><Relationship Id="rId29" Type="http://schemas.openxmlformats.org/officeDocument/2006/relationships/image" Target="../media/image132.wmf"/><Relationship Id="rId11" Type="http://schemas.openxmlformats.org/officeDocument/2006/relationships/oleObject" Target="../embeddings/oleObject189.bin"/><Relationship Id="rId24" Type="http://schemas.openxmlformats.org/officeDocument/2006/relationships/image" Target="../media/image130.wmf"/><Relationship Id="rId32" Type="http://schemas.openxmlformats.org/officeDocument/2006/relationships/oleObject" Target="../embeddings/oleObject200.bin"/><Relationship Id="rId37" Type="http://schemas.openxmlformats.org/officeDocument/2006/relationships/image" Target="../media/image135.wmf"/><Relationship Id="rId40" Type="http://schemas.openxmlformats.org/officeDocument/2006/relationships/oleObject" Target="../embeddings/oleObject204.bin"/><Relationship Id="rId45" Type="http://schemas.openxmlformats.org/officeDocument/2006/relationships/image" Target="../media/image139.wmf"/><Relationship Id="rId53" Type="http://schemas.openxmlformats.org/officeDocument/2006/relationships/oleObject" Target="../embeddings/oleObject211.bin"/><Relationship Id="rId58" Type="http://schemas.openxmlformats.org/officeDocument/2006/relationships/oleObject" Target="../embeddings/oleObject215.bin"/><Relationship Id="rId66" Type="http://schemas.openxmlformats.org/officeDocument/2006/relationships/image" Target="../media/image147.wmf"/><Relationship Id="rId74" Type="http://schemas.openxmlformats.org/officeDocument/2006/relationships/oleObject" Target="../embeddings/oleObject224.bin"/><Relationship Id="rId79" Type="http://schemas.openxmlformats.org/officeDocument/2006/relationships/oleObject" Target="../embeddings/oleObject227.bin"/><Relationship Id="rId87" Type="http://schemas.openxmlformats.org/officeDocument/2006/relationships/oleObject" Target="../embeddings/oleObject231.bin"/><Relationship Id="rId5" Type="http://schemas.openxmlformats.org/officeDocument/2006/relationships/oleObject" Target="../embeddings/oleObject186.bin"/><Relationship Id="rId61" Type="http://schemas.openxmlformats.org/officeDocument/2006/relationships/oleObject" Target="../embeddings/oleObject217.bin"/><Relationship Id="rId82" Type="http://schemas.openxmlformats.org/officeDocument/2006/relationships/image" Target="../media/image154.wmf"/><Relationship Id="rId90" Type="http://schemas.openxmlformats.org/officeDocument/2006/relationships/oleObject" Target="../embeddings/oleObject233.bin"/><Relationship Id="rId95" Type="http://schemas.openxmlformats.org/officeDocument/2006/relationships/image" Target="../media/image160.wmf"/><Relationship Id="rId19" Type="http://schemas.openxmlformats.org/officeDocument/2006/relationships/oleObject" Target="../embeddings/oleObject193.bin"/><Relationship Id="rId14" Type="http://schemas.openxmlformats.org/officeDocument/2006/relationships/image" Target="../media/image123.wmf"/><Relationship Id="rId22" Type="http://schemas.openxmlformats.org/officeDocument/2006/relationships/image" Target="../media/image129.wmf"/><Relationship Id="rId27" Type="http://schemas.openxmlformats.org/officeDocument/2006/relationships/image" Target="../media/image131.wmf"/><Relationship Id="rId30" Type="http://schemas.openxmlformats.org/officeDocument/2006/relationships/oleObject" Target="../embeddings/oleObject199.bin"/><Relationship Id="rId35" Type="http://schemas.openxmlformats.org/officeDocument/2006/relationships/image" Target="../media/image91.wmf"/><Relationship Id="rId43" Type="http://schemas.openxmlformats.org/officeDocument/2006/relationships/image" Target="../media/image138.wmf"/><Relationship Id="rId48" Type="http://schemas.openxmlformats.org/officeDocument/2006/relationships/oleObject" Target="../embeddings/oleObject208.bin"/><Relationship Id="rId56" Type="http://schemas.openxmlformats.org/officeDocument/2006/relationships/image" Target="../media/image143.wmf"/><Relationship Id="rId64" Type="http://schemas.openxmlformats.org/officeDocument/2006/relationships/image" Target="../media/image146.wmf"/><Relationship Id="rId69" Type="http://schemas.openxmlformats.org/officeDocument/2006/relationships/oleObject" Target="../embeddings/oleObject221.bin"/><Relationship Id="rId77" Type="http://schemas.openxmlformats.org/officeDocument/2006/relationships/oleObject" Target="../embeddings/oleObject226.bin"/><Relationship Id="rId100" Type="http://schemas.openxmlformats.org/officeDocument/2006/relationships/oleObject" Target="../embeddings/oleObject237.bin"/><Relationship Id="rId8" Type="http://schemas.openxmlformats.org/officeDocument/2006/relationships/image" Target="../media/image127.wmf"/><Relationship Id="rId51" Type="http://schemas.openxmlformats.org/officeDocument/2006/relationships/oleObject" Target="../embeddings/oleObject210.bin"/><Relationship Id="rId72" Type="http://schemas.openxmlformats.org/officeDocument/2006/relationships/oleObject" Target="../embeddings/oleObject223.bin"/><Relationship Id="rId80" Type="http://schemas.openxmlformats.org/officeDocument/2006/relationships/image" Target="../media/image153.wmf"/><Relationship Id="rId85" Type="http://schemas.openxmlformats.org/officeDocument/2006/relationships/oleObject" Target="../embeddings/oleObject230.bin"/><Relationship Id="rId93" Type="http://schemas.openxmlformats.org/officeDocument/2006/relationships/image" Target="../media/image159.wmf"/><Relationship Id="rId98" Type="http://schemas.openxmlformats.org/officeDocument/2006/relationships/oleObject" Target="../embeddings/oleObject110.bin"/><Relationship Id="rId3" Type="http://schemas.openxmlformats.org/officeDocument/2006/relationships/oleObject" Target="../embeddings/oleObject185.bin"/><Relationship Id="rId12" Type="http://schemas.openxmlformats.org/officeDocument/2006/relationships/image" Target="../media/image128.wmf"/><Relationship Id="rId17" Type="http://schemas.openxmlformats.org/officeDocument/2006/relationships/oleObject" Target="../embeddings/oleObject192.bin"/><Relationship Id="rId25" Type="http://schemas.openxmlformats.org/officeDocument/2006/relationships/oleObject" Target="../embeddings/oleObject196.bin"/><Relationship Id="rId33" Type="http://schemas.openxmlformats.org/officeDocument/2006/relationships/image" Target="../media/image134.wmf"/><Relationship Id="rId38" Type="http://schemas.openxmlformats.org/officeDocument/2006/relationships/oleObject" Target="../embeddings/oleObject203.bin"/><Relationship Id="rId46" Type="http://schemas.openxmlformats.org/officeDocument/2006/relationships/oleObject" Target="../embeddings/oleObject207.bin"/><Relationship Id="rId59" Type="http://schemas.openxmlformats.org/officeDocument/2006/relationships/image" Target="../media/image144.wmf"/><Relationship Id="rId67" Type="http://schemas.openxmlformats.org/officeDocument/2006/relationships/oleObject" Target="../embeddings/oleObject220.bin"/><Relationship Id="rId20" Type="http://schemas.openxmlformats.org/officeDocument/2006/relationships/image" Target="../media/image125.wmf"/><Relationship Id="rId41" Type="http://schemas.openxmlformats.org/officeDocument/2006/relationships/image" Target="../media/image137.wmf"/><Relationship Id="rId54" Type="http://schemas.openxmlformats.org/officeDocument/2006/relationships/oleObject" Target="../embeddings/oleObject212.bin"/><Relationship Id="rId62" Type="http://schemas.openxmlformats.org/officeDocument/2006/relationships/image" Target="../media/image145.wmf"/><Relationship Id="rId70" Type="http://schemas.openxmlformats.org/officeDocument/2006/relationships/oleObject" Target="../embeddings/oleObject222.bin"/><Relationship Id="rId75" Type="http://schemas.openxmlformats.org/officeDocument/2006/relationships/image" Target="../media/image151.wmf"/><Relationship Id="rId83" Type="http://schemas.openxmlformats.org/officeDocument/2006/relationships/oleObject" Target="../embeddings/oleObject229.bin"/><Relationship Id="rId88" Type="http://schemas.openxmlformats.org/officeDocument/2006/relationships/image" Target="../media/image157.wmf"/><Relationship Id="rId91" Type="http://schemas.openxmlformats.org/officeDocument/2006/relationships/image" Target="../media/image158.wmf"/><Relationship Id="rId96" Type="http://schemas.openxmlformats.org/officeDocument/2006/relationships/oleObject" Target="../embeddings/oleObject236.bin"/><Relationship Id="rId1" Type="http://schemas.openxmlformats.org/officeDocument/2006/relationships/vmlDrawing" Target="../drawings/vmlDrawing16.vml"/><Relationship Id="rId6" Type="http://schemas.openxmlformats.org/officeDocument/2006/relationships/image" Target="../media/image119.wmf"/><Relationship Id="rId15" Type="http://schemas.openxmlformats.org/officeDocument/2006/relationships/oleObject" Target="../embeddings/oleObject191.bin"/><Relationship Id="rId23" Type="http://schemas.openxmlformats.org/officeDocument/2006/relationships/oleObject" Target="../embeddings/oleObject195.bin"/><Relationship Id="rId28" Type="http://schemas.openxmlformats.org/officeDocument/2006/relationships/oleObject" Target="../embeddings/oleObject198.bin"/><Relationship Id="rId36" Type="http://schemas.openxmlformats.org/officeDocument/2006/relationships/oleObject" Target="../embeddings/oleObject202.bin"/><Relationship Id="rId49" Type="http://schemas.openxmlformats.org/officeDocument/2006/relationships/image" Target="../media/image141.wmf"/><Relationship Id="rId57" Type="http://schemas.openxmlformats.org/officeDocument/2006/relationships/oleObject" Target="../embeddings/oleObject214.bin"/><Relationship Id="rId10" Type="http://schemas.openxmlformats.org/officeDocument/2006/relationships/image" Target="../media/image121.wmf"/><Relationship Id="rId31" Type="http://schemas.openxmlformats.org/officeDocument/2006/relationships/image" Target="../media/image133.wmf"/><Relationship Id="rId44" Type="http://schemas.openxmlformats.org/officeDocument/2006/relationships/oleObject" Target="../embeddings/oleObject206.bin"/><Relationship Id="rId52" Type="http://schemas.openxmlformats.org/officeDocument/2006/relationships/image" Target="../media/image142.wmf"/><Relationship Id="rId60" Type="http://schemas.openxmlformats.org/officeDocument/2006/relationships/oleObject" Target="../embeddings/oleObject216.bin"/><Relationship Id="rId65" Type="http://schemas.openxmlformats.org/officeDocument/2006/relationships/oleObject" Target="../embeddings/oleObject219.bin"/><Relationship Id="rId73" Type="http://schemas.openxmlformats.org/officeDocument/2006/relationships/image" Target="../media/image150.wmf"/><Relationship Id="rId78" Type="http://schemas.openxmlformats.org/officeDocument/2006/relationships/image" Target="../media/image152.wmf"/><Relationship Id="rId81" Type="http://schemas.openxmlformats.org/officeDocument/2006/relationships/oleObject" Target="../embeddings/oleObject228.bin"/><Relationship Id="rId86" Type="http://schemas.openxmlformats.org/officeDocument/2006/relationships/image" Target="../media/image156.wmf"/><Relationship Id="rId94" Type="http://schemas.openxmlformats.org/officeDocument/2006/relationships/oleObject" Target="../embeddings/oleObject235.bin"/><Relationship Id="rId99" Type="http://schemas.openxmlformats.org/officeDocument/2006/relationships/image" Target="../media/image80.wmf"/><Relationship Id="rId101" Type="http://schemas.openxmlformats.org/officeDocument/2006/relationships/image" Target="../media/image81.wmf"/><Relationship Id="rId4" Type="http://schemas.openxmlformats.org/officeDocument/2006/relationships/image" Target="../media/image118.wmf"/><Relationship Id="rId9" Type="http://schemas.openxmlformats.org/officeDocument/2006/relationships/oleObject" Target="../embeddings/oleObject188.bin"/><Relationship Id="rId13" Type="http://schemas.openxmlformats.org/officeDocument/2006/relationships/oleObject" Target="../embeddings/oleObject190.bin"/><Relationship Id="rId18" Type="http://schemas.openxmlformats.org/officeDocument/2006/relationships/image" Target="../media/image117.wmf"/><Relationship Id="rId39" Type="http://schemas.openxmlformats.org/officeDocument/2006/relationships/image" Target="../media/image136.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8" Type="http://schemas.openxmlformats.org/officeDocument/2006/relationships/image" Target="../media/image125.wmf"/><Relationship Id="rId13" Type="http://schemas.openxmlformats.org/officeDocument/2006/relationships/oleObject" Target="../embeddings/oleObject243.bin"/><Relationship Id="rId18" Type="http://schemas.openxmlformats.org/officeDocument/2006/relationships/image" Target="../media/image165.wmf"/><Relationship Id="rId26" Type="http://schemas.openxmlformats.org/officeDocument/2006/relationships/image" Target="../media/image169.wmf"/><Relationship Id="rId39" Type="http://schemas.openxmlformats.org/officeDocument/2006/relationships/image" Target="../media/image159.wmf"/><Relationship Id="rId3" Type="http://schemas.openxmlformats.org/officeDocument/2006/relationships/oleObject" Target="../embeddings/oleObject238.bin"/><Relationship Id="rId21" Type="http://schemas.openxmlformats.org/officeDocument/2006/relationships/oleObject" Target="../embeddings/oleObject247.bin"/><Relationship Id="rId34" Type="http://schemas.openxmlformats.org/officeDocument/2006/relationships/image" Target="../media/image144.wmf"/><Relationship Id="rId42" Type="http://schemas.openxmlformats.org/officeDocument/2006/relationships/oleObject" Target="../embeddings/oleObject110.bin"/><Relationship Id="rId7" Type="http://schemas.openxmlformats.org/officeDocument/2006/relationships/oleObject" Target="../embeddings/oleObject240.bin"/><Relationship Id="rId12" Type="http://schemas.openxmlformats.org/officeDocument/2006/relationships/image" Target="../media/image163.wmf"/><Relationship Id="rId17" Type="http://schemas.openxmlformats.org/officeDocument/2006/relationships/oleObject" Target="../embeddings/oleObject245.bin"/><Relationship Id="rId25" Type="http://schemas.openxmlformats.org/officeDocument/2006/relationships/oleObject" Target="../embeddings/oleObject249.bin"/><Relationship Id="rId33" Type="http://schemas.openxmlformats.org/officeDocument/2006/relationships/oleObject" Target="../embeddings/oleObject253.bin"/><Relationship Id="rId38" Type="http://schemas.openxmlformats.org/officeDocument/2006/relationships/oleObject" Target="../embeddings/oleObject256.bin"/><Relationship Id="rId2" Type="http://schemas.openxmlformats.org/officeDocument/2006/relationships/slideLayout" Target="../slideLayouts/slideLayout4.xml"/><Relationship Id="rId16" Type="http://schemas.openxmlformats.org/officeDocument/2006/relationships/image" Target="../media/image164.wmf"/><Relationship Id="rId20" Type="http://schemas.openxmlformats.org/officeDocument/2006/relationships/image" Target="../media/image166.wmf"/><Relationship Id="rId29" Type="http://schemas.openxmlformats.org/officeDocument/2006/relationships/oleObject" Target="../embeddings/oleObject251.bin"/><Relationship Id="rId41" Type="http://schemas.openxmlformats.org/officeDocument/2006/relationships/image" Target="../media/image87.wmf"/><Relationship Id="rId1" Type="http://schemas.openxmlformats.org/officeDocument/2006/relationships/vmlDrawing" Target="../drawings/vmlDrawing17.vml"/><Relationship Id="rId6" Type="http://schemas.openxmlformats.org/officeDocument/2006/relationships/image" Target="../media/image119.wmf"/><Relationship Id="rId11" Type="http://schemas.openxmlformats.org/officeDocument/2006/relationships/oleObject" Target="../embeddings/oleObject242.bin"/><Relationship Id="rId24" Type="http://schemas.openxmlformats.org/officeDocument/2006/relationships/image" Target="../media/image168.wmf"/><Relationship Id="rId32" Type="http://schemas.openxmlformats.org/officeDocument/2006/relationships/image" Target="../media/image124.wmf"/><Relationship Id="rId37" Type="http://schemas.openxmlformats.org/officeDocument/2006/relationships/image" Target="../media/image158.wmf"/><Relationship Id="rId40" Type="http://schemas.openxmlformats.org/officeDocument/2006/relationships/oleObject" Target="../embeddings/oleObject257.bin"/><Relationship Id="rId45" Type="http://schemas.openxmlformats.org/officeDocument/2006/relationships/image" Target="../media/image81.wmf"/><Relationship Id="rId5" Type="http://schemas.openxmlformats.org/officeDocument/2006/relationships/oleObject" Target="../embeddings/oleObject239.bin"/><Relationship Id="rId15" Type="http://schemas.openxmlformats.org/officeDocument/2006/relationships/oleObject" Target="../embeddings/oleObject244.bin"/><Relationship Id="rId23" Type="http://schemas.openxmlformats.org/officeDocument/2006/relationships/oleObject" Target="../embeddings/oleObject248.bin"/><Relationship Id="rId28" Type="http://schemas.openxmlformats.org/officeDocument/2006/relationships/image" Target="../media/image140.wmf"/><Relationship Id="rId36" Type="http://schemas.openxmlformats.org/officeDocument/2006/relationships/oleObject" Target="../embeddings/oleObject255.bin"/><Relationship Id="rId10" Type="http://schemas.openxmlformats.org/officeDocument/2006/relationships/image" Target="../media/image162.wmf"/><Relationship Id="rId19" Type="http://schemas.openxmlformats.org/officeDocument/2006/relationships/oleObject" Target="../embeddings/oleObject246.bin"/><Relationship Id="rId31" Type="http://schemas.openxmlformats.org/officeDocument/2006/relationships/oleObject" Target="../embeddings/oleObject252.bin"/><Relationship Id="rId44" Type="http://schemas.openxmlformats.org/officeDocument/2006/relationships/oleObject" Target="../embeddings/oleObject258.bin"/><Relationship Id="rId4" Type="http://schemas.openxmlformats.org/officeDocument/2006/relationships/image" Target="../media/image161.wmf"/><Relationship Id="rId9" Type="http://schemas.openxmlformats.org/officeDocument/2006/relationships/oleObject" Target="../embeddings/oleObject241.bin"/><Relationship Id="rId14" Type="http://schemas.openxmlformats.org/officeDocument/2006/relationships/image" Target="../media/image157.wmf"/><Relationship Id="rId22" Type="http://schemas.openxmlformats.org/officeDocument/2006/relationships/image" Target="../media/image167.wmf"/><Relationship Id="rId27" Type="http://schemas.openxmlformats.org/officeDocument/2006/relationships/oleObject" Target="../embeddings/oleObject250.bin"/><Relationship Id="rId30" Type="http://schemas.openxmlformats.org/officeDocument/2006/relationships/image" Target="../media/image143.wmf"/><Relationship Id="rId35" Type="http://schemas.openxmlformats.org/officeDocument/2006/relationships/oleObject" Target="../embeddings/oleObject254.bin"/><Relationship Id="rId43" Type="http://schemas.openxmlformats.org/officeDocument/2006/relationships/image" Target="../media/image80.wmf"/></Relationships>
</file>

<file path=ppt/slides/_rels/slide21.xml.rels><?xml version="1.0" encoding="UTF-8" standalone="yes"?>
<Relationships xmlns="http://schemas.openxmlformats.org/package/2006/relationships"><Relationship Id="rId8" Type="http://schemas.openxmlformats.org/officeDocument/2006/relationships/image" Target="../media/image157.wmf"/><Relationship Id="rId13" Type="http://schemas.openxmlformats.org/officeDocument/2006/relationships/oleObject" Target="../embeddings/oleObject246.bin"/><Relationship Id="rId18" Type="http://schemas.openxmlformats.org/officeDocument/2006/relationships/image" Target="../media/image168.wmf"/><Relationship Id="rId26" Type="http://schemas.openxmlformats.org/officeDocument/2006/relationships/image" Target="../media/image81.wmf"/><Relationship Id="rId39" Type="http://schemas.openxmlformats.org/officeDocument/2006/relationships/oleObject" Target="../embeddings/oleObject267.bin"/><Relationship Id="rId3" Type="http://schemas.openxmlformats.org/officeDocument/2006/relationships/oleObject" Target="../embeddings/oleObject241.bin"/><Relationship Id="rId21" Type="http://schemas.openxmlformats.org/officeDocument/2006/relationships/oleObject" Target="../embeddings/oleObject259.bin"/><Relationship Id="rId34" Type="http://schemas.openxmlformats.org/officeDocument/2006/relationships/image" Target="../media/image73.wmf"/><Relationship Id="rId42" Type="http://schemas.openxmlformats.org/officeDocument/2006/relationships/image" Target="../media/image76.wmf"/><Relationship Id="rId7" Type="http://schemas.openxmlformats.org/officeDocument/2006/relationships/oleObject" Target="../embeddings/oleObject243.bin"/><Relationship Id="rId12" Type="http://schemas.openxmlformats.org/officeDocument/2006/relationships/image" Target="../media/image165.wmf"/><Relationship Id="rId17" Type="http://schemas.openxmlformats.org/officeDocument/2006/relationships/oleObject" Target="../embeddings/oleObject248.bin"/><Relationship Id="rId25" Type="http://schemas.openxmlformats.org/officeDocument/2006/relationships/oleObject" Target="../embeddings/oleObject260.bin"/><Relationship Id="rId33" Type="http://schemas.openxmlformats.org/officeDocument/2006/relationships/oleObject" Target="../embeddings/oleObject264.bin"/><Relationship Id="rId38" Type="http://schemas.openxmlformats.org/officeDocument/2006/relationships/image" Target="../media/image75.wmf"/><Relationship Id="rId2" Type="http://schemas.openxmlformats.org/officeDocument/2006/relationships/slideLayout" Target="../slideLayouts/slideLayout4.xml"/><Relationship Id="rId16" Type="http://schemas.openxmlformats.org/officeDocument/2006/relationships/image" Target="../media/image167.wmf"/><Relationship Id="rId20" Type="http://schemas.openxmlformats.org/officeDocument/2006/relationships/image" Target="../media/image169.wmf"/><Relationship Id="rId29" Type="http://schemas.openxmlformats.org/officeDocument/2006/relationships/oleObject" Target="../embeddings/oleObject262.bin"/><Relationship Id="rId41" Type="http://schemas.openxmlformats.org/officeDocument/2006/relationships/oleObject" Target="../embeddings/oleObject268.bin"/><Relationship Id="rId1" Type="http://schemas.openxmlformats.org/officeDocument/2006/relationships/vmlDrawing" Target="../drawings/vmlDrawing18.vml"/><Relationship Id="rId6" Type="http://schemas.openxmlformats.org/officeDocument/2006/relationships/image" Target="../media/image163.wmf"/><Relationship Id="rId11" Type="http://schemas.openxmlformats.org/officeDocument/2006/relationships/oleObject" Target="../embeddings/oleObject245.bin"/><Relationship Id="rId24" Type="http://schemas.openxmlformats.org/officeDocument/2006/relationships/image" Target="../media/image80.wmf"/><Relationship Id="rId32" Type="http://schemas.openxmlformats.org/officeDocument/2006/relationships/image" Target="../media/image172.wmf"/><Relationship Id="rId37" Type="http://schemas.openxmlformats.org/officeDocument/2006/relationships/oleObject" Target="../embeddings/oleObject266.bin"/><Relationship Id="rId40" Type="http://schemas.openxmlformats.org/officeDocument/2006/relationships/image" Target="../media/image173.wmf"/><Relationship Id="rId45" Type="http://schemas.openxmlformats.org/officeDocument/2006/relationships/oleObject" Target="../embeddings/oleObject270.bin"/><Relationship Id="rId5" Type="http://schemas.openxmlformats.org/officeDocument/2006/relationships/oleObject" Target="../embeddings/oleObject242.bin"/><Relationship Id="rId15" Type="http://schemas.openxmlformats.org/officeDocument/2006/relationships/oleObject" Target="../embeddings/oleObject247.bin"/><Relationship Id="rId23" Type="http://schemas.openxmlformats.org/officeDocument/2006/relationships/oleObject" Target="../embeddings/oleObject110.bin"/><Relationship Id="rId28" Type="http://schemas.openxmlformats.org/officeDocument/2006/relationships/image" Target="../media/image170.wmf"/><Relationship Id="rId36" Type="http://schemas.openxmlformats.org/officeDocument/2006/relationships/image" Target="../media/image74.wmf"/><Relationship Id="rId10" Type="http://schemas.openxmlformats.org/officeDocument/2006/relationships/image" Target="../media/image164.wmf"/><Relationship Id="rId19" Type="http://schemas.openxmlformats.org/officeDocument/2006/relationships/oleObject" Target="../embeddings/oleObject249.bin"/><Relationship Id="rId31" Type="http://schemas.openxmlformats.org/officeDocument/2006/relationships/oleObject" Target="../embeddings/oleObject263.bin"/><Relationship Id="rId44" Type="http://schemas.openxmlformats.org/officeDocument/2006/relationships/image" Target="../media/image174.wmf"/><Relationship Id="rId4" Type="http://schemas.openxmlformats.org/officeDocument/2006/relationships/image" Target="../media/image162.wmf"/><Relationship Id="rId9" Type="http://schemas.openxmlformats.org/officeDocument/2006/relationships/oleObject" Target="../embeddings/oleObject244.bin"/><Relationship Id="rId14" Type="http://schemas.openxmlformats.org/officeDocument/2006/relationships/image" Target="../media/image166.wmf"/><Relationship Id="rId22" Type="http://schemas.openxmlformats.org/officeDocument/2006/relationships/image" Target="../media/image87.wmf"/><Relationship Id="rId27" Type="http://schemas.openxmlformats.org/officeDocument/2006/relationships/oleObject" Target="../embeddings/oleObject261.bin"/><Relationship Id="rId30" Type="http://schemas.openxmlformats.org/officeDocument/2006/relationships/image" Target="../media/image171.wmf"/><Relationship Id="rId35" Type="http://schemas.openxmlformats.org/officeDocument/2006/relationships/oleObject" Target="../embeddings/oleObject265.bin"/><Relationship Id="rId43" Type="http://schemas.openxmlformats.org/officeDocument/2006/relationships/oleObject" Target="../embeddings/oleObject269.bin"/></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75.png"/><Relationship Id="rId4" Type="http://schemas.openxmlformats.org/officeDocument/2006/relationships/chart" Target="../charts/char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76.png"/><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73.bin"/><Relationship Id="rId3" Type="http://schemas.openxmlformats.org/officeDocument/2006/relationships/notesSlide" Target="../notesSlides/notesSlide2.xml"/><Relationship Id="rId7" Type="http://schemas.openxmlformats.org/officeDocument/2006/relationships/image" Target="../media/image178.wmf"/><Relationship Id="rId2" Type="http://schemas.openxmlformats.org/officeDocument/2006/relationships/slideLayout" Target="../slideLayouts/slideLayout4.xml"/><Relationship Id="rId1" Type="http://schemas.openxmlformats.org/officeDocument/2006/relationships/vmlDrawing" Target="../drawings/vmlDrawing19.vml"/><Relationship Id="rId6" Type="http://schemas.openxmlformats.org/officeDocument/2006/relationships/oleObject" Target="../embeddings/oleObject272.bin"/><Relationship Id="rId11" Type="http://schemas.openxmlformats.org/officeDocument/2006/relationships/image" Target="../media/image180.wmf"/><Relationship Id="rId5" Type="http://schemas.openxmlformats.org/officeDocument/2006/relationships/image" Target="../media/image177.wmf"/><Relationship Id="rId10" Type="http://schemas.openxmlformats.org/officeDocument/2006/relationships/oleObject" Target="../embeddings/oleObject274.bin"/><Relationship Id="rId4" Type="http://schemas.openxmlformats.org/officeDocument/2006/relationships/oleObject" Target="../embeddings/oleObject271.bin"/><Relationship Id="rId9" Type="http://schemas.openxmlformats.org/officeDocument/2006/relationships/image" Target="../media/image179.w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5.wmf"/><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2.w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4.wmf"/><Relationship Id="rId4" Type="http://schemas.openxmlformats.org/officeDocument/2006/relationships/image" Target="../media/image1.wmf"/><Relationship Id="rId9"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image" Target="../media/image8.wmf"/><Relationship Id="rId13" Type="http://schemas.openxmlformats.org/officeDocument/2006/relationships/oleObject" Target="../embeddings/oleObject11.bin"/><Relationship Id="rId18" Type="http://schemas.openxmlformats.org/officeDocument/2006/relationships/image" Target="../media/image13.wmf"/><Relationship Id="rId26" Type="http://schemas.openxmlformats.org/officeDocument/2006/relationships/image" Target="../media/image17.wmf"/><Relationship Id="rId3" Type="http://schemas.openxmlformats.org/officeDocument/2006/relationships/oleObject" Target="../embeddings/oleObject6.bin"/><Relationship Id="rId21" Type="http://schemas.openxmlformats.org/officeDocument/2006/relationships/oleObject" Target="../embeddings/oleObject15.bin"/><Relationship Id="rId7" Type="http://schemas.openxmlformats.org/officeDocument/2006/relationships/oleObject" Target="../embeddings/oleObject8.bin"/><Relationship Id="rId12" Type="http://schemas.openxmlformats.org/officeDocument/2006/relationships/image" Target="../media/image10.wmf"/><Relationship Id="rId17" Type="http://schemas.openxmlformats.org/officeDocument/2006/relationships/oleObject" Target="../embeddings/oleObject13.bin"/><Relationship Id="rId25" Type="http://schemas.openxmlformats.org/officeDocument/2006/relationships/oleObject" Target="../embeddings/oleObject17.bin"/><Relationship Id="rId2" Type="http://schemas.openxmlformats.org/officeDocument/2006/relationships/slideLayout" Target="../slideLayouts/slideLayout15.xml"/><Relationship Id="rId16" Type="http://schemas.openxmlformats.org/officeDocument/2006/relationships/image" Target="../media/image12.wmf"/><Relationship Id="rId20" Type="http://schemas.openxmlformats.org/officeDocument/2006/relationships/image" Target="../media/image14.wmf"/><Relationship Id="rId29" Type="http://schemas.openxmlformats.org/officeDocument/2006/relationships/oleObject" Target="../embeddings/oleObject19.bin"/><Relationship Id="rId1" Type="http://schemas.openxmlformats.org/officeDocument/2006/relationships/vmlDrawing" Target="../drawings/vmlDrawing2.vml"/><Relationship Id="rId6" Type="http://schemas.openxmlformats.org/officeDocument/2006/relationships/image" Target="../media/image7.wmf"/><Relationship Id="rId11" Type="http://schemas.openxmlformats.org/officeDocument/2006/relationships/oleObject" Target="../embeddings/oleObject10.bin"/><Relationship Id="rId24" Type="http://schemas.openxmlformats.org/officeDocument/2006/relationships/image" Target="../media/image16.wmf"/><Relationship Id="rId32" Type="http://schemas.openxmlformats.org/officeDocument/2006/relationships/image" Target="../media/image20.wmf"/><Relationship Id="rId5" Type="http://schemas.openxmlformats.org/officeDocument/2006/relationships/oleObject" Target="../embeddings/oleObject7.bin"/><Relationship Id="rId15" Type="http://schemas.openxmlformats.org/officeDocument/2006/relationships/oleObject" Target="../embeddings/oleObject12.bin"/><Relationship Id="rId23" Type="http://schemas.openxmlformats.org/officeDocument/2006/relationships/oleObject" Target="../embeddings/oleObject16.bin"/><Relationship Id="rId28" Type="http://schemas.openxmlformats.org/officeDocument/2006/relationships/image" Target="../media/image18.wmf"/><Relationship Id="rId10" Type="http://schemas.openxmlformats.org/officeDocument/2006/relationships/image" Target="../media/image9.wmf"/><Relationship Id="rId19" Type="http://schemas.openxmlformats.org/officeDocument/2006/relationships/oleObject" Target="../embeddings/oleObject14.bin"/><Relationship Id="rId31" Type="http://schemas.openxmlformats.org/officeDocument/2006/relationships/oleObject" Target="../embeddings/oleObject20.bin"/><Relationship Id="rId4" Type="http://schemas.openxmlformats.org/officeDocument/2006/relationships/image" Target="../media/image6.wmf"/><Relationship Id="rId9" Type="http://schemas.openxmlformats.org/officeDocument/2006/relationships/oleObject" Target="../embeddings/oleObject9.bin"/><Relationship Id="rId14" Type="http://schemas.openxmlformats.org/officeDocument/2006/relationships/image" Target="../media/image11.wmf"/><Relationship Id="rId22" Type="http://schemas.openxmlformats.org/officeDocument/2006/relationships/image" Target="../media/image15.wmf"/><Relationship Id="rId27" Type="http://schemas.openxmlformats.org/officeDocument/2006/relationships/oleObject" Target="../embeddings/oleObject18.bin"/><Relationship Id="rId30" Type="http://schemas.openxmlformats.org/officeDocument/2006/relationships/image" Target="../media/image19.wmf"/></Relationships>
</file>

<file path=ppt/slides/_rels/slide6.xml.rels><?xml version="1.0" encoding="UTF-8" standalone="yes"?>
<Relationships xmlns="http://schemas.openxmlformats.org/package/2006/relationships"><Relationship Id="rId8" Type="http://schemas.openxmlformats.org/officeDocument/2006/relationships/image" Target="../media/image9.wmf"/><Relationship Id="rId13" Type="http://schemas.openxmlformats.org/officeDocument/2006/relationships/oleObject" Target="../embeddings/oleObject26.bin"/><Relationship Id="rId18" Type="http://schemas.openxmlformats.org/officeDocument/2006/relationships/image" Target="../media/image19.wmf"/><Relationship Id="rId26" Type="http://schemas.openxmlformats.org/officeDocument/2006/relationships/image" Target="../media/image12.wmf"/><Relationship Id="rId3" Type="http://schemas.openxmlformats.org/officeDocument/2006/relationships/oleObject" Target="../embeddings/oleObject21.bin"/><Relationship Id="rId21" Type="http://schemas.openxmlformats.org/officeDocument/2006/relationships/oleObject" Target="../embeddings/oleObject30.bin"/><Relationship Id="rId7" Type="http://schemas.openxmlformats.org/officeDocument/2006/relationships/oleObject" Target="../embeddings/oleObject23.bin"/><Relationship Id="rId12" Type="http://schemas.openxmlformats.org/officeDocument/2006/relationships/image" Target="../media/image16.wmf"/><Relationship Id="rId17" Type="http://schemas.openxmlformats.org/officeDocument/2006/relationships/oleObject" Target="../embeddings/oleObject28.bin"/><Relationship Id="rId25" Type="http://schemas.openxmlformats.org/officeDocument/2006/relationships/oleObject" Target="../embeddings/oleObject32.bin"/><Relationship Id="rId2" Type="http://schemas.openxmlformats.org/officeDocument/2006/relationships/slideLayout" Target="../slideLayouts/slideLayout15.xml"/><Relationship Id="rId16" Type="http://schemas.openxmlformats.org/officeDocument/2006/relationships/image" Target="../media/image18.wmf"/><Relationship Id="rId20" Type="http://schemas.openxmlformats.org/officeDocument/2006/relationships/image" Target="../media/image8.wmf"/><Relationship Id="rId29" Type="http://schemas.openxmlformats.org/officeDocument/2006/relationships/oleObject" Target="../embeddings/oleObject34.bin"/><Relationship Id="rId1" Type="http://schemas.openxmlformats.org/officeDocument/2006/relationships/vmlDrawing" Target="../drawings/vmlDrawing3.vml"/><Relationship Id="rId6" Type="http://schemas.openxmlformats.org/officeDocument/2006/relationships/image" Target="../media/image7.wmf"/><Relationship Id="rId11" Type="http://schemas.openxmlformats.org/officeDocument/2006/relationships/oleObject" Target="../embeddings/oleObject25.bin"/><Relationship Id="rId24" Type="http://schemas.openxmlformats.org/officeDocument/2006/relationships/image" Target="../media/image11.wmf"/><Relationship Id="rId32" Type="http://schemas.openxmlformats.org/officeDocument/2006/relationships/image" Target="../media/image15.wmf"/><Relationship Id="rId5" Type="http://schemas.openxmlformats.org/officeDocument/2006/relationships/oleObject" Target="../embeddings/oleObject22.bin"/><Relationship Id="rId15" Type="http://schemas.openxmlformats.org/officeDocument/2006/relationships/oleObject" Target="../embeddings/oleObject27.bin"/><Relationship Id="rId23" Type="http://schemas.openxmlformats.org/officeDocument/2006/relationships/oleObject" Target="../embeddings/oleObject31.bin"/><Relationship Id="rId28" Type="http://schemas.openxmlformats.org/officeDocument/2006/relationships/image" Target="../media/image14.wmf"/><Relationship Id="rId10" Type="http://schemas.openxmlformats.org/officeDocument/2006/relationships/image" Target="../media/image13.wmf"/><Relationship Id="rId19" Type="http://schemas.openxmlformats.org/officeDocument/2006/relationships/oleObject" Target="../embeddings/oleObject29.bin"/><Relationship Id="rId31" Type="http://schemas.openxmlformats.org/officeDocument/2006/relationships/oleObject" Target="../embeddings/oleObject35.bin"/><Relationship Id="rId4" Type="http://schemas.openxmlformats.org/officeDocument/2006/relationships/image" Target="../media/image6.wmf"/><Relationship Id="rId9" Type="http://schemas.openxmlformats.org/officeDocument/2006/relationships/oleObject" Target="../embeddings/oleObject24.bin"/><Relationship Id="rId14" Type="http://schemas.openxmlformats.org/officeDocument/2006/relationships/image" Target="../media/image17.wmf"/><Relationship Id="rId22" Type="http://schemas.openxmlformats.org/officeDocument/2006/relationships/image" Target="../media/image10.wmf"/><Relationship Id="rId27" Type="http://schemas.openxmlformats.org/officeDocument/2006/relationships/oleObject" Target="../embeddings/oleObject33.bin"/><Relationship Id="rId30" Type="http://schemas.openxmlformats.org/officeDocument/2006/relationships/image" Target="../media/image20.wmf"/></Relationships>
</file>

<file path=ppt/slides/_rels/slide7.xml.rels><?xml version="1.0" encoding="UTF-8" standalone="yes"?>
<Relationships xmlns="http://schemas.openxmlformats.org/package/2006/relationships"><Relationship Id="rId8" Type="http://schemas.openxmlformats.org/officeDocument/2006/relationships/image" Target="../media/image11.wmf"/><Relationship Id="rId13" Type="http://schemas.openxmlformats.org/officeDocument/2006/relationships/oleObject" Target="../embeddings/oleObject41.bin"/><Relationship Id="rId3" Type="http://schemas.openxmlformats.org/officeDocument/2006/relationships/oleObject" Target="../embeddings/oleObject36.bin"/><Relationship Id="rId7" Type="http://schemas.openxmlformats.org/officeDocument/2006/relationships/oleObject" Target="../embeddings/oleObject38.bin"/><Relationship Id="rId12" Type="http://schemas.openxmlformats.org/officeDocument/2006/relationships/image" Target="../media/image14.wmf"/><Relationship Id="rId2" Type="http://schemas.openxmlformats.org/officeDocument/2006/relationships/slideLayout" Target="../slideLayouts/slideLayout15.xml"/><Relationship Id="rId16" Type="http://schemas.openxmlformats.org/officeDocument/2006/relationships/image" Target="../media/image15.wmf"/><Relationship Id="rId1" Type="http://schemas.openxmlformats.org/officeDocument/2006/relationships/vmlDrawing" Target="../drawings/vmlDrawing4.vml"/><Relationship Id="rId6" Type="http://schemas.openxmlformats.org/officeDocument/2006/relationships/image" Target="../media/image10.wmf"/><Relationship Id="rId11" Type="http://schemas.openxmlformats.org/officeDocument/2006/relationships/oleObject" Target="../embeddings/oleObject40.bin"/><Relationship Id="rId5" Type="http://schemas.openxmlformats.org/officeDocument/2006/relationships/oleObject" Target="../embeddings/oleObject37.bin"/><Relationship Id="rId15" Type="http://schemas.openxmlformats.org/officeDocument/2006/relationships/oleObject" Target="../embeddings/oleObject42.bin"/><Relationship Id="rId10" Type="http://schemas.openxmlformats.org/officeDocument/2006/relationships/image" Target="../media/image12.wmf"/><Relationship Id="rId4" Type="http://schemas.openxmlformats.org/officeDocument/2006/relationships/image" Target="../media/image8.wmf"/><Relationship Id="rId9" Type="http://schemas.openxmlformats.org/officeDocument/2006/relationships/oleObject" Target="../embeddings/oleObject39.bin"/><Relationship Id="rId14" Type="http://schemas.openxmlformats.org/officeDocument/2006/relationships/image" Target="../media/image20.wmf"/></Relationships>
</file>

<file path=ppt/slides/_rels/slide8.xml.rels><?xml version="1.0" encoding="UTF-8" standalone="yes"?>
<Relationships xmlns="http://schemas.openxmlformats.org/package/2006/relationships"><Relationship Id="rId8" Type="http://schemas.openxmlformats.org/officeDocument/2006/relationships/image" Target="../media/image23.wmf"/><Relationship Id="rId13" Type="http://schemas.openxmlformats.org/officeDocument/2006/relationships/oleObject" Target="../embeddings/oleObject48.bin"/><Relationship Id="rId3" Type="http://schemas.openxmlformats.org/officeDocument/2006/relationships/oleObject" Target="../embeddings/oleObject43.bin"/><Relationship Id="rId7" Type="http://schemas.openxmlformats.org/officeDocument/2006/relationships/oleObject" Target="../embeddings/oleObject45.bin"/><Relationship Id="rId12" Type="http://schemas.openxmlformats.org/officeDocument/2006/relationships/image" Target="../media/image25.wmf"/><Relationship Id="rId17" Type="http://schemas.openxmlformats.org/officeDocument/2006/relationships/image" Target="../media/image27.wmf"/><Relationship Id="rId2" Type="http://schemas.openxmlformats.org/officeDocument/2006/relationships/slideLayout" Target="../slideLayouts/slideLayout15.xml"/><Relationship Id="rId16" Type="http://schemas.openxmlformats.org/officeDocument/2006/relationships/oleObject" Target="../embeddings/oleObject50.bin"/><Relationship Id="rId1" Type="http://schemas.openxmlformats.org/officeDocument/2006/relationships/vmlDrawing" Target="../drawings/vmlDrawing5.vml"/><Relationship Id="rId6" Type="http://schemas.openxmlformats.org/officeDocument/2006/relationships/image" Target="../media/image22.wmf"/><Relationship Id="rId11" Type="http://schemas.openxmlformats.org/officeDocument/2006/relationships/oleObject" Target="../embeddings/oleObject47.bin"/><Relationship Id="rId5" Type="http://schemas.openxmlformats.org/officeDocument/2006/relationships/oleObject" Target="../embeddings/oleObject44.bin"/><Relationship Id="rId15" Type="http://schemas.openxmlformats.org/officeDocument/2006/relationships/oleObject" Target="../embeddings/oleObject49.bin"/><Relationship Id="rId10" Type="http://schemas.openxmlformats.org/officeDocument/2006/relationships/image" Target="../media/image24.wmf"/><Relationship Id="rId4" Type="http://schemas.openxmlformats.org/officeDocument/2006/relationships/image" Target="../media/image21.wmf"/><Relationship Id="rId9" Type="http://schemas.openxmlformats.org/officeDocument/2006/relationships/oleObject" Target="../embeddings/oleObject46.bin"/><Relationship Id="rId14" Type="http://schemas.openxmlformats.org/officeDocument/2006/relationships/image" Target="../media/image26.wmf"/></Relationships>
</file>

<file path=ppt/slides/_rels/slide9.xml.rels><?xml version="1.0" encoding="UTF-8" standalone="yes"?>
<Relationships xmlns="http://schemas.openxmlformats.org/package/2006/relationships"><Relationship Id="rId13" Type="http://schemas.openxmlformats.org/officeDocument/2006/relationships/oleObject" Target="../embeddings/oleObject56.bin"/><Relationship Id="rId18" Type="http://schemas.openxmlformats.org/officeDocument/2006/relationships/image" Target="../media/image35.wmf"/><Relationship Id="rId26" Type="http://schemas.openxmlformats.org/officeDocument/2006/relationships/image" Target="../media/image39.wmf"/><Relationship Id="rId39" Type="http://schemas.openxmlformats.org/officeDocument/2006/relationships/oleObject" Target="../embeddings/oleObject69.bin"/><Relationship Id="rId21" Type="http://schemas.openxmlformats.org/officeDocument/2006/relationships/oleObject" Target="../embeddings/oleObject60.bin"/><Relationship Id="rId34" Type="http://schemas.openxmlformats.org/officeDocument/2006/relationships/image" Target="../media/image43.wmf"/><Relationship Id="rId42" Type="http://schemas.openxmlformats.org/officeDocument/2006/relationships/image" Target="../media/image47.wmf"/><Relationship Id="rId47" Type="http://schemas.openxmlformats.org/officeDocument/2006/relationships/oleObject" Target="../embeddings/oleObject73.bin"/><Relationship Id="rId50" Type="http://schemas.openxmlformats.org/officeDocument/2006/relationships/image" Target="../media/image51.wmf"/><Relationship Id="rId55" Type="http://schemas.openxmlformats.org/officeDocument/2006/relationships/oleObject" Target="../embeddings/oleObject77.bin"/><Relationship Id="rId7" Type="http://schemas.openxmlformats.org/officeDocument/2006/relationships/oleObject" Target="../embeddings/oleObject53.bin"/><Relationship Id="rId12" Type="http://schemas.openxmlformats.org/officeDocument/2006/relationships/image" Target="../media/image32.wmf"/><Relationship Id="rId17" Type="http://schemas.openxmlformats.org/officeDocument/2006/relationships/oleObject" Target="../embeddings/oleObject58.bin"/><Relationship Id="rId25" Type="http://schemas.openxmlformats.org/officeDocument/2006/relationships/oleObject" Target="../embeddings/oleObject62.bin"/><Relationship Id="rId33" Type="http://schemas.openxmlformats.org/officeDocument/2006/relationships/oleObject" Target="../embeddings/oleObject66.bin"/><Relationship Id="rId38" Type="http://schemas.openxmlformats.org/officeDocument/2006/relationships/image" Target="../media/image45.wmf"/><Relationship Id="rId46" Type="http://schemas.openxmlformats.org/officeDocument/2006/relationships/image" Target="../media/image49.wmf"/><Relationship Id="rId2" Type="http://schemas.openxmlformats.org/officeDocument/2006/relationships/slideLayout" Target="../slideLayouts/slideLayout15.xml"/><Relationship Id="rId16" Type="http://schemas.openxmlformats.org/officeDocument/2006/relationships/image" Target="../media/image34.wmf"/><Relationship Id="rId20" Type="http://schemas.openxmlformats.org/officeDocument/2006/relationships/image" Target="../media/image36.wmf"/><Relationship Id="rId29" Type="http://schemas.openxmlformats.org/officeDocument/2006/relationships/oleObject" Target="../embeddings/oleObject64.bin"/><Relationship Id="rId41" Type="http://schemas.openxmlformats.org/officeDocument/2006/relationships/oleObject" Target="../embeddings/oleObject70.bin"/><Relationship Id="rId54" Type="http://schemas.openxmlformats.org/officeDocument/2006/relationships/image" Target="../media/image53.wmf"/><Relationship Id="rId1" Type="http://schemas.openxmlformats.org/officeDocument/2006/relationships/vmlDrawing" Target="../drawings/vmlDrawing6.vml"/><Relationship Id="rId6" Type="http://schemas.openxmlformats.org/officeDocument/2006/relationships/image" Target="../media/image29.wmf"/><Relationship Id="rId11" Type="http://schemas.openxmlformats.org/officeDocument/2006/relationships/oleObject" Target="../embeddings/oleObject55.bin"/><Relationship Id="rId24" Type="http://schemas.openxmlformats.org/officeDocument/2006/relationships/image" Target="../media/image38.wmf"/><Relationship Id="rId32" Type="http://schemas.openxmlformats.org/officeDocument/2006/relationships/image" Target="../media/image42.wmf"/><Relationship Id="rId37" Type="http://schemas.openxmlformats.org/officeDocument/2006/relationships/oleObject" Target="../embeddings/oleObject68.bin"/><Relationship Id="rId40" Type="http://schemas.openxmlformats.org/officeDocument/2006/relationships/image" Target="../media/image46.wmf"/><Relationship Id="rId45" Type="http://schemas.openxmlformats.org/officeDocument/2006/relationships/oleObject" Target="../embeddings/oleObject72.bin"/><Relationship Id="rId53" Type="http://schemas.openxmlformats.org/officeDocument/2006/relationships/oleObject" Target="../embeddings/oleObject76.bin"/><Relationship Id="rId5" Type="http://schemas.openxmlformats.org/officeDocument/2006/relationships/oleObject" Target="../embeddings/oleObject52.bin"/><Relationship Id="rId15" Type="http://schemas.openxmlformats.org/officeDocument/2006/relationships/oleObject" Target="../embeddings/oleObject57.bin"/><Relationship Id="rId23" Type="http://schemas.openxmlformats.org/officeDocument/2006/relationships/oleObject" Target="../embeddings/oleObject61.bin"/><Relationship Id="rId28" Type="http://schemas.openxmlformats.org/officeDocument/2006/relationships/image" Target="../media/image40.wmf"/><Relationship Id="rId36" Type="http://schemas.openxmlformats.org/officeDocument/2006/relationships/image" Target="../media/image44.wmf"/><Relationship Id="rId49" Type="http://schemas.openxmlformats.org/officeDocument/2006/relationships/oleObject" Target="../embeddings/oleObject74.bin"/><Relationship Id="rId10" Type="http://schemas.openxmlformats.org/officeDocument/2006/relationships/image" Target="../media/image31.wmf"/><Relationship Id="rId19" Type="http://schemas.openxmlformats.org/officeDocument/2006/relationships/oleObject" Target="../embeddings/oleObject59.bin"/><Relationship Id="rId31" Type="http://schemas.openxmlformats.org/officeDocument/2006/relationships/oleObject" Target="../embeddings/oleObject65.bin"/><Relationship Id="rId44" Type="http://schemas.openxmlformats.org/officeDocument/2006/relationships/image" Target="../media/image48.wmf"/><Relationship Id="rId52" Type="http://schemas.openxmlformats.org/officeDocument/2006/relationships/image" Target="../media/image52.wmf"/><Relationship Id="rId4" Type="http://schemas.openxmlformats.org/officeDocument/2006/relationships/image" Target="../media/image28.wmf"/><Relationship Id="rId9" Type="http://schemas.openxmlformats.org/officeDocument/2006/relationships/oleObject" Target="../embeddings/oleObject54.bin"/><Relationship Id="rId14" Type="http://schemas.openxmlformats.org/officeDocument/2006/relationships/image" Target="../media/image33.wmf"/><Relationship Id="rId22" Type="http://schemas.openxmlformats.org/officeDocument/2006/relationships/image" Target="../media/image37.wmf"/><Relationship Id="rId27" Type="http://schemas.openxmlformats.org/officeDocument/2006/relationships/oleObject" Target="../embeddings/oleObject63.bin"/><Relationship Id="rId30" Type="http://schemas.openxmlformats.org/officeDocument/2006/relationships/image" Target="../media/image41.wmf"/><Relationship Id="rId35" Type="http://schemas.openxmlformats.org/officeDocument/2006/relationships/oleObject" Target="../embeddings/oleObject67.bin"/><Relationship Id="rId43" Type="http://schemas.openxmlformats.org/officeDocument/2006/relationships/oleObject" Target="../embeddings/oleObject71.bin"/><Relationship Id="rId48" Type="http://schemas.openxmlformats.org/officeDocument/2006/relationships/image" Target="../media/image50.wmf"/><Relationship Id="rId56" Type="http://schemas.openxmlformats.org/officeDocument/2006/relationships/image" Target="../media/image54.wmf"/><Relationship Id="rId8" Type="http://schemas.openxmlformats.org/officeDocument/2006/relationships/image" Target="../media/image30.wmf"/><Relationship Id="rId51" Type="http://schemas.openxmlformats.org/officeDocument/2006/relationships/oleObject" Target="../embeddings/oleObject75.bin"/><Relationship Id="rId3" Type="http://schemas.openxmlformats.org/officeDocument/2006/relationships/oleObject" Target="../embeddings/oleObject5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7" name="Rectangle 7"/>
          <p:cNvSpPr>
            <a:spLocks noGrp="1" noChangeArrowheads="1"/>
          </p:cNvSpPr>
          <p:nvPr>
            <p:ph type="title"/>
          </p:nvPr>
        </p:nvSpPr>
        <p:spPr>
          <a:xfrm>
            <a:off x="0" y="0"/>
            <a:ext cx="6116715" cy="549275"/>
          </a:xfrm>
        </p:spPr>
        <p:txBody>
          <a:bodyPr/>
          <a:lstStyle/>
          <a:p>
            <a:pPr algn="l"/>
            <a:r>
              <a:rPr lang="ja-JP" altLang="en-US" sz="2800" dirty="0">
                <a:solidFill>
                  <a:srgbClr val="3333FF"/>
                </a:solidFill>
              </a:rPr>
              <a:t>基礎物理学</a:t>
            </a:r>
            <a:r>
              <a:rPr lang="en-US" altLang="ja-JP" sz="2800" dirty="0">
                <a:solidFill>
                  <a:srgbClr val="3333FF"/>
                </a:solidFill>
              </a:rPr>
              <a:t>Ⅰ</a:t>
            </a:r>
            <a:r>
              <a:rPr lang="ja-JP" altLang="en-US" sz="2800" dirty="0">
                <a:solidFill>
                  <a:srgbClr val="3333FF"/>
                </a:solidFill>
              </a:rPr>
              <a:t>／＜</a:t>
            </a:r>
            <a:r>
              <a:rPr lang="en-US" altLang="ja-JP" sz="2800" dirty="0">
                <a:solidFill>
                  <a:srgbClr val="3333FF"/>
                </a:solidFill>
              </a:rPr>
              <a:t>4</a:t>
            </a:r>
            <a:r>
              <a:rPr lang="ja-JP" altLang="en-US" sz="2800" dirty="0">
                <a:solidFill>
                  <a:srgbClr val="3333FF"/>
                </a:solidFill>
              </a:rPr>
              <a:t>＞第</a:t>
            </a:r>
            <a:r>
              <a:rPr lang="en-US" altLang="ja-JP" sz="2800" dirty="0">
                <a:solidFill>
                  <a:srgbClr val="3333FF"/>
                </a:solidFill>
              </a:rPr>
              <a:t>4</a:t>
            </a:r>
            <a:r>
              <a:rPr lang="ja-JP" altLang="en-US" sz="2800" dirty="0">
                <a:solidFill>
                  <a:srgbClr val="3333FF"/>
                </a:solidFill>
              </a:rPr>
              <a:t>回 流体中落下</a:t>
            </a:r>
          </a:p>
        </p:txBody>
      </p:sp>
      <p:sp>
        <p:nvSpPr>
          <p:cNvPr id="164" name="Rectangle 100">
            <a:extLst>
              <a:ext uri="{FF2B5EF4-FFF2-40B4-BE49-F238E27FC236}">
                <a16:creationId xmlns:a16="http://schemas.microsoft.com/office/drawing/2014/main" id="{205B8237-6380-431C-AD02-04C026DF588F}"/>
              </a:ext>
            </a:extLst>
          </p:cNvPr>
          <p:cNvSpPr>
            <a:spLocks noChangeArrowheads="1"/>
          </p:cNvSpPr>
          <p:nvPr/>
        </p:nvSpPr>
        <p:spPr bwMode="auto">
          <a:xfrm>
            <a:off x="-14287" y="514029"/>
            <a:ext cx="9158287" cy="982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ts val="700"/>
              </a:spcBef>
            </a:pPr>
            <a:r>
              <a:rPr lang="ja-JP" altLang="en-US" sz="2400" dirty="0"/>
              <a:t>この</a:t>
            </a:r>
            <a:r>
              <a:rPr lang="en-US" altLang="ja-JP" dirty="0"/>
              <a:t>PowerPoint</a:t>
            </a:r>
            <a:r>
              <a:rPr lang="en-US" altLang="ja-JP" sz="2400" dirty="0"/>
              <a:t> file</a:t>
            </a:r>
            <a:r>
              <a:rPr lang="ja-JP" altLang="en-US" sz="2400" dirty="0"/>
              <a:t>は標記講義の</a:t>
            </a:r>
            <a:r>
              <a:rPr lang="en-US" altLang="ja-JP" sz="2400" dirty="0"/>
              <a:t>PowerPoint</a:t>
            </a:r>
            <a:r>
              <a:rPr lang="ja-JP" altLang="en-US" sz="2400" dirty="0"/>
              <a:t>スライドです。</a:t>
            </a:r>
            <a:endParaRPr lang="en-US" altLang="ja-JP" sz="2400" dirty="0"/>
          </a:p>
          <a:p>
            <a:pPr>
              <a:spcBef>
                <a:spcPts val="700"/>
              </a:spcBef>
            </a:pPr>
            <a:r>
              <a:rPr lang="en-US" altLang="ja-JP" sz="2400" dirty="0"/>
              <a:t>online</a:t>
            </a:r>
            <a:r>
              <a:rPr lang="ja-JP" altLang="en-US" sz="2400" dirty="0"/>
              <a:t>授業では別添のレジュメを予め印刷しておくと便利です。</a:t>
            </a:r>
            <a:endParaRPr lang="en-US" altLang="ja-JP" sz="2400" dirty="0"/>
          </a:p>
        </p:txBody>
      </p:sp>
      <p:sp>
        <p:nvSpPr>
          <p:cNvPr id="11" name="Rectangle 100">
            <a:extLst>
              <a:ext uri="{FF2B5EF4-FFF2-40B4-BE49-F238E27FC236}">
                <a16:creationId xmlns:a16="http://schemas.microsoft.com/office/drawing/2014/main" id="{FAE6D7D6-4DF4-4D0B-BC86-AA61736FEE9C}"/>
              </a:ext>
            </a:extLst>
          </p:cNvPr>
          <p:cNvSpPr>
            <a:spLocks noChangeArrowheads="1"/>
          </p:cNvSpPr>
          <p:nvPr/>
        </p:nvSpPr>
        <p:spPr bwMode="auto">
          <a:xfrm>
            <a:off x="-14287" y="1453401"/>
            <a:ext cx="9158287" cy="1379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ts val="700"/>
              </a:spcBef>
            </a:pPr>
            <a:r>
              <a:rPr lang="ja-JP" altLang="en-US" sz="2400" dirty="0"/>
              <a:t>別添のレジュメでは　　　　　 　の部分が空白になっています。</a:t>
            </a:r>
            <a:endParaRPr lang="en-US" altLang="ja-JP" sz="2400" dirty="0"/>
          </a:p>
          <a:p>
            <a:pPr>
              <a:spcBef>
                <a:spcPts val="700"/>
              </a:spcBef>
            </a:pPr>
            <a:r>
              <a:rPr lang="ja-JP" altLang="en-US" sz="2400" dirty="0"/>
              <a:t>スライドが　　　　　　の部分に来たときは、何が入るか考えてみて、</a:t>
            </a:r>
            <a:endParaRPr lang="en-US" altLang="ja-JP" sz="2400" dirty="0"/>
          </a:p>
          <a:p>
            <a:pPr>
              <a:spcBef>
                <a:spcPts val="700"/>
              </a:spcBef>
            </a:pPr>
            <a:r>
              <a:rPr lang="ja-JP" altLang="en-US" sz="2400" dirty="0"/>
              <a:t>講義を聴いて　　　　　 　に書き込み、受講を進めてください。</a:t>
            </a:r>
            <a:endParaRPr lang="en-US" altLang="ja-JP" sz="2400" dirty="0"/>
          </a:p>
        </p:txBody>
      </p:sp>
      <p:sp>
        <p:nvSpPr>
          <p:cNvPr id="12" name="Rectangle 181">
            <a:extLst>
              <a:ext uri="{FF2B5EF4-FFF2-40B4-BE49-F238E27FC236}">
                <a16:creationId xmlns:a16="http://schemas.microsoft.com/office/drawing/2014/main" id="{DDA5A8C5-9577-46CD-B9CF-FE3DBD14A0DC}"/>
              </a:ext>
            </a:extLst>
          </p:cNvPr>
          <p:cNvSpPr>
            <a:spLocks noChangeArrowheads="1"/>
          </p:cNvSpPr>
          <p:nvPr/>
        </p:nvSpPr>
        <p:spPr bwMode="auto">
          <a:xfrm>
            <a:off x="2613822" y="1466167"/>
            <a:ext cx="1188647" cy="461665"/>
          </a:xfrm>
          <a:prstGeom prst="rect">
            <a:avLst/>
          </a:prstGeom>
          <a:noFill/>
          <a:ln w="19050">
            <a:solidFill>
              <a:schemeClr val="accent1"/>
            </a:solidFill>
            <a:prstDash val="dash"/>
            <a:miter lim="800000"/>
            <a:headEnd/>
            <a:tailEnd/>
          </a:ln>
          <a:effectLst/>
        </p:spPr>
        <p:txBody>
          <a:bodyPr wrap="square" anchor="ctr">
            <a:spAutoFit/>
          </a:bodyPr>
          <a:lstStyle/>
          <a:p>
            <a:endParaRPr lang="ja-JP" altLang="en-US" sz="2400"/>
          </a:p>
        </p:txBody>
      </p:sp>
      <p:sp>
        <p:nvSpPr>
          <p:cNvPr id="13" name="Rectangle 181">
            <a:extLst>
              <a:ext uri="{FF2B5EF4-FFF2-40B4-BE49-F238E27FC236}">
                <a16:creationId xmlns:a16="http://schemas.microsoft.com/office/drawing/2014/main" id="{609569E2-6BAA-4D2A-AF7E-2FAD67E9B5C1}"/>
              </a:ext>
            </a:extLst>
          </p:cNvPr>
          <p:cNvSpPr>
            <a:spLocks noChangeArrowheads="1"/>
          </p:cNvSpPr>
          <p:nvPr/>
        </p:nvSpPr>
        <p:spPr bwMode="auto">
          <a:xfrm flipH="1">
            <a:off x="1391798" y="1927702"/>
            <a:ext cx="1093435" cy="461665"/>
          </a:xfrm>
          <a:prstGeom prst="rect">
            <a:avLst/>
          </a:prstGeom>
          <a:noFill/>
          <a:ln w="19050">
            <a:solidFill>
              <a:schemeClr val="accent1"/>
            </a:solidFill>
            <a:prstDash val="dash"/>
            <a:miter lim="800000"/>
            <a:headEnd/>
            <a:tailEnd/>
          </a:ln>
          <a:effectLst/>
        </p:spPr>
        <p:txBody>
          <a:bodyPr wrap="square" anchor="ctr">
            <a:spAutoFit/>
          </a:bodyPr>
          <a:lstStyle/>
          <a:p>
            <a:endParaRPr lang="ja-JP" altLang="en-US" sz="2400"/>
          </a:p>
        </p:txBody>
      </p:sp>
      <p:sp>
        <p:nvSpPr>
          <p:cNvPr id="14" name="Rectangle 181">
            <a:extLst>
              <a:ext uri="{FF2B5EF4-FFF2-40B4-BE49-F238E27FC236}">
                <a16:creationId xmlns:a16="http://schemas.microsoft.com/office/drawing/2014/main" id="{ADFF478C-AC0C-47EA-BA66-D7B38F9F3AD4}"/>
              </a:ext>
            </a:extLst>
          </p:cNvPr>
          <p:cNvSpPr>
            <a:spLocks noChangeArrowheads="1"/>
          </p:cNvSpPr>
          <p:nvPr/>
        </p:nvSpPr>
        <p:spPr bwMode="auto">
          <a:xfrm>
            <a:off x="1870120" y="2410229"/>
            <a:ext cx="1188647" cy="461665"/>
          </a:xfrm>
          <a:prstGeom prst="rect">
            <a:avLst/>
          </a:prstGeom>
          <a:noFill/>
          <a:ln w="19050">
            <a:solidFill>
              <a:schemeClr val="accent1"/>
            </a:solidFill>
            <a:prstDash val="dash"/>
            <a:miter lim="800000"/>
            <a:headEnd/>
            <a:tailEnd/>
          </a:ln>
          <a:effectLst/>
        </p:spPr>
        <p:txBody>
          <a:bodyPr wrap="square" anchor="ctr">
            <a:spAutoFit/>
          </a:bodyPr>
          <a:lstStyle/>
          <a:p>
            <a:pPr>
              <a:spcBef>
                <a:spcPts val="1200"/>
              </a:spcBef>
            </a:pPr>
            <a:endParaRPr lang="ja-JP" altLang="en-US" sz="2400" dirty="0"/>
          </a:p>
        </p:txBody>
      </p:sp>
      <p:sp>
        <p:nvSpPr>
          <p:cNvPr id="15" name="Rectangle 100">
            <a:extLst>
              <a:ext uri="{FF2B5EF4-FFF2-40B4-BE49-F238E27FC236}">
                <a16:creationId xmlns:a16="http://schemas.microsoft.com/office/drawing/2014/main" id="{418005C3-46A1-4262-A3F9-B1C813BD1C67}"/>
              </a:ext>
            </a:extLst>
          </p:cNvPr>
          <p:cNvSpPr>
            <a:spLocks noChangeArrowheads="1"/>
          </p:cNvSpPr>
          <p:nvPr/>
        </p:nvSpPr>
        <p:spPr bwMode="auto">
          <a:xfrm>
            <a:off x="-7144" y="2802954"/>
            <a:ext cx="91368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ts val="0"/>
              </a:spcBef>
            </a:pPr>
            <a:r>
              <a:rPr lang="ja-JP" altLang="en-US" sz="2400" dirty="0"/>
              <a:t>この</a:t>
            </a:r>
            <a:r>
              <a:rPr lang="en-US" altLang="ja-JP" sz="2400" dirty="0"/>
              <a:t>PowerPoint</a:t>
            </a:r>
            <a:r>
              <a:rPr lang="en-US" altLang="ja-JP" sz="2000" dirty="0"/>
              <a:t> file</a:t>
            </a:r>
            <a:r>
              <a:rPr lang="ja-JP" altLang="en-US" sz="2400" dirty="0"/>
              <a:t>を講義の補填、復習、自習等に役立ててください。</a:t>
            </a:r>
            <a:endParaRPr lang="en-US" altLang="ja-JP" sz="2400" dirty="0"/>
          </a:p>
        </p:txBody>
      </p:sp>
      <p:sp>
        <p:nvSpPr>
          <p:cNvPr id="16" name="Rectangle 268">
            <a:extLst>
              <a:ext uri="{FF2B5EF4-FFF2-40B4-BE49-F238E27FC236}">
                <a16:creationId xmlns:a16="http://schemas.microsoft.com/office/drawing/2014/main" id="{75EA627B-0015-4B57-BCB8-6FC7C293B45B}"/>
              </a:ext>
            </a:extLst>
          </p:cNvPr>
          <p:cNvSpPr>
            <a:spLocks noChangeArrowheads="1"/>
          </p:cNvSpPr>
          <p:nvPr/>
        </p:nvSpPr>
        <p:spPr bwMode="auto">
          <a:xfrm>
            <a:off x="6409510" y="30351"/>
            <a:ext cx="24416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ja-JP" altLang="en-US" sz="2400" i="0" dirty="0"/>
              <a:t>担当　赤間啓一　</a:t>
            </a:r>
          </a:p>
        </p:txBody>
      </p:sp>
      <p:sp>
        <p:nvSpPr>
          <p:cNvPr id="17" name="正方形/長方形 16">
            <a:extLst>
              <a:ext uri="{FF2B5EF4-FFF2-40B4-BE49-F238E27FC236}">
                <a16:creationId xmlns:a16="http://schemas.microsoft.com/office/drawing/2014/main" id="{01C02886-3B66-49DD-A764-08D1E97001E6}"/>
              </a:ext>
            </a:extLst>
          </p:cNvPr>
          <p:cNvSpPr/>
          <p:nvPr/>
        </p:nvSpPr>
        <p:spPr>
          <a:xfrm>
            <a:off x="-28578" y="3285481"/>
            <a:ext cx="9158287" cy="1569660"/>
          </a:xfrm>
          <a:prstGeom prst="rect">
            <a:avLst/>
          </a:prstGeom>
        </p:spPr>
        <p:txBody>
          <a:bodyPr wrap="square">
            <a:spAutoFit/>
          </a:bodyPr>
          <a:lstStyle/>
          <a:p>
            <a:pPr>
              <a:spcBef>
                <a:spcPts val="0"/>
              </a:spcBef>
            </a:pPr>
            <a:r>
              <a:rPr lang="ja-JP" altLang="en-US" sz="2400" dirty="0"/>
              <a:t>本日は、先週課題解答、流体中落下運動のお話です。途中で班別討論を行います。</a:t>
            </a:r>
            <a:r>
              <a:rPr lang="en-US" altLang="ja-JP" sz="2400" dirty="0"/>
              <a:t>4</a:t>
            </a:r>
            <a:r>
              <a:rPr lang="ja-JP" altLang="en-US" sz="2400" dirty="0"/>
              <a:t>限目は課題演習で、レポートを提出してもらいます。</a:t>
            </a:r>
            <a:endParaRPr lang="en-US" altLang="ja-JP" sz="2400" dirty="0"/>
          </a:p>
          <a:p>
            <a:pPr>
              <a:spcBef>
                <a:spcPts val="0"/>
              </a:spcBef>
            </a:pPr>
            <a:r>
              <a:rPr lang="ja-JP" altLang="en-US" sz="2400" dirty="0"/>
              <a:t>レポートの問題の一部は講義の中で提示しますので聞き逃さないようにしてください。</a:t>
            </a:r>
            <a:endParaRPr lang="en-US" altLang="ja-JP" sz="2400" dirty="0"/>
          </a:p>
        </p:txBody>
      </p:sp>
      <p:sp>
        <p:nvSpPr>
          <p:cNvPr id="18" name="正方形/長方形 17">
            <a:extLst>
              <a:ext uri="{FF2B5EF4-FFF2-40B4-BE49-F238E27FC236}">
                <a16:creationId xmlns:a16="http://schemas.microsoft.com/office/drawing/2014/main" id="{A0B5FCAC-3AC5-4E28-B4AA-397F41153DE3}"/>
              </a:ext>
            </a:extLst>
          </p:cNvPr>
          <p:cNvSpPr/>
          <p:nvPr/>
        </p:nvSpPr>
        <p:spPr>
          <a:xfrm>
            <a:off x="-28579" y="5053751"/>
            <a:ext cx="9158287" cy="1569660"/>
          </a:xfrm>
          <a:prstGeom prst="rect">
            <a:avLst/>
          </a:prstGeom>
        </p:spPr>
        <p:txBody>
          <a:bodyPr wrap="square">
            <a:spAutoFit/>
          </a:bodyPr>
          <a:lstStyle/>
          <a:p>
            <a:pPr>
              <a:spcBef>
                <a:spcPts val="0"/>
              </a:spcBef>
            </a:pPr>
            <a:r>
              <a:rPr lang="ja-JP" altLang="en-US" sz="2400" dirty="0">
                <a:solidFill>
                  <a:srgbClr val="9933FF"/>
                </a:solidFill>
              </a:rPr>
              <a:t>資料・お知らせを参照していない人がいます。成績に関わりますので必ず参照・ダウンロードして学習してください。</a:t>
            </a:r>
            <a:endParaRPr lang="en-US" altLang="ja-JP" sz="2400" dirty="0">
              <a:solidFill>
                <a:srgbClr val="9933FF"/>
              </a:solidFill>
            </a:endParaRPr>
          </a:p>
          <a:p>
            <a:pPr>
              <a:spcBef>
                <a:spcPts val="0"/>
              </a:spcBef>
            </a:pPr>
            <a:r>
              <a:rPr lang="ja-JP" altLang="en-US" sz="2400" dirty="0">
                <a:solidFill>
                  <a:srgbClr val="9933FF"/>
                </a:solidFill>
              </a:rPr>
              <a:t>また、再チャレンジでは、何をどう間違えたか、何がどう理解できたかを</a:t>
            </a:r>
            <a:r>
              <a:rPr lang="ja-JP" altLang="en-US" sz="2400" u="sng" dirty="0">
                <a:solidFill>
                  <a:srgbClr val="9933FF"/>
                </a:solidFill>
              </a:rPr>
              <a:t>文章</a:t>
            </a:r>
            <a:r>
              <a:rPr lang="ja-JP" altLang="en-US" sz="2400" dirty="0">
                <a:solidFill>
                  <a:srgbClr val="9933FF"/>
                </a:solidFill>
              </a:rPr>
              <a:t>で述べ、理解できたと判定されれば、その得点が</a:t>
            </a:r>
            <a:r>
              <a:rPr lang="ja-JP" altLang="en-US" sz="2400" u="sng" dirty="0">
                <a:solidFill>
                  <a:srgbClr val="9933FF"/>
                </a:solidFill>
              </a:rPr>
              <a:t>満点</a:t>
            </a:r>
            <a:r>
              <a:rPr lang="ja-JP" altLang="en-US" sz="2400" dirty="0">
                <a:solidFill>
                  <a:srgbClr val="9933FF"/>
                </a:solidFill>
              </a:rPr>
              <a:t>になります。</a:t>
            </a:r>
            <a:endParaRPr lang="en-US" altLang="ja-JP" sz="2400" dirty="0">
              <a:solidFill>
                <a:srgbClr val="9933FF"/>
              </a:solidFill>
            </a:endParaRPr>
          </a:p>
        </p:txBody>
      </p:sp>
    </p:spTree>
    <p:extLst>
      <p:ext uri="{BB962C8B-B14F-4D97-AF65-F5344CB8AC3E}">
        <p14:creationId xmlns:p14="http://schemas.microsoft.com/office/powerpoint/2010/main" val="243709314"/>
      </p:ext>
    </p:extLst>
  </p:cSld>
  <p:clrMapOvr>
    <a:masterClrMapping/>
  </p:clrMapOvr>
  <mc:AlternateContent xmlns:mc="http://schemas.openxmlformats.org/markup-compatibility/2006" xmlns:p14="http://schemas.microsoft.com/office/powerpoint/2010/main">
    <mc:Choice Requires="p14">
      <p:transition spd="slow" p14:dur="2000" advTm="14048"/>
    </mc:Choice>
    <mc:Fallback xmlns="">
      <p:transition spd="slow" advTm="140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1" grpId="0"/>
      <p:bldP spid="12" grpId="0" animBg="1"/>
      <p:bldP spid="13" grpId="0" animBg="1"/>
      <p:bldP spid="14" grpId="0" animBg="1"/>
      <p:bldP spid="15" grpId="0"/>
      <p:bldP spid="17"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 name="Object 154"/>
          <p:cNvGraphicFramePr>
            <a:graphicFrameLocks noChangeAspect="1"/>
          </p:cNvGraphicFramePr>
          <p:nvPr>
            <p:extLst>
              <p:ext uri="{D42A27DB-BD31-4B8C-83A1-F6EECF244321}">
                <p14:modId xmlns:p14="http://schemas.microsoft.com/office/powerpoint/2010/main" val="1104050306"/>
              </p:ext>
            </p:extLst>
          </p:nvPr>
        </p:nvGraphicFramePr>
        <p:xfrm>
          <a:off x="4692650" y="0"/>
          <a:ext cx="1368425" cy="889000"/>
        </p:xfrm>
        <a:graphic>
          <a:graphicData uri="http://schemas.openxmlformats.org/presentationml/2006/ole">
            <mc:AlternateContent xmlns:mc="http://schemas.openxmlformats.org/markup-compatibility/2006">
              <mc:Choice xmlns:v="urn:schemas-microsoft-com:vml" Requires="v">
                <p:oleObj spid="_x0000_s304307" name="Equation" r:id="rId3" imgW="596880" imgH="393480" progId="Equation.DSMT4">
                  <p:embed/>
                </p:oleObj>
              </mc:Choice>
              <mc:Fallback>
                <p:oleObj name="Equation" r:id="rId3" imgW="596880" imgH="393480" progId="Equation.DSMT4">
                  <p:embed/>
                  <p:pic>
                    <p:nvPicPr>
                      <p:cNvPr id="101" name="Object 154"/>
                      <p:cNvPicPr>
                        <a:picLocks noChangeAspect="1" noChangeArrowheads="1"/>
                      </p:cNvPicPr>
                      <p:nvPr/>
                    </p:nvPicPr>
                    <p:blipFill>
                      <a:blip r:embed="rId4"/>
                      <a:srcRect/>
                      <a:stretch>
                        <a:fillRect/>
                      </a:stretch>
                    </p:blipFill>
                    <p:spPr bwMode="auto">
                      <a:xfrm>
                        <a:off x="4692650" y="0"/>
                        <a:ext cx="1368425" cy="889000"/>
                      </a:xfrm>
                      <a:prstGeom prst="rect">
                        <a:avLst/>
                      </a:prstGeom>
                      <a:noFill/>
                    </p:spPr>
                  </p:pic>
                </p:oleObj>
              </mc:Fallback>
            </mc:AlternateContent>
          </a:graphicData>
        </a:graphic>
      </p:graphicFrame>
      <p:sp>
        <p:nvSpPr>
          <p:cNvPr id="102" name="Rectangle 73"/>
          <p:cNvSpPr>
            <a:spLocks noChangeArrowheads="1"/>
          </p:cNvSpPr>
          <p:nvPr/>
        </p:nvSpPr>
        <p:spPr bwMode="auto">
          <a:xfrm>
            <a:off x="833717" y="138506"/>
            <a:ext cx="4308475"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i="1" dirty="0">
                <a:solidFill>
                  <a:srgbClr val="000000"/>
                </a:solidFill>
                <a:latin typeface="Bookman Old Style" pitchFamily="18" charset="0"/>
                <a:cs typeface="Times New Roman" pitchFamily="18" charset="0"/>
              </a:rPr>
              <a:t>t</a:t>
            </a:r>
            <a:r>
              <a:rPr lang="ja-JP" altLang="en-US" dirty="0">
                <a:solidFill>
                  <a:srgbClr val="000000"/>
                </a:solidFill>
                <a:latin typeface="ＭＳ Ｐゴシック" charset="-128"/>
                <a:cs typeface="Times New Roman" pitchFamily="18" charset="0"/>
              </a:rPr>
              <a:t> </a:t>
            </a:r>
            <a:r>
              <a:rPr lang="en-US" altLang="ja-JP" dirty="0">
                <a:solidFill>
                  <a:srgbClr val="000000"/>
                </a:solidFill>
                <a:latin typeface="Symbol" panose="05050102010706020507" pitchFamily="18" charset="2"/>
                <a:ea typeface="ＭＳ Ｐゴシック" panose="020B0600070205080204" pitchFamily="50" charset="-128"/>
                <a:cs typeface="Times New Roman" pitchFamily="18" charset="0"/>
              </a:rPr>
              <a:t>= </a:t>
            </a:r>
            <a:r>
              <a:rPr lang="en-US" altLang="ja-JP" dirty="0">
                <a:solidFill>
                  <a:srgbClr val="000000"/>
                </a:solidFill>
                <a:latin typeface="+mn-lt"/>
                <a:cs typeface="Times New Roman" pitchFamily="18" charset="0"/>
              </a:rPr>
              <a:t>0</a:t>
            </a:r>
            <a:r>
              <a:rPr lang="ja-JP" altLang="en-US" dirty="0">
                <a:solidFill>
                  <a:srgbClr val="000000"/>
                </a:solidFill>
                <a:latin typeface="ＭＳ Ｐゴシック" charset="-128"/>
                <a:cs typeface="Times New Roman" pitchFamily="18" charset="0"/>
              </a:rPr>
              <a:t>のとき</a:t>
            </a:r>
            <a:r>
              <a:rPr lang="en-US" altLang="ja-JP" i="1" dirty="0">
                <a:solidFill>
                  <a:srgbClr val="000000"/>
                </a:solidFill>
                <a:latin typeface="Bookman Old Style" pitchFamily="18" charset="0"/>
                <a:cs typeface="Times New Roman" pitchFamily="18" charset="0"/>
              </a:rPr>
              <a:t>v </a:t>
            </a:r>
            <a:r>
              <a:rPr lang="en-US" altLang="ja-JP" dirty="0">
                <a:solidFill>
                  <a:srgbClr val="000000"/>
                </a:solidFill>
                <a:latin typeface="Symbol" panose="05050102010706020507" pitchFamily="18" charset="2"/>
                <a:ea typeface="ＭＳ Ｐゴシック" panose="020B0600070205080204" pitchFamily="50" charset="-128"/>
                <a:cs typeface="Times New Roman" pitchFamily="18" charset="0"/>
              </a:rPr>
              <a:t>= </a:t>
            </a:r>
            <a:r>
              <a:rPr lang="en-US" altLang="ja-JP" i="1" dirty="0">
                <a:solidFill>
                  <a:srgbClr val="000000"/>
                </a:solidFill>
                <a:latin typeface="Bookman Old Style" pitchFamily="18" charset="0"/>
                <a:cs typeface="Times New Roman" pitchFamily="18" charset="0"/>
              </a:rPr>
              <a:t>v</a:t>
            </a:r>
            <a:r>
              <a:rPr lang="en-US" altLang="ja-JP" baseline="-25000" dirty="0">
                <a:solidFill>
                  <a:srgbClr val="000000"/>
                </a:solidFill>
                <a:latin typeface="+mn-lt"/>
                <a:cs typeface="Times New Roman" pitchFamily="18" charset="0"/>
              </a:rPr>
              <a:t>0</a:t>
            </a:r>
            <a:r>
              <a:rPr lang="en-US" altLang="ja-JP" dirty="0">
                <a:solidFill>
                  <a:srgbClr val="000000"/>
                </a:solidFill>
                <a:latin typeface="ＭＳ Ｐゴシック" charset="-128"/>
                <a:cs typeface="Times New Roman" pitchFamily="18" charset="0"/>
              </a:rPr>
              <a:t> </a:t>
            </a:r>
            <a:r>
              <a:rPr lang="ja-JP" altLang="en-US" dirty="0">
                <a:solidFill>
                  <a:srgbClr val="000000"/>
                </a:solidFill>
                <a:latin typeface="ＭＳ Ｐゴシック" charset="-128"/>
                <a:cs typeface="Times New Roman" pitchFamily="18" charset="0"/>
              </a:rPr>
              <a:t>とする。</a:t>
            </a:r>
          </a:p>
        </p:txBody>
      </p:sp>
      <p:sp>
        <p:nvSpPr>
          <p:cNvPr id="104" name="Rectangle 73"/>
          <p:cNvSpPr>
            <a:spLocks noChangeArrowheads="1"/>
          </p:cNvSpPr>
          <p:nvPr/>
        </p:nvSpPr>
        <p:spPr bwMode="auto">
          <a:xfrm>
            <a:off x="5989320" y="150159"/>
            <a:ext cx="310896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①</a:t>
            </a:r>
            <a:r>
              <a:rPr lang="en-US" altLang="ja-JP" dirty="0">
                <a:solidFill>
                  <a:srgbClr val="000000"/>
                </a:solidFill>
                <a:latin typeface="ＭＳ Ｐゴシック" charset="-128"/>
                <a:cs typeface="Times New Roman" pitchFamily="18" charset="0"/>
              </a:rPr>
              <a:t>(</a:t>
            </a:r>
            <a:r>
              <a:rPr lang="en-US" altLang="ja-JP" i="1" dirty="0">
                <a:solidFill>
                  <a:srgbClr val="000000"/>
                </a:solidFill>
                <a:latin typeface="Bookman Old Style" pitchFamily="18" charset="0"/>
                <a:cs typeface="Times New Roman" pitchFamily="18" charset="0"/>
              </a:rPr>
              <a:t>a</a:t>
            </a:r>
            <a:r>
              <a:rPr lang="ja-JP" altLang="en-US" dirty="0">
                <a:solidFill>
                  <a:srgbClr val="000000"/>
                </a:solidFill>
                <a:latin typeface="ＭＳ Ｐゴシック" charset="-128"/>
                <a:cs typeface="Times New Roman" pitchFamily="18" charset="0"/>
              </a:rPr>
              <a:t>は定数</a:t>
            </a:r>
            <a:r>
              <a:rPr lang="en-US" altLang="ja-JP" dirty="0">
                <a:solidFill>
                  <a:srgbClr val="000000"/>
                </a:solidFill>
                <a:latin typeface="ＭＳ Ｐゴシック" charset="-128"/>
                <a:cs typeface="Times New Roman" pitchFamily="18" charset="0"/>
              </a:rPr>
              <a:t>)</a:t>
            </a:r>
            <a:endParaRPr lang="ja-JP" altLang="en-US" dirty="0">
              <a:solidFill>
                <a:srgbClr val="000000"/>
              </a:solidFill>
              <a:latin typeface="ＭＳ Ｐゴシック" charset="-128"/>
              <a:cs typeface="Times New Roman" pitchFamily="18" charset="0"/>
            </a:endParaRPr>
          </a:p>
        </p:txBody>
      </p:sp>
      <p:graphicFrame>
        <p:nvGraphicFramePr>
          <p:cNvPr id="150" name="Object 154"/>
          <p:cNvGraphicFramePr>
            <a:graphicFrameLocks noChangeAspect="1"/>
          </p:cNvGraphicFramePr>
          <p:nvPr>
            <p:extLst>
              <p:ext uri="{D42A27DB-BD31-4B8C-83A1-F6EECF244321}">
                <p14:modId xmlns:p14="http://schemas.microsoft.com/office/powerpoint/2010/main" val="3612122906"/>
              </p:ext>
            </p:extLst>
          </p:nvPr>
        </p:nvGraphicFramePr>
        <p:xfrm>
          <a:off x="2719388" y="812800"/>
          <a:ext cx="815975" cy="546100"/>
        </p:xfrm>
        <a:graphic>
          <a:graphicData uri="http://schemas.openxmlformats.org/presentationml/2006/ole">
            <mc:AlternateContent xmlns:mc="http://schemas.openxmlformats.org/markup-compatibility/2006">
              <mc:Choice xmlns:v="urn:schemas-microsoft-com:vml" Requires="v">
                <p:oleObj spid="_x0000_s304308" name="Equation" r:id="rId5" imgW="355320" imgH="241200" progId="Equation.DSMT4">
                  <p:embed/>
                </p:oleObj>
              </mc:Choice>
              <mc:Fallback>
                <p:oleObj name="Equation" r:id="rId5" imgW="355320" imgH="241200" progId="Equation.DSMT4">
                  <p:embed/>
                  <p:pic>
                    <p:nvPicPr>
                      <p:cNvPr id="150" name="Object 154"/>
                      <p:cNvPicPr>
                        <a:picLocks noChangeAspect="1" noChangeArrowheads="1"/>
                      </p:cNvPicPr>
                      <p:nvPr/>
                    </p:nvPicPr>
                    <p:blipFill>
                      <a:blip r:embed="rId6"/>
                      <a:srcRect/>
                      <a:stretch>
                        <a:fillRect/>
                      </a:stretch>
                    </p:blipFill>
                    <p:spPr bwMode="auto">
                      <a:xfrm>
                        <a:off x="2719388" y="812800"/>
                        <a:ext cx="815975" cy="546100"/>
                      </a:xfrm>
                      <a:prstGeom prst="rect">
                        <a:avLst/>
                      </a:prstGeom>
                      <a:noFill/>
                    </p:spPr>
                  </p:pic>
                </p:oleObj>
              </mc:Fallback>
            </mc:AlternateContent>
          </a:graphicData>
        </a:graphic>
      </p:graphicFrame>
      <p:sp>
        <p:nvSpPr>
          <p:cNvPr id="151" name="Rectangle 73"/>
          <p:cNvSpPr>
            <a:spLocks noChangeArrowheads="1"/>
          </p:cNvSpPr>
          <p:nvPr/>
        </p:nvSpPr>
        <p:spPr bwMode="auto">
          <a:xfrm>
            <a:off x="833717" y="762176"/>
            <a:ext cx="102108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解は</a:t>
            </a:r>
          </a:p>
        </p:txBody>
      </p:sp>
      <p:graphicFrame>
        <p:nvGraphicFramePr>
          <p:cNvPr id="177" name="Object 154"/>
          <p:cNvGraphicFramePr>
            <a:graphicFrameLocks noChangeAspect="1"/>
          </p:cNvGraphicFramePr>
          <p:nvPr>
            <p:extLst>
              <p:ext uri="{D42A27DB-BD31-4B8C-83A1-F6EECF244321}">
                <p14:modId xmlns:p14="http://schemas.microsoft.com/office/powerpoint/2010/main" val="604826864"/>
              </p:ext>
            </p:extLst>
          </p:nvPr>
        </p:nvGraphicFramePr>
        <p:xfrm>
          <a:off x="1831975" y="968375"/>
          <a:ext cx="582613" cy="314325"/>
        </p:xfrm>
        <a:graphic>
          <a:graphicData uri="http://schemas.openxmlformats.org/presentationml/2006/ole">
            <mc:AlternateContent xmlns:mc="http://schemas.openxmlformats.org/markup-compatibility/2006">
              <mc:Choice xmlns:v="urn:schemas-microsoft-com:vml" Requires="v">
                <p:oleObj spid="_x0000_s304309" name="Equation" r:id="rId7" imgW="253800" imgH="139680" progId="Equation.DSMT4">
                  <p:embed/>
                </p:oleObj>
              </mc:Choice>
              <mc:Fallback>
                <p:oleObj name="Equation" r:id="rId7" imgW="253800" imgH="139680" progId="Equation.DSMT4">
                  <p:embed/>
                  <p:pic>
                    <p:nvPicPr>
                      <p:cNvPr id="177" name="Object 154"/>
                      <p:cNvPicPr>
                        <a:picLocks noChangeAspect="1" noChangeArrowheads="1"/>
                      </p:cNvPicPr>
                      <p:nvPr/>
                    </p:nvPicPr>
                    <p:blipFill>
                      <a:blip r:embed="rId8"/>
                      <a:srcRect/>
                      <a:stretch>
                        <a:fillRect/>
                      </a:stretch>
                    </p:blipFill>
                    <p:spPr bwMode="auto">
                      <a:xfrm>
                        <a:off x="1831975" y="968375"/>
                        <a:ext cx="582613" cy="314325"/>
                      </a:xfrm>
                      <a:prstGeom prst="rect">
                        <a:avLst/>
                      </a:prstGeom>
                      <a:noFill/>
                    </p:spPr>
                  </p:pic>
                </p:oleObj>
              </mc:Fallback>
            </mc:AlternateContent>
          </a:graphicData>
        </a:graphic>
      </p:graphicFrame>
      <p:sp>
        <p:nvSpPr>
          <p:cNvPr id="178" name="Rectangle 78"/>
          <p:cNvSpPr>
            <a:spLocks noChangeArrowheads="1"/>
          </p:cNvSpPr>
          <p:nvPr/>
        </p:nvSpPr>
        <p:spPr bwMode="auto">
          <a:xfrm>
            <a:off x="2449157" y="810401"/>
            <a:ext cx="1341120" cy="53340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52" name="Rectangle 73">
            <a:extLst>
              <a:ext uri="{FF2B5EF4-FFF2-40B4-BE49-F238E27FC236}">
                <a16:creationId xmlns:a16="http://schemas.microsoft.com/office/drawing/2014/main" id="{EEEFBA50-3768-46FF-8349-D57916F3E222}"/>
              </a:ext>
            </a:extLst>
          </p:cNvPr>
          <p:cNvSpPr>
            <a:spLocks noChangeArrowheads="1"/>
          </p:cNvSpPr>
          <p:nvPr/>
        </p:nvSpPr>
        <p:spPr bwMode="auto">
          <a:xfrm>
            <a:off x="180813" y="1421982"/>
            <a:ext cx="55120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例</a:t>
            </a:r>
          </a:p>
        </p:txBody>
      </p:sp>
      <p:sp>
        <p:nvSpPr>
          <p:cNvPr id="53" name="Rectangle 73">
            <a:extLst>
              <a:ext uri="{FF2B5EF4-FFF2-40B4-BE49-F238E27FC236}">
                <a16:creationId xmlns:a16="http://schemas.microsoft.com/office/drawing/2014/main" id="{B0577768-7C56-433A-B0A5-AD4A70AE8262}"/>
              </a:ext>
            </a:extLst>
          </p:cNvPr>
          <p:cNvSpPr>
            <a:spLocks noChangeArrowheads="1"/>
          </p:cNvSpPr>
          <p:nvPr/>
        </p:nvSpPr>
        <p:spPr bwMode="auto">
          <a:xfrm>
            <a:off x="1285099" y="1837987"/>
            <a:ext cx="2530111"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細菌の増殖</a:t>
            </a:r>
          </a:p>
        </p:txBody>
      </p:sp>
      <p:sp>
        <p:nvSpPr>
          <p:cNvPr id="54" name="Rectangle 73">
            <a:extLst>
              <a:ext uri="{FF2B5EF4-FFF2-40B4-BE49-F238E27FC236}">
                <a16:creationId xmlns:a16="http://schemas.microsoft.com/office/drawing/2014/main" id="{621DA932-6DFD-4120-B389-9765735B6E71}"/>
              </a:ext>
            </a:extLst>
          </p:cNvPr>
          <p:cNvSpPr>
            <a:spLocks noChangeArrowheads="1"/>
          </p:cNvSpPr>
          <p:nvPr/>
        </p:nvSpPr>
        <p:spPr bwMode="auto">
          <a:xfrm>
            <a:off x="1166015" y="3926329"/>
            <a:ext cx="2839697"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放射線源量</a:t>
            </a:r>
          </a:p>
        </p:txBody>
      </p:sp>
      <p:grpSp>
        <p:nvGrpSpPr>
          <p:cNvPr id="65" name="グループ化 64">
            <a:extLst>
              <a:ext uri="{FF2B5EF4-FFF2-40B4-BE49-F238E27FC236}">
                <a16:creationId xmlns:a16="http://schemas.microsoft.com/office/drawing/2014/main" id="{CD39D156-9F4C-4F6D-8B42-A2D159CC8F0A}"/>
              </a:ext>
            </a:extLst>
          </p:cNvPr>
          <p:cNvGrpSpPr/>
          <p:nvPr/>
        </p:nvGrpSpPr>
        <p:grpSpPr>
          <a:xfrm>
            <a:off x="5320288" y="1293326"/>
            <a:ext cx="2862154" cy="2557417"/>
            <a:chOff x="8369" y="172753"/>
            <a:chExt cx="1768021" cy="1408008"/>
          </a:xfrm>
        </p:grpSpPr>
        <p:cxnSp>
          <p:nvCxnSpPr>
            <p:cNvPr id="66" name="直線矢印コネクタ 65">
              <a:extLst>
                <a:ext uri="{FF2B5EF4-FFF2-40B4-BE49-F238E27FC236}">
                  <a16:creationId xmlns:a16="http://schemas.microsoft.com/office/drawing/2014/main" id="{0A08B9CB-590D-41BA-BBEA-8E2402B56680}"/>
                </a:ext>
              </a:extLst>
            </p:cNvPr>
            <p:cNvCxnSpPr>
              <a:cxnSpLocks/>
            </p:cNvCxnSpPr>
            <p:nvPr/>
          </p:nvCxnSpPr>
          <p:spPr>
            <a:xfrm>
              <a:off x="154379" y="1276598"/>
              <a:ext cx="155757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id="{05A0A59F-E618-45D6-8759-5541F54F2AA9}"/>
                </a:ext>
              </a:extLst>
            </p:cNvPr>
            <p:cNvCxnSpPr/>
            <p:nvPr/>
          </p:nvCxnSpPr>
          <p:spPr>
            <a:xfrm flipV="1">
              <a:off x="326571" y="261257"/>
              <a:ext cx="0" cy="119347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8" name="テキスト ボックス 2">
              <a:extLst>
                <a:ext uri="{FF2B5EF4-FFF2-40B4-BE49-F238E27FC236}">
                  <a16:creationId xmlns:a16="http://schemas.microsoft.com/office/drawing/2014/main" id="{152A1ABE-2F03-4258-ACD5-57F6B659E909}"/>
                </a:ext>
              </a:extLst>
            </p:cNvPr>
            <p:cNvSpPr txBox="1">
              <a:spLocks noChangeArrowheads="1"/>
            </p:cNvSpPr>
            <p:nvPr/>
          </p:nvSpPr>
          <p:spPr bwMode="auto">
            <a:xfrm>
              <a:off x="33197" y="172753"/>
              <a:ext cx="293366" cy="244579"/>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i="1" kern="100" dirty="0">
                  <a:effectLst/>
                  <a:latin typeface="Bookman Old Style" panose="02050604050505020204" pitchFamily="18" charset="0"/>
                  <a:ea typeface="ＭＳ 明朝" panose="02020609040205080304" pitchFamily="17" charset="-128"/>
                  <a:cs typeface="Times New Roman" panose="02020603050405020304" pitchFamily="18" charset="0"/>
                </a:rPr>
                <a:t>v</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69" name="テキスト ボックス 2">
              <a:extLst>
                <a:ext uri="{FF2B5EF4-FFF2-40B4-BE49-F238E27FC236}">
                  <a16:creationId xmlns:a16="http://schemas.microsoft.com/office/drawing/2014/main" id="{249A0528-8290-4A1D-B144-472EC46CF589}"/>
                </a:ext>
              </a:extLst>
            </p:cNvPr>
            <p:cNvSpPr txBox="1">
              <a:spLocks noChangeArrowheads="1"/>
            </p:cNvSpPr>
            <p:nvPr/>
          </p:nvSpPr>
          <p:spPr bwMode="auto">
            <a:xfrm>
              <a:off x="1070270" y="1250561"/>
              <a:ext cx="706120" cy="330200"/>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ja-JP" kern="100" dirty="0">
                  <a:effectLst/>
                  <a:latin typeface="Times New Roman" panose="02020603050405020304" pitchFamily="18" charset="0"/>
                  <a:ea typeface="ＭＳ 明朝" panose="02020609040205080304" pitchFamily="17" charset="-128"/>
                  <a:cs typeface="Times New Roman" panose="02020603050405020304" pitchFamily="18" charset="0"/>
                </a:rPr>
                <a:t>時間</a:t>
              </a:r>
              <a:r>
                <a:rPr lang="en-US" i="1" kern="100" dirty="0">
                  <a:effectLst/>
                  <a:latin typeface="Bookman Old Style" panose="02050604050505020204" pitchFamily="18" charset="0"/>
                  <a:ea typeface="ＭＳ 明朝" panose="02020609040205080304" pitchFamily="17" charset="-128"/>
                  <a:cs typeface="Times New Roman" panose="02020603050405020304" pitchFamily="18" charset="0"/>
                </a:rPr>
                <a:t>t</a:t>
              </a:r>
              <a:r>
                <a:rPr lang="en-US"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70" name="フリーフォーム 191">
              <a:extLst>
                <a:ext uri="{FF2B5EF4-FFF2-40B4-BE49-F238E27FC236}">
                  <a16:creationId xmlns:a16="http://schemas.microsoft.com/office/drawing/2014/main" id="{6C376F06-E639-48AE-ADC4-271E962B9348}"/>
                </a:ext>
              </a:extLst>
            </p:cNvPr>
            <p:cNvSpPr/>
            <p:nvPr/>
          </p:nvSpPr>
          <p:spPr>
            <a:xfrm flipH="1">
              <a:off x="318151" y="296738"/>
              <a:ext cx="1060921" cy="818358"/>
            </a:xfrm>
            <a:custGeom>
              <a:avLst/>
              <a:gdLst>
                <a:gd name="connsiteX0" fmla="*/ 0 w 1412544"/>
                <a:gd name="connsiteY0" fmla="*/ 351408 h 698540"/>
                <a:gd name="connsiteX1" fmla="*/ 156950 w 1412544"/>
                <a:gd name="connsiteY1" fmla="*/ 98925 h 698540"/>
                <a:gd name="connsiteX2" fmla="*/ 368490 w 1412544"/>
                <a:gd name="connsiteY2" fmla="*/ 10214 h 698540"/>
                <a:gd name="connsiteX3" fmla="*/ 552735 w 1412544"/>
                <a:gd name="connsiteY3" fmla="*/ 317289 h 698540"/>
                <a:gd name="connsiteX4" fmla="*/ 962167 w 1412544"/>
                <a:gd name="connsiteY4" fmla="*/ 358232 h 698540"/>
                <a:gd name="connsiteX5" fmla="*/ 1084997 w 1412544"/>
                <a:gd name="connsiteY5" fmla="*/ 692602 h 698540"/>
                <a:gd name="connsiteX6" fmla="*/ 1351129 w 1412544"/>
                <a:gd name="connsiteY6" fmla="*/ 556125 h 698540"/>
                <a:gd name="connsiteX7" fmla="*/ 1412544 w 1412544"/>
                <a:gd name="connsiteY7" fmla="*/ 351408 h 698540"/>
                <a:gd name="connsiteX0" fmla="*/ 0 w 1412544"/>
                <a:gd name="connsiteY0" fmla="*/ 327012 h 674144"/>
                <a:gd name="connsiteX1" fmla="*/ 156950 w 1412544"/>
                <a:gd name="connsiteY1" fmla="*/ 74529 h 674144"/>
                <a:gd name="connsiteX2" fmla="*/ 279840 w 1412544"/>
                <a:gd name="connsiteY2" fmla="*/ 13116 h 674144"/>
                <a:gd name="connsiteX3" fmla="*/ 552735 w 1412544"/>
                <a:gd name="connsiteY3" fmla="*/ 292893 h 674144"/>
                <a:gd name="connsiteX4" fmla="*/ 962167 w 1412544"/>
                <a:gd name="connsiteY4" fmla="*/ 333836 h 674144"/>
                <a:gd name="connsiteX5" fmla="*/ 1084997 w 1412544"/>
                <a:gd name="connsiteY5" fmla="*/ 668206 h 674144"/>
                <a:gd name="connsiteX6" fmla="*/ 1351129 w 1412544"/>
                <a:gd name="connsiteY6" fmla="*/ 531729 h 674144"/>
                <a:gd name="connsiteX7" fmla="*/ 1412544 w 1412544"/>
                <a:gd name="connsiteY7" fmla="*/ 327012 h 674144"/>
                <a:gd name="connsiteX0" fmla="*/ 0 w 1412544"/>
                <a:gd name="connsiteY0" fmla="*/ 325574 h 672706"/>
                <a:gd name="connsiteX1" fmla="*/ 156950 w 1412544"/>
                <a:gd name="connsiteY1" fmla="*/ 73091 h 672706"/>
                <a:gd name="connsiteX2" fmla="*/ 279840 w 1412544"/>
                <a:gd name="connsiteY2" fmla="*/ 11678 h 672706"/>
                <a:gd name="connsiteX3" fmla="*/ 620988 w 1412544"/>
                <a:gd name="connsiteY3" fmla="*/ 270970 h 672706"/>
                <a:gd name="connsiteX4" fmla="*/ 962167 w 1412544"/>
                <a:gd name="connsiteY4" fmla="*/ 332398 h 672706"/>
                <a:gd name="connsiteX5" fmla="*/ 1084997 w 1412544"/>
                <a:gd name="connsiteY5" fmla="*/ 666768 h 672706"/>
                <a:gd name="connsiteX6" fmla="*/ 1351129 w 1412544"/>
                <a:gd name="connsiteY6" fmla="*/ 530291 h 672706"/>
                <a:gd name="connsiteX7" fmla="*/ 1412544 w 1412544"/>
                <a:gd name="connsiteY7" fmla="*/ 325574 h 672706"/>
                <a:gd name="connsiteX0" fmla="*/ 0 w 1412544"/>
                <a:gd name="connsiteY0" fmla="*/ 325574 h 669928"/>
                <a:gd name="connsiteX1" fmla="*/ 156950 w 1412544"/>
                <a:gd name="connsiteY1" fmla="*/ 73091 h 669928"/>
                <a:gd name="connsiteX2" fmla="*/ 279840 w 1412544"/>
                <a:gd name="connsiteY2" fmla="*/ 11678 h 669928"/>
                <a:gd name="connsiteX3" fmla="*/ 620988 w 1412544"/>
                <a:gd name="connsiteY3" fmla="*/ 270970 h 669928"/>
                <a:gd name="connsiteX4" fmla="*/ 1016977 w 1412544"/>
                <a:gd name="connsiteY4" fmla="*/ 395927 h 669928"/>
                <a:gd name="connsiteX5" fmla="*/ 1084997 w 1412544"/>
                <a:gd name="connsiteY5" fmla="*/ 666768 h 669928"/>
                <a:gd name="connsiteX6" fmla="*/ 1351129 w 1412544"/>
                <a:gd name="connsiteY6" fmla="*/ 530291 h 669928"/>
                <a:gd name="connsiteX7" fmla="*/ 1412544 w 1412544"/>
                <a:gd name="connsiteY7" fmla="*/ 325574 h 669928"/>
                <a:gd name="connsiteX0" fmla="*/ 0 w 1412544"/>
                <a:gd name="connsiteY0" fmla="*/ 325574 h 604453"/>
                <a:gd name="connsiteX1" fmla="*/ 156950 w 1412544"/>
                <a:gd name="connsiteY1" fmla="*/ 73091 h 604453"/>
                <a:gd name="connsiteX2" fmla="*/ 279840 w 1412544"/>
                <a:gd name="connsiteY2" fmla="*/ 11678 h 604453"/>
                <a:gd name="connsiteX3" fmla="*/ 620988 w 1412544"/>
                <a:gd name="connsiteY3" fmla="*/ 270970 h 604453"/>
                <a:gd name="connsiteX4" fmla="*/ 1016977 w 1412544"/>
                <a:gd name="connsiteY4" fmla="*/ 395927 h 604453"/>
                <a:gd name="connsiteX5" fmla="*/ 1214911 w 1412544"/>
                <a:gd name="connsiteY5" fmla="*/ 598533 h 604453"/>
                <a:gd name="connsiteX6" fmla="*/ 1351129 w 1412544"/>
                <a:gd name="connsiteY6" fmla="*/ 530291 h 604453"/>
                <a:gd name="connsiteX7" fmla="*/ 1412544 w 1412544"/>
                <a:gd name="connsiteY7" fmla="*/ 325574 h 604453"/>
                <a:gd name="connsiteX0" fmla="*/ 0 w 1412544"/>
                <a:gd name="connsiteY0" fmla="*/ 329019 h 607898"/>
                <a:gd name="connsiteX1" fmla="*/ 115998 w 1412544"/>
                <a:gd name="connsiteY1" fmla="*/ 62875 h 607898"/>
                <a:gd name="connsiteX2" fmla="*/ 279840 w 1412544"/>
                <a:gd name="connsiteY2" fmla="*/ 15123 h 607898"/>
                <a:gd name="connsiteX3" fmla="*/ 620988 w 1412544"/>
                <a:gd name="connsiteY3" fmla="*/ 274415 h 607898"/>
                <a:gd name="connsiteX4" fmla="*/ 1016977 w 1412544"/>
                <a:gd name="connsiteY4" fmla="*/ 399372 h 607898"/>
                <a:gd name="connsiteX5" fmla="*/ 1214911 w 1412544"/>
                <a:gd name="connsiteY5" fmla="*/ 601978 h 607898"/>
                <a:gd name="connsiteX6" fmla="*/ 1351129 w 1412544"/>
                <a:gd name="connsiteY6" fmla="*/ 533736 h 607898"/>
                <a:gd name="connsiteX7" fmla="*/ 1412544 w 1412544"/>
                <a:gd name="connsiteY7" fmla="*/ 329019 h 607898"/>
                <a:gd name="connsiteX0" fmla="*/ 0 w 1412544"/>
                <a:gd name="connsiteY0" fmla="*/ 329019 h 607693"/>
                <a:gd name="connsiteX1" fmla="*/ 115998 w 1412544"/>
                <a:gd name="connsiteY1" fmla="*/ 62875 h 607693"/>
                <a:gd name="connsiteX2" fmla="*/ 279840 w 1412544"/>
                <a:gd name="connsiteY2" fmla="*/ 15123 h 607693"/>
                <a:gd name="connsiteX3" fmla="*/ 620988 w 1412544"/>
                <a:gd name="connsiteY3" fmla="*/ 274415 h 607693"/>
                <a:gd name="connsiteX4" fmla="*/ 1030847 w 1412544"/>
                <a:gd name="connsiteY4" fmla="*/ 402743 h 607693"/>
                <a:gd name="connsiteX5" fmla="*/ 1214911 w 1412544"/>
                <a:gd name="connsiteY5" fmla="*/ 601978 h 607693"/>
                <a:gd name="connsiteX6" fmla="*/ 1351129 w 1412544"/>
                <a:gd name="connsiteY6" fmla="*/ 533736 h 607693"/>
                <a:gd name="connsiteX7" fmla="*/ 1412544 w 1412544"/>
                <a:gd name="connsiteY7" fmla="*/ 329019 h 607693"/>
                <a:gd name="connsiteX0" fmla="*/ 0 w 1412544"/>
                <a:gd name="connsiteY0" fmla="*/ 333411 h 612085"/>
                <a:gd name="connsiteX1" fmla="*/ 115998 w 1412544"/>
                <a:gd name="connsiteY1" fmla="*/ 67267 h 612085"/>
                <a:gd name="connsiteX2" fmla="*/ 279840 w 1412544"/>
                <a:gd name="connsiteY2" fmla="*/ 19515 h 612085"/>
                <a:gd name="connsiteX3" fmla="*/ 552734 w 1412544"/>
                <a:gd name="connsiteY3" fmla="*/ 338572 h 612085"/>
                <a:gd name="connsiteX4" fmla="*/ 1030847 w 1412544"/>
                <a:gd name="connsiteY4" fmla="*/ 407135 h 612085"/>
                <a:gd name="connsiteX5" fmla="*/ 1214911 w 1412544"/>
                <a:gd name="connsiteY5" fmla="*/ 606370 h 612085"/>
                <a:gd name="connsiteX6" fmla="*/ 1351129 w 1412544"/>
                <a:gd name="connsiteY6" fmla="*/ 538128 h 612085"/>
                <a:gd name="connsiteX7" fmla="*/ 1412544 w 1412544"/>
                <a:gd name="connsiteY7" fmla="*/ 333411 h 612085"/>
                <a:gd name="connsiteX0" fmla="*/ 0 w 1412544"/>
                <a:gd name="connsiteY0" fmla="*/ 333411 h 616279"/>
                <a:gd name="connsiteX1" fmla="*/ 115998 w 1412544"/>
                <a:gd name="connsiteY1" fmla="*/ 67267 h 616279"/>
                <a:gd name="connsiteX2" fmla="*/ 279840 w 1412544"/>
                <a:gd name="connsiteY2" fmla="*/ 19515 h 616279"/>
                <a:gd name="connsiteX3" fmla="*/ 552734 w 1412544"/>
                <a:gd name="connsiteY3" fmla="*/ 338572 h 616279"/>
                <a:gd name="connsiteX4" fmla="*/ 1030847 w 1412544"/>
                <a:gd name="connsiteY4" fmla="*/ 340979 h 616279"/>
                <a:gd name="connsiteX5" fmla="*/ 1214911 w 1412544"/>
                <a:gd name="connsiteY5" fmla="*/ 606370 h 616279"/>
                <a:gd name="connsiteX6" fmla="*/ 1351129 w 1412544"/>
                <a:gd name="connsiteY6" fmla="*/ 538128 h 616279"/>
                <a:gd name="connsiteX7" fmla="*/ 1412544 w 1412544"/>
                <a:gd name="connsiteY7" fmla="*/ 333411 h 616279"/>
                <a:gd name="connsiteX0" fmla="*/ 0 w 1412544"/>
                <a:gd name="connsiteY0" fmla="*/ 330915 h 613783"/>
                <a:gd name="connsiteX1" fmla="*/ 115998 w 1412544"/>
                <a:gd name="connsiteY1" fmla="*/ 64771 h 613783"/>
                <a:gd name="connsiteX2" fmla="*/ 279840 w 1412544"/>
                <a:gd name="connsiteY2" fmla="*/ 17019 h 613783"/>
                <a:gd name="connsiteX3" fmla="*/ 546028 w 1412544"/>
                <a:gd name="connsiteY3" fmla="*/ 302120 h 613783"/>
                <a:gd name="connsiteX4" fmla="*/ 1030847 w 1412544"/>
                <a:gd name="connsiteY4" fmla="*/ 338483 h 613783"/>
                <a:gd name="connsiteX5" fmla="*/ 1214911 w 1412544"/>
                <a:gd name="connsiteY5" fmla="*/ 603874 h 613783"/>
                <a:gd name="connsiteX6" fmla="*/ 1351129 w 1412544"/>
                <a:gd name="connsiteY6" fmla="*/ 535632 h 613783"/>
                <a:gd name="connsiteX7" fmla="*/ 1412544 w 1412544"/>
                <a:gd name="connsiteY7" fmla="*/ 330915 h 613783"/>
                <a:gd name="connsiteX0" fmla="*/ 0 w 1412544"/>
                <a:gd name="connsiteY0" fmla="*/ 330915 h 613627"/>
                <a:gd name="connsiteX1" fmla="*/ 115998 w 1412544"/>
                <a:gd name="connsiteY1" fmla="*/ 64771 h 613627"/>
                <a:gd name="connsiteX2" fmla="*/ 279840 w 1412544"/>
                <a:gd name="connsiteY2" fmla="*/ 17019 h 613627"/>
                <a:gd name="connsiteX3" fmla="*/ 546028 w 1412544"/>
                <a:gd name="connsiteY3" fmla="*/ 302120 h 613627"/>
                <a:gd name="connsiteX4" fmla="*/ 1010371 w 1412544"/>
                <a:gd name="connsiteY4" fmla="*/ 340863 h 613627"/>
                <a:gd name="connsiteX5" fmla="*/ 1214911 w 1412544"/>
                <a:gd name="connsiteY5" fmla="*/ 603874 h 613627"/>
                <a:gd name="connsiteX6" fmla="*/ 1351129 w 1412544"/>
                <a:gd name="connsiteY6" fmla="*/ 535632 h 613627"/>
                <a:gd name="connsiteX7" fmla="*/ 1412544 w 1412544"/>
                <a:gd name="connsiteY7" fmla="*/ 330915 h 613627"/>
                <a:gd name="connsiteX0" fmla="*/ 0 w 1412544"/>
                <a:gd name="connsiteY0" fmla="*/ 330915 h 613633"/>
                <a:gd name="connsiteX1" fmla="*/ 115998 w 1412544"/>
                <a:gd name="connsiteY1" fmla="*/ 64771 h 613633"/>
                <a:gd name="connsiteX2" fmla="*/ 279840 w 1412544"/>
                <a:gd name="connsiteY2" fmla="*/ 17019 h 613633"/>
                <a:gd name="connsiteX3" fmla="*/ 546028 w 1412544"/>
                <a:gd name="connsiteY3" fmla="*/ 302120 h 613633"/>
                <a:gd name="connsiteX4" fmla="*/ 949160 w 1412544"/>
                <a:gd name="connsiteY4" fmla="*/ 340777 h 613633"/>
                <a:gd name="connsiteX5" fmla="*/ 1214911 w 1412544"/>
                <a:gd name="connsiteY5" fmla="*/ 603874 h 613633"/>
                <a:gd name="connsiteX6" fmla="*/ 1351129 w 1412544"/>
                <a:gd name="connsiteY6" fmla="*/ 535632 h 613633"/>
                <a:gd name="connsiteX7" fmla="*/ 1412544 w 1412544"/>
                <a:gd name="connsiteY7" fmla="*/ 330915 h 613633"/>
                <a:gd name="connsiteX0" fmla="*/ 0 w 1412544"/>
                <a:gd name="connsiteY0" fmla="*/ 330915 h 590000"/>
                <a:gd name="connsiteX1" fmla="*/ 115998 w 1412544"/>
                <a:gd name="connsiteY1" fmla="*/ 64771 h 590000"/>
                <a:gd name="connsiteX2" fmla="*/ 279840 w 1412544"/>
                <a:gd name="connsiteY2" fmla="*/ 17019 h 590000"/>
                <a:gd name="connsiteX3" fmla="*/ 546028 w 1412544"/>
                <a:gd name="connsiteY3" fmla="*/ 302120 h 590000"/>
                <a:gd name="connsiteX4" fmla="*/ 949160 w 1412544"/>
                <a:gd name="connsiteY4" fmla="*/ 340777 h 590000"/>
                <a:gd name="connsiteX5" fmla="*/ 1153744 w 1412544"/>
                <a:gd name="connsiteY5" fmla="*/ 576789 h 590000"/>
                <a:gd name="connsiteX6" fmla="*/ 1351129 w 1412544"/>
                <a:gd name="connsiteY6" fmla="*/ 535632 h 590000"/>
                <a:gd name="connsiteX7" fmla="*/ 1412544 w 1412544"/>
                <a:gd name="connsiteY7" fmla="*/ 330915 h 590000"/>
                <a:gd name="connsiteX0" fmla="*/ 0 w 1412544"/>
                <a:gd name="connsiteY0" fmla="*/ 330915 h 590021"/>
                <a:gd name="connsiteX1" fmla="*/ 115998 w 1412544"/>
                <a:gd name="connsiteY1" fmla="*/ 64771 h 590021"/>
                <a:gd name="connsiteX2" fmla="*/ 279840 w 1412544"/>
                <a:gd name="connsiteY2" fmla="*/ 17019 h 590021"/>
                <a:gd name="connsiteX3" fmla="*/ 546028 w 1412544"/>
                <a:gd name="connsiteY3" fmla="*/ 302120 h 590021"/>
                <a:gd name="connsiteX4" fmla="*/ 949160 w 1412544"/>
                <a:gd name="connsiteY4" fmla="*/ 340777 h 590021"/>
                <a:gd name="connsiteX5" fmla="*/ 1153744 w 1412544"/>
                <a:gd name="connsiteY5" fmla="*/ 576789 h 590021"/>
                <a:gd name="connsiteX6" fmla="*/ 1317293 w 1412544"/>
                <a:gd name="connsiteY6" fmla="*/ 535709 h 590021"/>
                <a:gd name="connsiteX7" fmla="*/ 1412544 w 1412544"/>
                <a:gd name="connsiteY7" fmla="*/ 330915 h 590021"/>
                <a:gd name="connsiteX0" fmla="*/ 0 w 1412544"/>
                <a:gd name="connsiteY0" fmla="*/ 322538 h 581644"/>
                <a:gd name="connsiteX1" fmla="*/ 115998 w 1412544"/>
                <a:gd name="connsiteY1" fmla="*/ 56394 h 581644"/>
                <a:gd name="connsiteX2" fmla="*/ 279840 w 1412544"/>
                <a:gd name="connsiteY2" fmla="*/ 8642 h 581644"/>
                <a:gd name="connsiteX3" fmla="*/ 533619 w 1412544"/>
                <a:gd name="connsiteY3" fmla="*/ 179259 h 581644"/>
                <a:gd name="connsiteX4" fmla="*/ 949160 w 1412544"/>
                <a:gd name="connsiteY4" fmla="*/ 332400 h 581644"/>
                <a:gd name="connsiteX5" fmla="*/ 1153744 w 1412544"/>
                <a:gd name="connsiteY5" fmla="*/ 568412 h 581644"/>
                <a:gd name="connsiteX6" fmla="*/ 1317293 w 1412544"/>
                <a:gd name="connsiteY6" fmla="*/ 527332 h 581644"/>
                <a:gd name="connsiteX7" fmla="*/ 1412544 w 1412544"/>
                <a:gd name="connsiteY7" fmla="*/ 322538 h 581644"/>
                <a:gd name="connsiteX0" fmla="*/ 0 w 1412544"/>
                <a:gd name="connsiteY0" fmla="*/ 322538 h 573904"/>
                <a:gd name="connsiteX1" fmla="*/ 115998 w 1412544"/>
                <a:gd name="connsiteY1" fmla="*/ 56394 h 573904"/>
                <a:gd name="connsiteX2" fmla="*/ 279840 w 1412544"/>
                <a:gd name="connsiteY2" fmla="*/ 8642 h 573904"/>
                <a:gd name="connsiteX3" fmla="*/ 533619 w 1412544"/>
                <a:gd name="connsiteY3" fmla="*/ 179259 h 573904"/>
                <a:gd name="connsiteX4" fmla="*/ 949160 w 1412544"/>
                <a:gd name="connsiteY4" fmla="*/ 439902 h 573904"/>
                <a:gd name="connsiteX5" fmla="*/ 1153744 w 1412544"/>
                <a:gd name="connsiteY5" fmla="*/ 568412 h 573904"/>
                <a:gd name="connsiteX6" fmla="*/ 1317293 w 1412544"/>
                <a:gd name="connsiteY6" fmla="*/ 527332 h 573904"/>
                <a:gd name="connsiteX7" fmla="*/ 1412544 w 1412544"/>
                <a:gd name="connsiteY7" fmla="*/ 322538 h 573904"/>
                <a:gd name="connsiteX0" fmla="*/ 0 w 1412544"/>
                <a:gd name="connsiteY0" fmla="*/ 322538 h 573904"/>
                <a:gd name="connsiteX1" fmla="*/ 115998 w 1412544"/>
                <a:gd name="connsiteY1" fmla="*/ 56394 h 573904"/>
                <a:gd name="connsiteX2" fmla="*/ 279840 w 1412544"/>
                <a:gd name="connsiteY2" fmla="*/ 8642 h 573904"/>
                <a:gd name="connsiteX3" fmla="*/ 533619 w 1412544"/>
                <a:gd name="connsiteY3" fmla="*/ 179259 h 573904"/>
                <a:gd name="connsiteX4" fmla="*/ 949160 w 1412544"/>
                <a:gd name="connsiteY4" fmla="*/ 439902 h 573904"/>
                <a:gd name="connsiteX5" fmla="*/ 1153744 w 1412544"/>
                <a:gd name="connsiteY5" fmla="*/ 568412 h 573904"/>
                <a:gd name="connsiteX6" fmla="*/ 1317293 w 1412544"/>
                <a:gd name="connsiteY6" fmla="*/ 527332 h 573904"/>
                <a:gd name="connsiteX7" fmla="*/ 1412544 w 1412544"/>
                <a:gd name="connsiteY7" fmla="*/ 322538 h 573904"/>
                <a:gd name="connsiteX0" fmla="*/ 0 w 1412544"/>
                <a:gd name="connsiteY0" fmla="*/ 329086 h 580452"/>
                <a:gd name="connsiteX1" fmla="*/ 115998 w 1412544"/>
                <a:gd name="connsiteY1" fmla="*/ 62942 h 580452"/>
                <a:gd name="connsiteX2" fmla="*/ 279840 w 1412544"/>
                <a:gd name="connsiteY2" fmla="*/ 15190 h 580452"/>
                <a:gd name="connsiteX3" fmla="*/ 533619 w 1412544"/>
                <a:gd name="connsiteY3" fmla="*/ 275392 h 580452"/>
                <a:gd name="connsiteX4" fmla="*/ 949160 w 1412544"/>
                <a:gd name="connsiteY4" fmla="*/ 446450 h 580452"/>
                <a:gd name="connsiteX5" fmla="*/ 1153744 w 1412544"/>
                <a:gd name="connsiteY5" fmla="*/ 574960 h 580452"/>
                <a:gd name="connsiteX6" fmla="*/ 1317293 w 1412544"/>
                <a:gd name="connsiteY6" fmla="*/ 533880 h 580452"/>
                <a:gd name="connsiteX7" fmla="*/ 1412544 w 1412544"/>
                <a:gd name="connsiteY7" fmla="*/ 329086 h 580452"/>
                <a:gd name="connsiteX0" fmla="*/ 0 w 1412544"/>
                <a:gd name="connsiteY0" fmla="*/ 329086 h 581722"/>
                <a:gd name="connsiteX1" fmla="*/ 115998 w 1412544"/>
                <a:gd name="connsiteY1" fmla="*/ 62942 h 581722"/>
                <a:gd name="connsiteX2" fmla="*/ 279840 w 1412544"/>
                <a:gd name="connsiteY2" fmla="*/ 15190 h 581722"/>
                <a:gd name="connsiteX3" fmla="*/ 533619 w 1412544"/>
                <a:gd name="connsiteY3" fmla="*/ 275392 h 581722"/>
                <a:gd name="connsiteX4" fmla="*/ 949160 w 1412544"/>
                <a:gd name="connsiteY4" fmla="*/ 428531 h 581722"/>
                <a:gd name="connsiteX5" fmla="*/ 1153744 w 1412544"/>
                <a:gd name="connsiteY5" fmla="*/ 574960 h 581722"/>
                <a:gd name="connsiteX6" fmla="*/ 1317293 w 1412544"/>
                <a:gd name="connsiteY6" fmla="*/ 533880 h 581722"/>
                <a:gd name="connsiteX7" fmla="*/ 1412544 w 1412544"/>
                <a:gd name="connsiteY7" fmla="*/ 329086 h 581722"/>
                <a:gd name="connsiteX0" fmla="*/ 0 w 1415222"/>
                <a:gd name="connsiteY0" fmla="*/ 509560 h 588445"/>
                <a:gd name="connsiteX1" fmla="*/ 118676 w 1415222"/>
                <a:gd name="connsiteY1" fmla="*/ 69665 h 588445"/>
                <a:gd name="connsiteX2" fmla="*/ 282518 w 1415222"/>
                <a:gd name="connsiteY2" fmla="*/ 21913 h 588445"/>
                <a:gd name="connsiteX3" fmla="*/ 536297 w 1415222"/>
                <a:gd name="connsiteY3" fmla="*/ 282115 h 588445"/>
                <a:gd name="connsiteX4" fmla="*/ 951838 w 1415222"/>
                <a:gd name="connsiteY4" fmla="*/ 435254 h 588445"/>
                <a:gd name="connsiteX5" fmla="*/ 1156422 w 1415222"/>
                <a:gd name="connsiteY5" fmla="*/ 581683 h 588445"/>
                <a:gd name="connsiteX6" fmla="*/ 1319971 w 1415222"/>
                <a:gd name="connsiteY6" fmla="*/ 540603 h 588445"/>
                <a:gd name="connsiteX7" fmla="*/ 1415222 w 1415222"/>
                <a:gd name="connsiteY7" fmla="*/ 335809 h 588445"/>
                <a:gd name="connsiteX0" fmla="*/ 0 w 1415222"/>
                <a:gd name="connsiteY0" fmla="*/ 509560 h 588445"/>
                <a:gd name="connsiteX1" fmla="*/ 118676 w 1415222"/>
                <a:gd name="connsiteY1" fmla="*/ 69665 h 588445"/>
                <a:gd name="connsiteX2" fmla="*/ 282518 w 1415222"/>
                <a:gd name="connsiteY2" fmla="*/ 21913 h 588445"/>
                <a:gd name="connsiteX3" fmla="*/ 536297 w 1415222"/>
                <a:gd name="connsiteY3" fmla="*/ 282115 h 588445"/>
                <a:gd name="connsiteX4" fmla="*/ 951838 w 1415222"/>
                <a:gd name="connsiteY4" fmla="*/ 435254 h 588445"/>
                <a:gd name="connsiteX5" fmla="*/ 1156422 w 1415222"/>
                <a:gd name="connsiteY5" fmla="*/ 581683 h 588445"/>
                <a:gd name="connsiteX6" fmla="*/ 1319971 w 1415222"/>
                <a:gd name="connsiteY6" fmla="*/ 540603 h 588445"/>
                <a:gd name="connsiteX7" fmla="*/ 1415222 w 1415222"/>
                <a:gd name="connsiteY7" fmla="*/ 335809 h 588445"/>
                <a:gd name="connsiteX0" fmla="*/ 0 w 1415222"/>
                <a:gd name="connsiteY0" fmla="*/ 1339958 h 1418843"/>
                <a:gd name="connsiteX1" fmla="*/ 118676 w 1415222"/>
                <a:gd name="connsiteY1" fmla="*/ 900063 h 1418843"/>
                <a:gd name="connsiteX2" fmla="*/ 460704 w 1415222"/>
                <a:gd name="connsiteY2" fmla="*/ 1277 h 1418843"/>
                <a:gd name="connsiteX3" fmla="*/ 536297 w 1415222"/>
                <a:gd name="connsiteY3" fmla="*/ 1112513 h 1418843"/>
                <a:gd name="connsiteX4" fmla="*/ 951838 w 1415222"/>
                <a:gd name="connsiteY4" fmla="*/ 1265652 h 1418843"/>
                <a:gd name="connsiteX5" fmla="*/ 1156422 w 1415222"/>
                <a:gd name="connsiteY5" fmla="*/ 1412081 h 1418843"/>
                <a:gd name="connsiteX6" fmla="*/ 1319971 w 1415222"/>
                <a:gd name="connsiteY6" fmla="*/ 1371001 h 1418843"/>
                <a:gd name="connsiteX7" fmla="*/ 1415222 w 1415222"/>
                <a:gd name="connsiteY7" fmla="*/ 1166207 h 1418843"/>
                <a:gd name="connsiteX0" fmla="*/ 0 w 1415222"/>
                <a:gd name="connsiteY0" fmla="*/ 1338699 h 1417584"/>
                <a:gd name="connsiteX1" fmla="*/ 118676 w 1415222"/>
                <a:gd name="connsiteY1" fmla="*/ 898804 h 1417584"/>
                <a:gd name="connsiteX2" fmla="*/ 460704 w 1415222"/>
                <a:gd name="connsiteY2" fmla="*/ 18 h 1417584"/>
                <a:gd name="connsiteX3" fmla="*/ 821395 w 1415222"/>
                <a:gd name="connsiteY3" fmla="*/ 874562 h 1417584"/>
                <a:gd name="connsiteX4" fmla="*/ 951838 w 1415222"/>
                <a:gd name="connsiteY4" fmla="*/ 1264393 h 1417584"/>
                <a:gd name="connsiteX5" fmla="*/ 1156422 w 1415222"/>
                <a:gd name="connsiteY5" fmla="*/ 1410822 h 1417584"/>
                <a:gd name="connsiteX6" fmla="*/ 1319971 w 1415222"/>
                <a:gd name="connsiteY6" fmla="*/ 1369742 h 1417584"/>
                <a:gd name="connsiteX7" fmla="*/ 1415222 w 1415222"/>
                <a:gd name="connsiteY7" fmla="*/ 1164948 h 1417584"/>
                <a:gd name="connsiteX0" fmla="*/ 0 w 1415222"/>
                <a:gd name="connsiteY0" fmla="*/ 1338699 h 1719891"/>
                <a:gd name="connsiteX1" fmla="*/ 118676 w 1415222"/>
                <a:gd name="connsiteY1" fmla="*/ 898804 h 1719891"/>
                <a:gd name="connsiteX2" fmla="*/ 460704 w 1415222"/>
                <a:gd name="connsiteY2" fmla="*/ 18 h 1719891"/>
                <a:gd name="connsiteX3" fmla="*/ 821395 w 1415222"/>
                <a:gd name="connsiteY3" fmla="*/ 874562 h 1719891"/>
                <a:gd name="connsiteX4" fmla="*/ 951838 w 1415222"/>
                <a:gd name="connsiteY4" fmla="*/ 1264393 h 1719891"/>
                <a:gd name="connsiteX5" fmla="*/ 1086931 w 1415222"/>
                <a:gd name="connsiteY5" fmla="*/ 1719208 h 1719891"/>
                <a:gd name="connsiteX6" fmla="*/ 1319971 w 1415222"/>
                <a:gd name="connsiteY6" fmla="*/ 1369742 h 1719891"/>
                <a:gd name="connsiteX7" fmla="*/ 1415222 w 1415222"/>
                <a:gd name="connsiteY7" fmla="*/ 1164948 h 1719891"/>
                <a:gd name="connsiteX0" fmla="*/ 0 w 1319971"/>
                <a:gd name="connsiteY0" fmla="*/ 1338699 h 1719891"/>
                <a:gd name="connsiteX1" fmla="*/ 118676 w 1319971"/>
                <a:gd name="connsiteY1" fmla="*/ 898804 h 1719891"/>
                <a:gd name="connsiteX2" fmla="*/ 460704 w 1319971"/>
                <a:gd name="connsiteY2" fmla="*/ 18 h 1719891"/>
                <a:gd name="connsiteX3" fmla="*/ 821395 w 1319971"/>
                <a:gd name="connsiteY3" fmla="*/ 874562 h 1719891"/>
                <a:gd name="connsiteX4" fmla="*/ 951838 w 1319971"/>
                <a:gd name="connsiteY4" fmla="*/ 1264393 h 1719891"/>
                <a:gd name="connsiteX5" fmla="*/ 1086931 w 1319971"/>
                <a:gd name="connsiteY5" fmla="*/ 1719208 h 1719891"/>
                <a:gd name="connsiteX6" fmla="*/ 1319971 w 1319971"/>
                <a:gd name="connsiteY6" fmla="*/ 1369742 h 1719891"/>
                <a:gd name="connsiteX0" fmla="*/ 0 w 1086931"/>
                <a:gd name="connsiteY0" fmla="*/ 1338699 h 1719207"/>
                <a:gd name="connsiteX1" fmla="*/ 118676 w 1086931"/>
                <a:gd name="connsiteY1" fmla="*/ 898804 h 1719207"/>
                <a:gd name="connsiteX2" fmla="*/ 460704 w 1086931"/>
                <a:gd name="connsiteY2" fmla="*/ 18 h 1719207"/>
                <a:gd name="connsiteX3" fmla="*/ 821395 w 1086931"/>
                <a:gd name="connsiteY3" fmla="*/ 874562 h 1719207"/>
                <a:gd name="connsiteX4" fmla="*/ 951838 w 1086931"/>
                <a:gd name="connsiteY4" fmla="*/ 1264393 h 1719207"/>
                <a:gd name="connsiteX5" fmla="*/ 1086931 w 1086931"/>
                <a:gd name="connsiteY5" fmla="*/ 1719208 h 1719207"/>
                <a:gd name="connsiteX0" fmla="*/ 0 w 1086931"/>
                <a:gd name="connsiteY0" fmla="*/ 1338699 h 1719207"/>
                <a:gd name="connsiteX1" fmla="*/ 118676 w 1086931"/>
                <a:gd name="connsiteY1" fmla="*/ 898804 h 1719207"/>
                <a:gd name="connsiteX2" fmla="*/ 460704 w 1086931"/>
                <a:gd name="connsiteY2" fmla="*/ 18 h 1719207"/>
                <a:gd name="connsiteX3" fmla="*/ 821395 w 1086931"/>
                <a:gd name="connsiteY3" fmla="*/ 874562 h 1719207"/>
                <a:gd name="connsiteX4" fmla="*/ 951838 w 1086931"/>
                <a:gd name="connsiteY4" fmla="*/ 1264393 h 1719207"/>
                <a:gd name="connsiteX5" fmla="*/ 1086931 w 1086931"/>
                <a:gd name="connsiteY5" fmla="*/ 1719208 h 1719207"/>
                <a:gd name="connsiteX0" fmla="*/ 0 w 1086931"/>
                <a:gd name="connsiteY0" fmla="*/ 1346134 h 1726642"/>
                <a:gd name="connsiteX1" fmla="*/ 118676 w 1086931"/>
                <a:gd name="connsiteY1" fmla="*/ 906239 h 1726642"/>
                <a:gd name="connsiteX2" fmla="*/ 460704 w 1086931"/>
                <a:gd name="connsiteY2" fmla="*/ 7453 h 1726642"/>
                <a:gd name="connsiteX3" fmla="*/ 741635 w 1086931"/>
                <a:gd name="connsiteY3" fmla="*/ 520603 h 1726642"/>
                <a:gd name="connsiteX4" fmla="*/ 951838 w 1086931"/>
                <a:gd name="connsiteY4" fmla="*/ 1271828 h 1726642"/>
                <a:gd name="connsiteX5" fmla="*/ 1086931 w 1086931"/>
                <a:gd name="connsiteY5" fmla="*/ 1726643 h 1726642"/>
                <a:gd name="connsiteX0" fmla="*/ 0 w 1086931"/>
                <a:gd name="connsiteY0" fmla="*/ 1346201 h 1726709"/>
                <a:gd name="connsiteX1" fmla="*/ 118676 w 1086931"/>
                <a:gd name="connsiteY1" fmla="*/ 906306 h 1726709"/>
                <a:gd name="connsiteX2" fmla="*/ 460704 w 1086931"/>
                <a:gd name="connsiteY2" fmla="*/ 7520 h 1726709"/>
                <a:gd name="connsiteX3" fmla="*/ 741635 w 1086931"/>
                <a:gd name="connsiteY3" fmla="*/ 520670 h 1726709"/>
                <a:gd name="connsiteX4" fmla="*/ 999359 w 1086931"/>
                <a:gd name="connsiteY4" fmla="*/ 1295670 h 1726709"/>
                <a:gd name="connsiteX5" fmla="*/ 1086931 w 1086931"/>
                <a:gd name="connsiteY5" fmla="*/ 1726710 h 1726709"/>
                <a:gd name="connsiteX0" fmla="*/ 0 w 1086931"/>
                <a:gd name="connsiteY0" fmla="*/ 1355271 h 1735779"/>
                <a:gd name="connsiteX1" fmla="*/ 118676 w 1086931"/>
                <a:gd name="connsiteY1" fmla="*/ 915376 h 1735779"/>
                <a:gd name="connsiteX2" fmla="*/ 460704 w 1086931"/>
                <a:gd name="connsiteY2" fmla="*/ 16590 h 1735779"/>
                <a:gd name="connsiteX3" fmla="*/ 741649 w 1086931"/>
                <a:gd name="connsiteY3" fmla="*/ 405158 h 1735779"/>
                <a:gd name="connsiteX4" fmla="*/ 999359 w 1086931"/>
                <a:gd name="connsiteY4" fmla="*/ 1304740 h 1735779"/>
                <a:gd name="connsiteX5" fmla="*/ 1086931 w 1086931"/>
                <a:gd name="connsiteY5" fmla="*/ 1735780 h 1735779"/>
                <a:gd name="connsiteX0" fmla="*/ 0 w 1086931"/>
                <a:gd name="connsiteY0" fmla="*/ 1342171 h 1722679"/>
                <a:gd name="connsiteX1" fmla="*/ 178077 w 1086931"/>
                <a:gd name="connsiteY1" fmla="*/ 590216 h 1722679"/>
                <a:gd name="connsiteX2" fmla="*/ 460704 w 1086931"/>
                <a:gd name="connsiteY2" fmla="*/ 3490 h 1722679"/>
                <a:gd name="connsiteX3" fmla="*/ 741649 w 1086931"/>
                <a:gd name="connsiteY3" fmla="*/ 392058 h 1722679"/>
                <a:gd name="connsiteX4" fmla="*/ 999359 w 1086931"/>
                <a:gd name="connsiteY4" fmla="*/ 1291640 h 1722679"/>
                <a:gd name="connsiteX5" fmla="*/ 1086931 w 1086931"/>
                <a:gd name="connsiteY5" fmla="*/ 1722680 h 1722679"/>
                <a:gd name="connsiteX0" fmla="*/ 0 w 1086931"/>
                <a:gd name="connsiteY0" fmla="*/ 1338720 h 1719228"/>
                <a:gd name="connsiteX1" fmla="*/ 178077 w 1086931"/>
                <a:gd name="connsiteY1" fmla="*/ 586765 h 1719228"/>
                <a:gd name="connsiteX2" fmla="*/ 460704 w 1086931"/>
                <a:gd name="connsiteY2" fmla="*/ 39 h 1719228"/>
                <a:gd name="connsiteX3" fmla="*/ 741649 w 1086931"/>
                <a:gd name="connsiteY3" fmla="*/ 388607 h 1719228"/>
                <a:gd name="connsiteX4" fmla="*/ 999359 w 1086931"/>
                <a:gd name="connsiteY4" fmla="*/ 1288189 h 1719228"/>
                <a:gd name="connsiteX5" fmla="*/ 1086931 w 1086931"/>
                <a:gd name="connsiteY5" fmla="*/ 1719229 h 1719228"/>
                <a:gd name="connsiteX0" fmla="*/ 0 w 1086931"/>
                <a:gd name="connsiteY0" fmla="*/ 1343443 h 1723951"/>
                <a:gd name="connsiteX1" fmla="*/ 178077 w 1086931"/>
                <a:gd name="connsiteY1" fmla="*/ 591488 h 1723951"/>
                <a:gd name="connsiteX2" fmla="*/ 460704 w 1086931"/>
                <a:gd name="connsiteY2" fmla="*/ 4762 h 1723951"/>
                <a:gd name="connsiteX3" fmla="*/ 741649 w 1086931"/>
                <a:gd name="connsiteY3" fmla="*/ 368404 h 1723951"/>
                <a:gd name="connsiteX4" fmla="*/ 999359 w 1086931"/>
                <a:gd name="connsiteY4" fmla="*/ 1292912 h 1723951"/>
                <a:gd name="connsiteX5" fmla="*/ 1086931 w 1086931"/>
                <a:gd name="connsiteY5" fmla="*/ 1723952 h 1723951"/>
                <a:gd name="connsiteX0" fmla="*/ 0 w 1086931"/>
                <a:gd name="connsiteY0" fmla="*/ 1338683 h 1719191"/>
                <a:gd name="connsiteX1" fmla="*/ 178077 w 1086931"/>
                <a:gd name="connsiteY1" fmla="*/ 586728 h 1719191"/>
                <a:gd name="connsiteX2" fmla="*/ 460704 w 1086931"/>
                <a:gd name="connsiteY2" fmla="*/ 2 h 1719191"/>
                <a:gd name="connsiteX3" fmla="*/ 824810 w 1086931"/>
                <a:gd name="connsiteY3" fmla="*/ 585691 h 1719191"/>
                <a:gd name="connsiteX4" fmla="*/ 999359 w 1086931"/>
                <a:gd name="connsiteY4" fmla="*/ 1288152 h 1719191"/>
                <a:gd name="connsiteX5" fmla="*/ 1086931 w 1086931"/>
                <a:gd name="connsiteY5" fmla="*/ 1719192 h 1719191"/>
                <a:gd name="connsiteX0" fmla="*/ 0 w 1086931"/>
                <a:gd name="connsiteY0" fmla="*/ 1338683 h 1719191"/>
                <a:gd name="connsiteX1" fmla="*/ 178077 w 1086931"/>
                <a:gd name="connsiteY1" fmla="*/ 586728 h 1719191"/>
                <a:gd name="connsiteX2" fmla="*/ 460704 w 1086931"/>
                <a:gd name="connsiteY2" fmla="*/ 2 h 1719191"/>
                <a:gd name="connsiteX3" fmla="*/ 824810 w 1086931"/>
                <a:gd name="connsiteY3" fmla="*/ 585691 h 1719191"/>
                <a:gd name="connsiteX4" fmla="*/ 999359 w 1086931"/>
                <a:gd name="connsiteY4" fmla="*/ 1288152 h 1719191"/>
                <a:gd name="connsiteX5" fmla="*/ 1086931 w 1086931"/>
                <a:gd name="connsiteY5" fmla="*/ 1719192 h 1719191"/>
                <a:gd name="connsiteX0" fmla="*/ 0 w 1086931"/>
                <a:gd name="connsiteY0" fmla="*/ 1321274 h 1701782"/>
                <a:gd name="connsiteX1" fmla="*/ 178077 w 1086931"/>
                <a:gd name="connsiteY1" fmla="*/ 569319 h 1701782"/>
                <a:gd name="connsiteX2" fmla="*/ 490404 w 1086931"/>
                <a:gd name="connsiteY2" fmla="*/ 2 h 1701782"/>
                <a:gd name="connsiteX3" fmla="*/ 824810 w 1086931"/>
                <a:gd name="connsiteY3" fmla="*/ 568282 h 1701782"/>
                <a:gd name="connsiteX4" fmla="*/ 999359 w 1086931"/>
                <a:gd name="connsiteY4" fmla="*/ 1270743 h 1701782"/>
                <a:gd name="connsiteX5" fmla="*/ 1086931 w 1086931"/>
                <a:gd name="connsiteY5" fmla="*/ 1701783 h 1701782"/>
                <a:gd name="connsiteX0" fmla="*/ 0 w 1086931"/>
                <a:gd name="connsiteY0" fmla="*/ 1321276 h 1701784"/>
                <a:gd name="connsiteX1" fmla="*/ 189957 w 1086931"/>
                <a:gd name="connsiteY1" fmla="*/ 578160 h 1701784"/>
                <a:gd name="connsiteX2" fmla="*/ 490404 w 1086931"/>
                <a:gd name="connsiteY2" fmla="*/ 4 h 1701784"/>
                <a:gd name="connsiteX3" fmla="*/ 824810 w 1086931"/>
                <a:gd name="connsiteY3" fmla="*/ 568284 h 1701784"/>
                <a:gd name="connsiteX4" fmla="*/ 999359 w 1086931"/>
                <a:gd name="connsiteY4" fmla="*/ 1270745 h 1701784"/>
                <a:gd name="connsiteX5" fmla="*/ 1086931 w 1086931"/>
                <a:gd name="connsiteY5" fmla="*/ 1701785 h 1701784"/>
                <a:gd name="connsiteX0" fmla="*/ 0 w 1086931"/>
                <a:gd name="connsiteY0" fmla="*/ 1321276 h 1701784"/>
                <a:gd name="connsiteX1" fmla="*/ 195897 w 1086931"/>
                <a:gd name="connsiteY1" fmla="*/ 578159 h 1701784"/>
                <a:gd name="connsiteX2" fmla="*/ 490404 w 1086931"/>
                <a:gd name="connsiteY2" fmla="*/ 4 h 1701784"/>
                <a:gd name="connsiteX3" fmla="*/ 824810 w 1086931"/>
                <a:gd name="connsiteY3" fmla="*/ 568284 h 1701784"/>
                <a:gd name="connsiteX4" fmla="*/ 999359 w 1086931"/>
                <a:gd name="connsiteY4" fmla="*/ 1270745 h 1701784"/>
                <a:gd name="connsiteX5" fmla="*/ 1086931 w 1086931"/>
                <a:gd name="connsiteY5" fmla="*/ 1701785 h 1701784"/>
                <a:gd name="connsiteX0" fmla="*/ 0 w 1086931"/>
                <a:gd name="connsiteY0" fmla="*/ 1321276 h 1701784"/>
                <a:gd name="connsiteX1" fmla="*/ 195897 w 1086931"/>
                <a:gd name="connsiteY1" fmla="*/ 578159 h 1701784"/>
                <a:gd name="connsiteX2" fmla="*/ 490404 w 1086931"/>
                <a:gd name="connsiteY2" fmla="*/ 4 h 1701784"/>
                <a:gd name="connsiteX3" fmla="*/ 824810 w 1086931"/>
                <a:gd name="connsiteY3" fmla="*/ 568284 h 1701784"/>
                <a:gd name="connsiteX4" fmla="*/ 999359 w 1086931"/>
                <a:gd name="connsiteY4" fmla="*/ 1270745 h 1701784"/>
                <a:gd name="connsiteX5" fmla="*/ 1086931 w 1086931"/>
                <a:gd name="connsiteY5" fmla="*/ 1701785 h 1701784"/>
                <a:gd name="connsiteX0" fmla="*/ 0 w 1086931"/>
                <a:gd name="connsiteY0" fmla="*/ 1321276 h 1701784"/>
                <a:gd name="connsiteX1" fmla="*/ 195897 w 1086931"/>
                <a:gd name="connsiteY1" fmla="*/ 578159 h 1701784"/>
                <a:gd name="connsiteX2" fmla="*/ 490404 w 1086931"/>
                <a:gd name="connsiteY2" fmla="*/ 4 h 1701784"/>
                <a:gd name="connsiteX3" fmla="*/ 824810 w 1086931"/>
                <a:gd name="connsiteY3" fmla="*/ 568284 h 1701784"/>
                <a:gd name="connsiteX4" fmla="*/ 999359 w 1086931"/>
                <a:gd name="connsiteY4" fmla="*/ 1270745 h 1701784"/>
                <a:gd name="connsiteX5" fmla="*/ 1086931 w 1086931"/>
                <a:gd name="connsiteY5" fmla="*/ 1701785 h 1701784"/>
                <a:gd name="connsiteX0" fmla="*/ 0 w 1086931"/>
                <a:gd name="connsiteY0" fmla="*/ 1321276 h 1701784"/>
                <a:gd name="connsiteX1" fmla="*/ 195897 w 1086931"/>
                <a:gd name="connsiteY1" fmla="*/ 578159 h 1701784"/>
                <a:gd name="connsiteX2" fmla="*/ 490404 w 1086931"/>
                <a:gd name="connsiteY2" fmla="*/ 4 h 1701784"/>
                <a:gd name="connsiteX3" fmla="*/ 824810 w 1086931"/>
                <a:gd name="connsiteY3" fmla="*/ 568284 h 1701784"/>
                <a:gd name="connsiteX4" fmla="*/ 999359 w 1086931"/>
                <a:gd name="connsiteY4" fmla="*/ 1270745 h 1701784"/>
                <a:gd name="connsiteX5" fmla="*/ 1086931 w 1086931"/>
                <a:gd name="connsiteY5" fmla="*/ 1701785 h 1701784"/>
                <a:gd name="connsiteX0" fmla="*/ 0 w 1086931"/>
                <a:gd name="connsiteY0" fmla="*/ 1321276 h 1701784"/>
                <a:gd name="connsiteX1" fmla="*/ 184018 w 1086931"/>
                <a:gd name="connsiteY1" fmla="*/ 578159 h 1701784"/>
                <a:gd name="connsiteX2" fmla="*/ 490404 w 1086931"/>
                <a:gd name="connsiteY2" fmla="*/ 4 h 1701784"/>
                <a:gd name="connsiteX3" fmla="*/ 824810 w 1086931"/>
                <a:gd name="connsiteY3" fmla="*/ 568284 h 1701784"/>
                <a:gd name="connsiteX4" fmla="*/ 999359 w 1086931"/>
                <a:gd name="connsiteY4" fmla="*/ 1270745 h 1701784"/>
                <a:gd name="connsiteX5" fmla="*/ 1086931 w 1086931"/>
                <a:gd name="connsiteY5" fmla="*/ 1701785 h 1701784"/>
                <a:gd name="connsiteX0" fmla="*/ 0 w 1086931"/>
                <a:gd name="connsiteY0" fmla="*/ 1321272 h 1701780"/>
                <a:gd name="connsiteX1" fmla="*/ 184018 w 1086931"/>
                <a:gd name="connsiteY1" fmla="*/ 578155 h 1701780"/>
                <a:gd name="connsiteX2" fmla="*/ 490404 w 1086931"/>
                <a:gd name="connsiteY2" fmla="*/ 0 h 1701780"/>
                <a:gd name="connsiteX3" fmla="*/ 812931 w 1086931"/>
                <a:gd name="connsiteY3" fmla="*/ 578155 h 1701780"/>
                <a:gd name="connsiteX4" fmla="*/ 999359 w 1086931"/>
                <a:gd name="connsiteY4" fmla="*/ 1270741 h 1701780"/>
                <a:gd name="connsiteX5" fmla="*/ 1086931 w 1086931"/>
                <a:gd name="connsiteY5" fmla="*/ 1701781 h 1701780"/>
                <a:gd name="connsiteX0" fmla="*/ 0 w 1086931"/>
                <a:gd name="connsiteY0" fmla="*/ 1321272 h 1701780"/>
                <a:gd name="connsiteX1" fmla="*/ 184018 w 1086931"/>
                <a:gd name="connsiteY1" fmla="*/ 578155 h 1701780"/>
                <a:gd name="connsiteX2" fmla="*/ 490404 w 1086931"/>
                <a:gd name="connsiteY2" fmla="*/ 0 h 1701780"/>
                <a:gd name="connsiteX3" fmla="*/ 812931 w 1086931"/>
                <a:gd name="connsiteY3" fmla="*/ 578155 h 1701780"/>
                <a:gd name="connsiteX4" fmla="*/ 1045154 w 1086931"/>
                <a:gd name="connsiteY4" fmla="*/ 1283487 h 1701780"/>
                <a:gd name="connsiteX5" fmla="*/ 1086931 w 1086931"/>
                <a:gd name="connsiteY5" fmla="*/ 1701781 h 1701780"/>
                <a:gd name="connsiteX0" fmla="*/ 0 w 1086931"/>
                <a:gd name="connsiteY0" fmla="*/ 1321272 h 1701780"/>
                <a:gd name="connsiteX1" fmla="*/ 184018 w 1086931"/>
                <a:gd name="connsiteY1" fmla="*/ 578155 h 1701780"/>
                <a:gd name="connsiteX2" fmla="*/ 490404 w 1086931"/>
                <a:gd name="connsiteY2" fmla="*/ 0 h 1701780"/>
                <a:gd name="connsiteX3" fmla="*/ 812931 w 1086931"/>
                <a:gd name="connsiteY3" fmla="*/ 578155 h 1701780"/>
                <a:gd name="connsiteX4" fmla="*/ 1015454 w 1086931"/>
                <a:gd name="connsiteY4" fmla="*/ 1283487 h 1701780"/>
                <a:gd name="connsiteX5" fmla="*/ 1086931 w 1086931"/>
                <a:gd name="connsiteY5" fmla="*/ 1701781 h 1701780"/>
                <a:gd name="connsiteX0" fmla="*/ 0 w 1086931"/>
                <a:gd name="connsiteY0" fmla="*/ 1321272 h 1701780"/>
                <a:gd name="connsiteX1" fmla="*/ 184018 w 1086931"/>
                <a:gd name="connsiteY1" fmla="*/ 578155 h 1701780"/>
                <a:gd name="connsiteX2" fmla="*/ 490404 w 1086931"/>
                <a:gd name="connsiteY2" fmla="*/ 0 h 1701780"/>
                <a:gd name="connsiteX3" fmla="*/ 812931 w 1086931"/>
                <a:gd name="connsiteY3" fmla="*/ 578155 h 1701780"/>
                <a:gd name="connsiteX4" fmla="*/ 997633 w 1086931"/>
                <a:gd name="connsiteY4" fmla="*/ 1283487 h 1701780"/>
                <a:gd name="connsiteX5" fmla="*/ 1086931 w 1086931"/>
                <a:gd name="connsiteY5" fmla="*/ 1701781 h 1701780"/>
                <a:gd name="connsiteX0" fmla="*/ 0 w 1086931"/>
                <a:gd name="connsiteY0" fmla="*/ 1321272 h 1701780"/>
                <a:gd name="connsiteX1" fmla="*/ 184018 w 1086931"/>
                <a:gd name="connsiteY1" fmla="*/ 578155 h 1701780"/>
                <a:gd name="connsiteX2" fmla="*/ 490404 w 1086931"/>
                <a:gd name="connsiteY2" fmla="*/ 0 h 1701780"/>
                <a:gd name="connsiteX3" fmla="*/ 812931 w 1086931"/>
                <a:gd name="connsiteY3" fmla="*/ 578155 h 1701780"/>
                <a:gd name="connsiteX4" fmla="*/ 1009513 w 1086931"/>
                <a:gd name="connsiteY4" fmla="*/ 1283487 h 1701780"/>
                <a:gd name="connsiteX5" fmla="*/ 1086931 w 1086931"/>
                <a:gd name="connsiteY5" fmla="*/ 1701781 h 1701780"/>
                <a:gd name="connsiteX0" fmla="*/ 0 w 1086931"/>
                <a:gd name="connsiteY0" fmla="*/ 1321272 h 1701780"/>
                <a:gd name="connsiteX1" fmla="*/ 184018 w 1086931"/>
                <a:gd name="connsiteY1" fmla="*/ 578155 h 1701780"/>
                <a:gd name="connsiteX2" fmla="*/ 490404 w 1086931"/>
                <a:gd name="connsiteY2" fmla="*/ 0 h 1701780"/>
                <a:gd name="connsiteX3" fmla="*/ 812931 w 1086931"/>
                <a:gd name="connsiteY3" fmla="*/ 578155 h 1701780"/>
                <a:gd name="connsiteX4" fmla="*/ 1009513 w 1086931"/>
                <a:gd name="connsiteY4" fmla="*/ 1283487 h 1701780"/>
                <a:gd name="connsiteX5" fmla="*/ 1086931 w 1086931"/>
                <a:gd name="connsiteY5" fmla="*/ 1701781 h 1701780"/>
                <a:gd name="connsiteX0" fmla="*/ 0 w 1086931"/>
                <a:gd name="connsiteY0" fmla="*/ 1321272 h 1701780"/>
                <a:gd name="connsiteX1" fmla="*/ 184018 w 1086931"/>
                <a:gd name="connsiteY1" fmla="*/ 578155 h 1701780"/>
                <a:gd name="connsiteX2" fmla="*/ 490404 w 1086931"/>
                <a:gd name="connsiteY2" fmla="*/ 0 h 1701780"/>
                <a:gd name="connsiteX3" fmla="*/ 812931 w 1086931"/>
                <a:gd name="connsiteY3" fmla="*/ 578155 h 1701780"/>
                <a:gd name="connsiteX4" fmla="*/ 1009513 w 1086931"/>
                <a:gd name="connsiteY4" fmla="*/ 1283487 h 1701780"/>
                <a:gd name="connsiteX5" fmla="*/ 1086931 w 1086931"/>
                <a:gd name="connsiteY5" fmla="*/ 1701781 h 1701780"/>
                <a:gd name="connsiteX0" fmla="*/ 0 w 1086931"/>
                <a:gd name="connsiteY0" fmla="*/ 1321272 h 1701780"/>
                <a:gd name="connsiteX1" fmla="*/ 184018 w 1086931"/>
                <a:gd name="connsiteY1" fmla="*/ 578155 h 1701780"/>
                <a:gd name="connsiteX2" fmla="*/ 490404 w 1086931"/>
                <a:gd name="connsiteY2" fmla="*/ 0 h 1701780"/>
                <a:gd name="connsiteX3" fmla="*/ 812931 w 1086931"/>
                <a:gd name="connsiteY3" fmla="*/ 578155 h 1701780"/>
                <a:gd name="connsiteX4" fmla="*/ 1009513 w 1086931"/>
                <a:gd name="connsiteY4" fmla="*/ 1283487 h 1701780"/>
                <a:gd name="connsiteX5" fmla="*/ 1086931 w 1086931"/>
                <a:gd name="connsiteY5" fmla="*/ 1701781 h 1701780"/>
                <a:gd name="connsiteX0" fmla="*/ 0 w 1068908"/>
                <a:gd name="connsiteY0" fmla="*/ 1321272 h 1701780"/>
                <a:gd name="connsiteX1" fmla="*/ 184018 w 1068908"/>
                <a:gd name="connsiteY1" fmla="*/ 578155 h 1701780"/>
                <a:gd name="connsiteX2" fmla="*/ 490404 w 1068908"/>
                <a:gd name="connsiteY2" fmla="*/ 0 h 1701780"/>
                <a:gd name="connsiteX3" fmla="*/ 812931 w 1068908"/>
                <a:gd name="connsiteY3" fmla="*/ 578155 h 1701780"/>
                <a:gd name="connsiteX4" fmla="*/ 1009513 w 1068908"/>
                <a:gd name="connsiteY4" fmla="*/ 1283487 h 1701780"/>
                <a:gd name="connsiteX5" fmla="*/ 1068908 w 1068908"/>
                <a:gd name="connsiteY5" fmla="*/ 1701780 h 1701780"/>
                <a:gd name="connsiteX0" fmla="*/ 0 w 1068908"/>
                <a:gd name="connsiteY0" fmla="*/ 1321272 h 1701780"/>
                <a:gd name="connsiteX1" fmla="*/ 184018 w 1068908"/>
                <a:gd name="connsiteY1" fmla="*/ 578155 h 1701780"/>
                <a:gd name="connsiteX2" fmla="*/ 490404 w 1068908"/>
                <a:gd name="connsiteY2" fmla="*/ 0 h 1701780"/>
                <a:gd name="connsiteX3" fmla="*/ 812931 w 1068908"/>
                <a:gd name="connsiteY3" fmla="*/ 578155 h 1701780"/>
                <a:gd name="connsiteX4" fmla="*/ 1009513 w 1068908"/>
                <a:gd name="connsiteY4" fmla="*/ 1283487 h 1701780"/>
                <a:gd name="connsiteX5" fmla="*/ 1068908 w 1068908"/>
                <a:gd name="connsiteY5" fmla="*/ 1701780 h 1701780"/>
                <a:gd name="connsiteX0" fmla="*/ 0 w 1068908"/>
                <a:gd name="connsiteY0" fmla="*/ 1321272 h 1701780"/>
                <a:gd name="connsiteX1" fmla="*/ 184018 w 1068908"/>
                <a:gd name="connsiteY1" fmla="*/ 578155 h 1701780"/>
                <a:gd name="connsiteX2" fmla="*/ 490404 w 1068908"/>
                <a:gd name="connsiteY2" fmla="*/ 0 h 1701780"/>
                <a:gd name="connsiteX3" fmla="*/ 812931 w 1068908"/>
                <a:gd name="connsiteY3" fmla="*/ 578155 h 1701780"/>
                <a:gd name="connsiteX4" fmla="*/ 1009513 w 1068908"/>
                <a:gd name="connsiteY4" fmla="*/ 1283487 h 1701780"/>
                <a:gd name="connsiteX5" fmla="*/ 1068908 w 1068908"/>
                <a:gd name="connsiteY5" fmla="*/ 1701780 h 1701780"/>
                <a:gd name="connsiteX0" fmla="*/ 0 w 1068908"/>
                <a:gd name="connsiteY0" fmla="*/ 1383579 h 1701780"/>
                <a:gd name="connsiteX1" fmla="*/ 184018 w 1068908"/>
                <a:gd name="connsiteY1" fmla="*/ 578155 h 1701780"/>
                <a:gd name="connsiteX2" fmla="*/ 490404 w 1068908"/>
                <a:gd name="connsiteY2" fmla="*/ 0 h 1701780"/>
                <a:gd name="connsiteX3" fmla="*/ 812931 w 1068908"/>
                <a:gd name="connsiteY3" fmla="*/ 578155 h 1701780"/>
                <a:gd name="connsiteX4" fmla="*/ 1009513 w 1068908"/>
                <a:gd name="connsiteY4" fmla="*/ 1283487 h 1701780"/>
                <a:gd name="connsiteX5" fmla="*/ 1068908 w 1068908"/>
                <a:gd name="connsiteY5" fmla="*/ 1701780 h 1701780"/>
                <a:gd name="connsiteX0" fmla="*/ 0 w 1068908"/>
                <a:gd name="connsiteY0" fmla="*/ 1383579 h 1701780"/>
                <a:gd name="connsiteX1" fmla="*/ 184018 w 1068908"/>
                <a:gd name="connsiteY1" fmla="*/ 578155 h 1701780"/>
                <a:gd name="connsiteX2" fmla="*/ 490404 w 1068908"/>
                <a:gd name="connsiteY2" fmla="*/ 0 h 1701780"/>
                <a:gd name="connsiteX3" fmla="*/ 812931 w 1068908"/>
                <a:gd name="connsiteY3" fmla="*/ 578155 h 1701780"/>
                <a:gd name="connsiteX4" fmla="*/ 1009513 w 1068908"/>
                <a:gd name="connsiteY4" fmla="*/ 1283487 h 1701780"/>
                <a:gd name="connsiteX5" fmla="*/ 1068908 w 1068908"/>
                <a:gd name="connsiteY5" fmla="*/ 1701780 h 1701780"/>
                <a:gd name="connsiteX0" fmla="*/ 0 w 1068908"/>
                <a:gd name="connsiteY0" fmla="*/ 1383579 h 1701780"/>
                <a:gd name="connsiteX1" fmla="*/ 184018 w 1068908"/>
                <a:gd name="connsiteY1" fmla="*/ 578155 h 1701780"/>
                <a:gd name="connsiteX2" fmla="*/ 490404 w 1068908"/>
                <a:gd name="connsiteY2" fmla="*/ 0 h 1701780"/>
                <a:gd name="connsiteX3" fmla="*/ 812931 w 1068908"/>
                <a:gd name="connsiteY3" fmla="*/ 578155 h 1701780"/>
                <a:gd name="connsiteX4" fmla="*/ 1009513 w 1068908"/>
                <a:gd name="connsiteY4" fmla="*/ 1283487 h 1701780"/>
                <a:gd name="connsiteX5" fmla="*/ 1068908 w 1068908"/>
                <a:gd name="connsiteY5" fmla="*/ 1701780 h 1701780"/>
                <a:gd name="connsiteX0" fmla="*/ 0 w 1068908"/>
                <a:gd name="connsiteY0" fmla="*/ 1383579 h 1701780"/>
                <a:gd name="connsiteX1" fmla="*/ 184018 w 1068908"/>
                <a:gd name="connsiteY1" fmla="*/ 578155 h 1701780"/>
                <a:gd name="connsiteX2" fmla="*/ 490404 w 1068908"/>
                <a:gd name="connsiteY2" fmla="*/ 0 h 1701780"/>
                <a:gd name="connsiteX3" fmla="*/ 812931 w 1068908"/>
                <a:gd name="connsiteY3" fmla="*/ 578155 h 1701780"/>
                <a:gd name="connsiteX4" fmla="*/ 1009513 w 1068908"/>
                <a:gd name="connsiteY4" fmla="*/ 1283487 h 1701780"/>
                <a:gd name="connsiteX5" fmla="*/ 1068908 w 1068908"/>
                <a:gd name="connsiteY5" fmla="*/ 1701780 h 1701780"/>
                <a:gd name="connsiteX0" fmla="*/ 0 w 1087445"/>
                <a:gd name="connsiteY0" fmla="*/ 1383579 h 1719626"/>
                <a:gd name="connsiteX1" fmla="*/ 184018 w 1087445"/>
                <a:gd name="connsiteY1" fmla="*/ 578155 h 1719626"/>
                <a:gd name="connsiteX2" fmla="*/ 490404 w 1087445"/>
                <a:gd name="connsiteY2" fmla="*/ 0 h 1719626"/>
                <a:gd name="connsiteX3" fmla="*/ 812931 w 1087445"/>
                <a:gd name="connsiteY3" fmla="*/ 578155 h 1719626"/>
                <a:gd name="connsiteX4" fmla="*/ 1009513 w 1087445"/>
                <a:gd name="connsiteY4" fmla="*/ 1283487 h 1719626"/>
                <a:gd name="connsiteX5" fmla="*/ 1087445 w 1087445"/>
                <a:gd name="connsiteY5" fmla="*/ 1719625 h 1719626"/>
                <a:gd name="connsiteX0" fmla="*/ 0 w 1087445"/>
                <a:gd name="connsiteY0" fmla="*/ 1384101 h 1720148"/>
                <a:gd name="connsiteX1" fmla="*/ 184018 w 1087445"/>
                <a:gd name="connsiteY1" fmla="*/ 578677 h 1720148"/>
                <a:gd name="connsiteX2" fmla="*/ 490404 w 1087445"/>
                <a:gd name="connsiteY2" fmla="*/ 522 h 1720148"/>
                <a:gd name="connsiteX3" fmla="*/ 783325 w 1087445"/>
                <a:gd name="connsiteY3" fmla="*/ 491424 h 1720148"/>
                <a:gd name="connsiteX4" fmla="*/ 1009513 w 1087445"/>
                <a:gd name="connsiteY4" fmla="*/ 1284009 h 1720148"/>
                <a:gd name="connsiteX5" fmla="*/ 1087445 w 1087445"/>
                <a:gd name="connsiteY5" fmla="*/ 1720147 h 1720148"/>
                <a:gd name="connsiteX0" fmla="*/ 0 w 1087445"/>
                <a:gd name="connsiteY0" fmla="*/ 1383633 h 1719680"/>
                <a:gd name="connsiteX1" fmla="*/ 201847 w 1087445"/>
                <a:gd name="connsiteY1" fmla="*/ 466079 h 1719680"/>
                <a:gd name="connsiteX2" fmla="*/ 490404 w 1087445"/>
                <a:gd name="connsiteY2" fmla="*/ 54 h 1719680"/>
                <a:gd name="connsiteX3" fmla="*/ 783325 w 1087445"/>
                <a:gd name="connsiteY3" fmla="*/ 490956 h 1719680"/>
                <a:gd name="connsiteX4" fmla="*/ 1009513 w 1087445"/>
                <a:gd name="connsiteY4" fmla="*/ 1283541 h 1719680"/>
                <a:gd name="connsiteX5" fmla="*/ 1087445 w 1087445"/>
                <a:gd name="connsiteY5" fmla="*/ 1719679 h 1719680"/>
                <a:gd name="connsiteX0" fmla="*/ 0 w 1087445"/>
                <a:gd name="connsiteY0" fmla="*/ 1383784 h 1719831"/>
                <a:gd name="connsiteX1" fmla="*/ 201847 w 1087445"/>
                <a:gd name="connsiteY1" fmla="*/ 466230 h 1719831"/>
                <a:gd name="connsiteX2" fmla="*/ 490404 w 1087445"/>
                <a:gd name="connsiteY2" fmla="*/ 205 h 1719831"/>
                <a:gd name="connsiteX3" fmla="*/ 818983 w 1087445"/>
                <a:gd name="connsiteY3" fmla="*/ 516038 h 1719831"/>
                <a:gd name="connsiteX4" fmla="*/ 1009513 w 1087445"/>
                <a:gd name="connsiteY4" fmla="*/ 1283692 h 1719831"/>
                <a:gd name="connsiteX5" fmla="*/ 1087445 w 1087445"/>
                <a:gd name="connsiteY5" fmla="*/ 1719830 h 1719831"/>
                <a:gd name="connsiteX0" fmla="*/ 0 w 1087445"/>
                <a:gd name="connsiteY0" fmla="*/ 1383784 h 1719831"/>
                <a:gd name="connsiteX1" fmla="*/ 201847 w 1087445"/>
                <a:gd name="connsiteY1" fmla="*/ 466230 h 1719831"/>
                <a:gd name="connsiteX2" fmla="*/ 490404 w 1087445"/>
                <a:gd name="connsiteY2" fmla="*/ 205 h 1719831"/>
                <a:gd name="connsiteX3" fmla="*/ 818983 w 1087445"/>
                <a:gd name="connsiteY3" fmla="*/ 516038 h 1719831"/>
                <a:gd name="connsiteX4" fmla="*/ 1009513 w 1087445"/>
                <a:gd name="connsiteY4" fmla="*/ 1283692 h 1719831"/>
                <a:gd name="connsiteX5" fmla="*/ 1087445 w 1087445"/>
                <a:gd name="connsiteY5" fmla="*/ 1719830 h 1719831"/>
                <a:gd name="connsiteX0" fmla="*/ 0 w 1087445"/>
                <a:gd name="connsiteY0" fmla="*/ 1379040 h 1715087"/>
                <a:gd name="connsiteX1" fmla="*/ 201847 w 1087445"/>
                <a:gd name="connsiteY1" fmla="*/ 461486 h 1715087"/>
                <a:gd name="connsiteX2" fmla="*/ 508233 w 1087445"/>
                <a:gd name="connsiteY2" fmla="*/ 209 h 1715087"/>
                <a:gd name="connsiteX3" fmla="*/ 818983 w 1087445"/>
                <a:gd name="connsiteY3" fmla="*/ 511294 h 1715087"/>
                <a:gd name="connsiteX4" fmla="*/ 1009513 w 1087445"/>
                <a:gd name="connsiteY4" fmla="*/ 1278948 h 1715087"/>
                <a:gd name="connsiteX5" fmla="*/ 1087445 w 1087445"/>
                <a:gd name="connsiteY5" fmla="*/ 1715086 h 1715087"/>
                <a:gd name="connsiteX0" fmla="*/ 0 w 1087445"/>
                <a:gd name="connsiteY0" fmla="*/ 1379074 h 1715121"/>
                <a:gd name="connsiteX1" fmla="*/ 201847 w 1087445"/>
                <a:gd name="connsiteY1" fmla="*/ 461520 h 1715121"/>
                <a:gd name="connsiteX2" fmla="*/ 508233 w 1087445"/>
                <a:gd name="connsiteY2" fmla="*/ 243 h 1715121"/>
                <a:gd name="connsiteX3" fmla="*/ 783325 w 1087445"/>
                <a:gd name="connsiteY3" fmla="*/ 411639 h 1715121"/>
                <a:gd name="connsiteX4" fmla="*/ 1009513 w 1087445"/>
                <a:gd name="connsiteY4" fmla="*/ 1278982 h 1715121"/>
                <a:gd name="connsiteX5" fmla="*/ 1087445 w 1087445"/>
                <a:gd name="connsiteY5" fmla="*/ 1715120 h 1715121"/>
                <a:gd name="connsiteX0" fmla="*/ 0 w 1087445"/>
                <a:gd name="connsiteY0" fmla="*/ 1379040 h 1715087"/>
                <a:gd name="connsiteX1" fmla="*/ 201847 w 1087445"/>
                <a:gd name="connsiteY1" fmla="*/ 461486 h 1715087"/>
                <a:gd name="connsiteX2" fmla="*/ 508233 w 1087445"/>
                <a:gd name="connsiteY2" fmla="*/ 209 h 1715087"/>
                <a:gd name="connsiteX3" fmla="*/ 783325 w 1087445"/>
                <a:gd name="connsiteY3" fmla="*/ 411605 h 1715087"/>
                <a:gd name="connsiteX4" fmla="*/ 985741 w 1087445"/>
                <a:gd name="connsiteY4" fmla="*/ 1071625 h 1715087"/>
                <a:gd name="connsiteX5" fmla="*/ 1087445 w 1087445"/>
                <a:gd name="connsiteY5" fmla="*/ 1715086 h 1715087"/>
                <a:gd name="connsiteX0" fmla="*/ 0 w 1087445"/>
                <a:gd name="connsiteY0" fmla="*/ 1379546 h 1715593"/>
                <a:gd name="connsiteX1" fmla="*/ 201847 w 1087445"/>
                <a:gd name="connsiteY1" fmla="*/ 461992 h 1715593"/>
                <a:gd name="connsiteX2" fmla="*/ 508233 w 1087445"/>
                <a:gd name="connsiteY2" fmla="*/ 715 h 1715593"/>
                <a:gd name="connsiteX3" fmla="*/ 783325 w 1087445"/>
                <a:gd name="connsiteY3" fmla="*/ 374728 h 1715593"/>
                <a:gd name="connsiteX4" fmla="*/ 985741 w 1087445"/>
                <a:gd name="connsiteY4" fmla="*/ 1072131 h 1715593"/>
                <a:gd name="connsiteX5" fmla="*/ 1087445 w 1087445"/>
                <a:gd name="connsiteY5" fmla="*/ 1715592 h 1715593"/>
                <a:gd name="connsiteX0" fmla="*/ 0 w 1110961"/>
                <a:gd name="connsiteY0" fmla="*/ 1379546 h 1715593"/>
                <a:gd name="connsiteX1" fmla="*/ 201847 w 1110961"/>
                <a:gd name="connsiteY1" fmla="*/ 461992 h 1715593"/>
                <a:gd name="connsiteX2" fmla="*/ 508233 w 1110961"/>
                <a:gd name="connsiteY2" fmla="*/ 715 h 1715593"/>
                <a:gd name="connsiteX3" fmla="*/ 783325 w 1110961"/>
                <a:gd name="connsiteY3" fmla="*/ 374728 h 1715593"/>
                <a:gd name="connsiteX4" fmla="*/ 985741 w 1110961"/>
                <a:gd name="connsiteY4" fmla="*/ 1072131 h 1715593"/>
                <a:gd name="connsiteX5" fmla="*/ 1110961 w 1110961"/>
                <a:gd name="connsiteY5" fmla="*/ 1715593 h 1715593"/>
                <a:gd name="connsiteX0" fmla="*/ 0 w 1110961"/>
                <a:gd name="connsiteY0" fmla="*/ 1380918 h 1716965"/>
                <a:gd name="connsiteX1" fmla="*/ 201847 w 1110961"/>
                <a:gd name="connsiteY1" fmla="*/ 463364 h 1716965"/>
                <a:gd name="connsiteX2" fmla="*/ 508233 w 1110961"/>
                <a:gd name="connsiteY2" fmla="*/ 2087 h 1716965"/>
                <a:gd name="connsiteX3" fmla="*/ 782877 w 1110961"/>
                <a:gd name="connsiteY3" fmla="*/ 326242 h 1716965"/>
                <a:gd name="connsiteX4" fmla="*/ 985741 w 1110961"/>
                <a:gd name="connsiteY4" fmla="*/ 1073503 h 1716965"/>
                <a:gd name="connsiteX5" fmla="*/ 1110961 w 1110961"/>
                <a:gd name="connsiteY5" fmla="*/ 1716965 h 1716965"/>
                <a:gd name="connsiteX0" fmla="*/ 0 w 1110961"/>
                <a:gd name="connsiteY0" fmla="*/ 1379338 h 1715385"/>
                <a:gd name="connsiteX1" fmla="*/ 201847 w 1110961"/>
                <a:gd name="connsiteY1" fmla="*/ 461784 h 1715385"/>
                <a:gd name="connsiteX2" fmla="*/ 508233 w 1110961"/>
                <a:gd name="connsiteY2" fmla="*/ 507 h 1715385"/>
                <a:gd name="connsiteX3" fmla="*/ 782877 w 1110961"/>
                <a:gd name="connsiteY3" fmla="*/ 386985 h 1715385"/>
                <a:gd name="connsiteX4" fmla="*/ 985741 w 1110961"/>
                <a:gd name="connsiteY4" fmla="*/ 1071923 h 1715385"/>
                <a:gd name="connsiteX5" fmla="*/ 1110961 w 1110961"/>
                <a:gd name="connsiteY5" fmla="*/ 1715385 h 1715385"/>
                <a:gd name="connsiteX0" fmla="*/ 0 w 1110961"/>
                <a:gd name="connsiteY0" fmla="*/ 1379844 h 1715891"/>
                <a:gd name="connsiteX1" fmla="*/ 201847 w 1110961"/>
                <a:gd name="connsiteY1" fmla="*/ 462290 h 1715891"/>
                <a:gd name="connsiteX2" fmla="*/ 484475 w 1110961"/>
                <a:gd name="connsiteY2" fmla="*/ 506 h 1715891"/>
                <a:gd name="connsiteX3" fmla="*/ 782877 w 1110961"/>
                <a:gd name="connsiteY3" fmla="*/ 387491 h 1715891"/>
                <a:gd name="connsiteX4" fmla="*/ 985741 w 1110961"/>
                <a:gd name="connsiteY4" fmla="*/ 1072429 h 1715891"/>
                <a:gd name="connsiteX5" fmla="*/ 1110961 w 1110961"/>
                <a:gd name="connsiteY5" fmla="*/ 1715891 h 1715891"/>
                <a:gd name="connsiteX0" fmla="*/ 0 w 1110961"/>
                <a:gd name="connsiteY0" fmla="*/ 1380207 h 1716254"/>
                <a:gd name="connsiteX1" fmla="*/ 201847 w 1110961"/>
                <a:gd name="connsiteY1" fmla="*/ 462653 h 1716254"/>
                <a:gd name="connsiteX2" fmla="*/ 484475 w 1110961"/>
                <a:gd name="connsiteY2" fmla="*/ 869 h 1716254"/>
                <a:gd name="connsiteX3" fmla="*/ 782877 w 1110961"/>
                <a:gd name="connsiteY3" fmla="*/ 387854 h 1716254"/>
                <a:gd name="connsiteX4" fmla="*/ 985741 w 1110961"/>
                <a:gd name="connsiteY4" fmla="*/ 1072792 h 1716254"/>
                <a:gd name="connsiteX5" fmla="*/ 1110961 w 1110961"/>
                <a:gd name="connsiteY5" fmla="*/ 1716254 h 1716254"/>
                <a:gd name="connsiteX0" fmla="*/ 0 w 909114"/>
                <a:gd name="connsiteY0" fmla="*/ 462653 h 1716254"/>
                <a:gd name="connsiteX1" fmla="*/ 282628 w 909114"/>
                <a:gd name="connsiteY1" fmla="*/ 869 h 1716254"/>
                <a:gd name="connsiteX2" fmla="*/ 581030 w 909114"/>
                <a:gd name="connsiteY2" fmla="*/ 387854 h 1716254"/>
                <a:gd name="connsiteX3" fmla="*/ 783894 w 909114"/>
                <a:gd name="connsiteY3" fmla="*/ 1072792 h 1716254"/>
                <a:gd name="connsiteX4" fmla="*/ 909114 w 909114"/>
                <a:gd name="connsiteY4" fmla="*/ 1716254 h 1716254"/>
                <a:gd name="connsiteX0" fmla="*/ 0 w 626486"/>
                <a:gd name="connsiteY0" fmla="*/ 869 h 1716254"/>
                <a:gd name="connsiteX1" fmla="*/ 298402 w 626486"/>
                <a:gd name="connsiteY1" fmla="*/ 387854 h 1716254"/>
                <a:gd name="connsiteX2" fmla="*/ 501266 w 626486"/>
                <a:gd name="connsiteY2" fmla="*/ 1072792 h 1716254"/>
                <a:gd name="connsiteX3" fmla="*/ 626486 w 626486"/>
                <a:gd name="connsiteY3" fmla="*/ 1716254 h 1716254"/>
                <a:gd name="connsiteX0" fmla="*/ 0 w 626486"/>
                <a:gd name="connsiteY0" fmla="*/ 506 h 1715891"/>
                <a:gd name="connsiteX1" fmla="*/ 298402 w 626486"/>
                <a:gd name="connsiteY1" fmla="*/ 387491 h 1715891"/>
                <a:gd name="connsiteX2" fmla="*/ 529996 w 626486"/>
                <a:gd name="connsiteY2" fmla="*/ 1072430 h 1715891"/>
                <a:gd name="connsiteX3" fmla="*/ 626486 w 626486"/>
                <a:gd name="connsiteY3" fmla="*/ 1715891 h 1715891"/>
                <a:gd name="connsiteX0" fmla="*/ 0 w 626486"/>
                <a:gd name="connsiteY0" fmla="*/ 506 h 1715891"/>
                <a:gd name="connsiteX1" fmla="*/ 321780 w 626486"/>
                <a:gd name="connsiteY1" fmla="*/ 387490 h 1715891"/>
                <a:gd name="connsiteX2" fmla="*/ 529996 w 626486"/>
                <a:gd name="connsiteY2" fmla="*/ 1072430 h 1715891"/>
                <a:gd name="connsiteX3" fmla="*/ 626486 w 626486"/>
                <a:gd name="connsiteY3" fmla="*/ 1715891 h 1715891"/>
                <a:gd name="connsiteX0" fmla="*/ 0 w 626486"/>
                <a:gd name="connsiteY0" fmla="*/ 720 h 1633064"/>
                <a:gd name="connsiteX1" fmla="*/ 321780 w 626486"/>
                <a:gd name="connsiteY1" fmla="*/ 304663 h 1633064"/>
                <a:gd name="connsiteX2" fmla="*/ 529996 w 626486"/>
                <a:gd name="connsiteY2" fmla="*/ 989603 h 1633064"/>
                <a:gd name="connsiteX3" fmla="*/ 626486 w 626486"/>
                <a:gd name="connsiteY3" fmla="*/ 1633064 h 1633064"/>
                <a:gd name="connsiteX0" fmla="*/ 0 w 626486"/>
                <a:gd name="connsiteY0" fmla="*/ 720 h 1633064"/>
                <a:gd name="connsiteX1" fmla="*/ 321780 w 626486"/>
                <a:gd name="connsiteY1" fmla="*/ 304663 h 1633064"/>
                <a:gd name="connsiteX2" fmla="*/ 529996 w 626486"/>
                <a:gd name="connsiteY2" fmla="*/ 989603 h 1633064"/>
                <a:gd name="connsiteX3" fmla="*/ 626486 w 626486"/>
                <a:gd name="connsiteY3" fmla="*/ 1633064 h 1633064"/>
                <a:gd name="connsiteX0" fmla="*/ 0 w 626486"/>
                <a:gd name="connsiteY0" fmla="*/ 0 h 1632344"/>
                <a:gd name="connsiteX1" fmla="*/ 321780 w 626486"/>
                <a:gd name="connsiteY1" fmla="*/ 303943 h 1632344"/>
                <a:gd name="connsiteX2" fmla="*/ 529996 w 626486"/>
                <a:gd name="connsiteY2" fmla="*/ 988883 h 1632344"/>
                <a:gd name="connsiteX3" fmla="*/ 626486 w 626486"/>
                <a:gd name="connsiteY3" fmla="*/ 1632344 h 1632344"/>
                <a:gd name="connsiteX0" fmla="*/ 0 w 626486"/>
                <a:gd name="connsiteY0" fmla="*/ 0 h 1632344"/>
                <a:gd name="connsiteX1" fmla="*/ 362239 w 626486"/>
                <a:gd name="connsiteY1" fmla="*/ 353768 h 1632344"/>
                <a:gd name="connsiteX2" fmla="*/ 529996 w 626486"/>
                <a:gd name="connsiteY2" fmla="*/ 988883 h 1632344"/>
                <a:gd name="connsiteX3" fmla="*/ 626486 w 626486"/>
                <a:gd name="connsiteY3" fmla="*/ 1632344 h 1632344"/>
                <a:gd name="connsiteX0" fmla="*/ 0 w 626486"/>
                <a:gd name="connsiteY0" fmla="*/ 0 h 1632344"/>
                <a:gd name="connsiteX1" fmla="*/ 362239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62239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62239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62239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62239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62239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62239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92296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92296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92296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92296 w 626486"/>
                <a:gd name="connsiteY1" fmla="*/ 353768 h 1632344"/>
                <a:gd name="connsiteX2" fmla="*/ 529996 w 626486"/>
                <a:gd name="connsiteY2" fmla="*/ 905843 h 1632344"/>
                <a:gd name="connsiteX3" fmla="*/ 626486 w 626486"/>
                <a:gd name="connsiteY3" fmla="*/ 1632344 h 1632344"/>
                <a:gd name="connsiteX0" fmla="*/ 0 w 626486"/>
                <a:gd name="connsiteY0" fmla="*/ 0 h 1632344"/>
                <a:gd name="connsiteX1" fmla="*/ 332182 w 626486"/>
                <a:gd name="connsiteY1" fmla="*/ 220902 h 1632344"/>
                <a:gd name="connsiteX2" fmla="*/ 529996 w 626486"/>
                <a:gd name="connsiteY2" fmla="*/ 905843 h 1632344"/>
                <a:gd name="connsiteX3" fmla="*/ 626486 w 626486"/>
                <a:gd name="connsiteY3" fmla="*/ 1632344 h 1632344"/>
                <a:gd name="connsiteX0" fmla="*/ 0 w 626486"/>
                <a:gd name="connsiteY0" fmla="*/ 0 h 1632344"/>
                <a:gd name="connsiteX1" fmla="*/ 332182 w 626486"/>
                <a:gd name="connsiteY1" fmla="*/ 220902 h 1632344"/>
                <a:gd name="connsiteX2" fmla="*/ 529996 w 626486"/>
                <a:gd name="connsiteY2" fmla="*/ 905843 h 1632344"/>
                <a:gd name="connsiteX3" fmla="*/ 626486 w 626486"/>
                <a:gd name="connsiteY3" fmla="*/ 1632344 h 1632344"/>
                <a:gd name="connsiteX0" fmla="*/ 0 w 626486"/>
                <a:gd name="connsiteY0" fmla="*/ 0 h 1632344"/>
                <a:gd name="connsiteX1" fmla="*/ 415674 w 626486"/>
                <a:gd name="connsiteY1" fmla="*/ 469065 h 1632344"/>
                <a:gd name="connsiteX2" fmla="*/ 529996 w 626486"/>
                <a:gd name="connsiteY2" fmla="*/ 905843 h 1632344"/>
                <a:gd name="connsiteX3" fmla="*/ 626486 w 626486"/>
                <a:gd name="connsiteY3" fmla="*/ 1632344 h 1632344"/>
                <a:gd name="connsiteX0" fmla="*/ 0 w 692577"/>
                <a:gd name="connsiteY0" fmla="*/ 0 h 1632344"/>
                <a:gd name="connsiteX1" fmla="*/ 481765 w 692577"/>
                <a:gd name="connsiteY1" fmla="*/ 469065 h 1632344"/>
                <a:gd name="connsiteX2" fmla="*/ 596087 w 692577"/>
                <a:gd name="connsiteY2" fmla="*/ 905843 h 1632344"/>
                <a:gd name="connsiteX3" fmla="*/ 692577 w 692577"/>
                <a:gd name="connsiteY3" fmla="*/ 1632344 h 1632344"/>
                <a:gd name="connsiteX0" fmla="*/ 0 w 692577"/>
                <a:gd name="connsiteY0" fmla="*/ 0 h 1632344"/>
                <a:gd name="connsiteX1" fmla="*/ 428330 w 692577"/>
                <a:gd name="connsiteY1" fmla="*/ 386022 h 1632344"/>
                <a:gd name="connsiteX2" fmla="*/ 596087 w 692577"/>
                <a:gd name="connsiteY2" fmla="*/ 905843 h 1632344"/>
                <a:gd name="connsiteX3" fmla="*/ 692577 w 692577"/>
                <a:gd name="connsiteY3" fmla="*/ 1632344 h 1632344"/>
                <a:gd name="connsiteX0" fmla="*/ 0 w 692577"/>
                <a:gd name="connsiteY0" fmla="*/ 0 h 1632344"/>
                <a:gd name="connsiteX1" fmla="*/ 394933 w 692577"/>
                <a:gd name="connsiteY1" fmla="*/ 319587 h 1632344"/>
                <a:gd name="connsiteX2" fmla="*/ 596087 w 692577"/>
                <a:gd name="connsiteY2" fmla="*/ 905843 h 1632344"/>
                <a:gd name="connsiteX3" fmla="*/ 692577 w 692577"/>
                <a:gd name="connsiteY3" fmla="*/ 1632344 h 1632344"/>
                <a:gd name="connsiteX0" fmla="*/ 0 w 692577"/>
                <a:gd name="connsiteY0" fmla="*/ 0 h 1632344"/>
                <a:gd name="connsiteX1" fmla="*/ 394933 w 692577"/>
                <a:gd name="connsiteY1" fmla="*/ 319587 h 1632344"/>
                <a:gd name="connsiteX2" fmla="*/ 600550 w 692577"/>
                <a:gd name="connsiteY2" fmla="*/ 506836 h 1632344"/>
                <a:gd name="connsiteX3" fmla="*/ 692577 w 692577"/>
                <a:gd name="connsiteY3" fmla="*/ 1632344 h 1632344"/>
                <a:gd name="connsiteX0" fmla="*/ 0 w 692577"/>
                <a:gd name="connsiteY0" fmla="*/ 0 h 1632344"/>
                <a:gd name="connsiteX1" fmla="*/ 412833 w 692577"/>
                <a:gd name="connsiteY1" fmla="*/ 97569 h 1632344"/>
                <a:gd name="connsiteX2" fmla="*/ 600550 w 692577"/>
                <a:gd name="connsiteY2" fmla="*/ 506836 h 1632344"/>
                <a:gd name="connsiteX3" fmla="*/ 692577 w 692577"/>
                <a:gd name="connsiteY3" fmla="*/ 1632344 h 1632344"/>
                <a:gd name="connsiteX0" fmla="*/ 0 w 692577"/>
                <a:gd name="connsiteY0" fmla="*/ 0 h 1632344"/>
                <a:gd name="connsiteX1" fmla="*/ 412833 w 692577"/>
                <a:gd name="connsiteY1" fmla="*/ 97569 h 1632344"/>
                <a:gd name="connsiteX2" fmla="*/ 618695 w 692577"/>
                <a:gd name="connsiteY2" fmla="*/ 506836 h 1632344"/>
                <a:gd name="connsiteX3" fmla="*/ 692577 w 692577"/>
                <a:gd name="connsiteY3" fmla="*/ 1632344 h 1632344"/>
                <a:gd name="connsiteX0" fmla="*/ 0 w 692577"/>
                <a:gd name="connsiteY0" fmla="*/ 0 h 1632344"/>
                <a:gd name="connsiteX1" fmla="*/ 412833 w 692577"/>
                <a:gd name="connsiteY1" fmla="*/ 97569 h 1632344"/>
                <a:gd name="connsiteX2" fmla="*/ 600550 w 692577"/>
                <a:gd name="connsiteY2" fmla="*/ 506836 h 1632344"/>
                <a:gd name="connsiteX3" fmla="*/ 692577 w 692577"/>
                <a:gd name="connsiteY3" fmla="*/ 1632344 h 1632344"/>
                <a:gd name="connsiteX0" fmla="*/ 0 w 692577"/>
                <a:gd name="connsiteY0" fmla="*/ 0 h 1632344"/>
                <a:gd name="connsiteX1" fmla="*/ 412833 w 692577"/>
                <a:gd name="connsiteY1" fmla="*/ 97569 h 1632344"/>
                <a:gd name="connsiteX2" fmla="*/ 600550 w 692577"/>
                <a:gd name="connsiteY2" fmla="*/ 506836 h 1632344"/>
                <a:gd name="connsiteX3" fmla="*/ 692577 w 692577"/>
                <a:gd name="connsiteY3" fmla="*/ 1632344 h 1632344"/>
                <a:gd name="connsiteX0" fmla="*/ 0 w 692577"/>
                <a:gd name="connsiteY0" fmla="*/ 0 h 1632344"/>
                <a:gd name="connsiteX1" fmla="*/ 412833 w 692577"/>
                <a:gd name="connsiteY1" fmla="*/ 97569 h 1632344"/>
                <a:gd name="connsiteX2" fmla="*/ 600550 w 692577"/>
                <a:gd name="connsiteY2" fmla="*/ 506836 h 1632344"/>
                <a:gd name="connsiteX3" fmla="*/ 692577 w 692577"/>
                <a:gd name="connsiteY3" fmla="*/ 1632344 h 1632344"/>
                <a:gd name="connsiteX0" fmla="*/ 0 w 692577"/>
                <a:gd name="connsiteY0" fmla="*/ 0 h 1632344"/>
                <a:gd name="connsiteX1" fmla="*/ 394933 w 692577"/>
                <a:gd name="connsiteY1" fmla="*/ 82768 h 1632344"/>
                <a:gd name="connsiteX2" fmla="*/ 600550 w 692577"/>
                <a:gd name="connsiteY2" fmla="*/ 506836 h 1632344"/>
                <a:gd name="connsiteX3" fmla="*/ 692577 w 692577"/>
                <a:gd name="connsiteY3" fmla="*/ 1632344 h 1632344"/>
                <a:gd name="connsiteX0" fmla="*/ 0 w 692577"/>
                <a:gd name="connsiteY0" fmla="*/ 0 h 1632344"/>
                <a:gd name="connsiteX1" fmla="*/ 394933 w 692577"/>
                <a:gd name="connsiteY1" fmla="*/ 82768 h 1632344"/>
                <a:gd name="connsiteX2" fmla="*/ 600550 w 692577"/>
                <a:gd name="connsiteY2" fmla="*/ 506836 h 1632344"/>
                <a:gd name="connsiteX3" fmla="*/ 692577 w 692577"/>
                <a:gd name="connsiteY3" fmla="*/ 1632344 h 1632344"/>
                <a:gd name="connsiteX0" fmla="*/ 0 w 692577"/>
                <a:gd name="connsiteY0" fmla="*/ 0 h 1632344"/>
                <a:gd name="connsiteX1" fmla="*/ 394933 w 692577"/>
                <a:gd name="connsiteY1" fmla="*/ 82768 h 1632344"/>
                <a:gd name="connsiteX2" fmla="*/ 600550 w 692577"/>
                <a:gd name="connsiteY2" fmla="*/ 506836 h 1632344"/>
                <a:gd name="connsiteX3" fmla="*/ 692577 w 692577"/>
                <a:gd name="connsiteY3" fmla="*/ 1632344 h 1632344"/>
                <a:gd name="connsiteX0" fmla="*/ 0 w 297644"/>
                <a:gd name="connsiteY0" fmla="*/ 0 h 1549576"/>
                <a:gd name="connsiteX1" fmla="*/ 205617 w 297644"/>
                <a:gd name="connsiteY1" fmla="*/ 424068 h 1549576"/>
                <a:gd name="connsiteX2" fmla="*/ 297644 w 297644"/>
                <a:gd name="connsiteY2" fmla="*/ 1549576 h 1549576"/>
                <a:gd name="connsiteX0" fmla="*/ 0 w 297644"/>
                <a:gd name="connsiteY0" fmla="*/ 0 h 1762036"/>
                <a:gd name="connsiteX1" fmla="*/ 205617 w 297644"/>
                <a:gd name="connsiteY1" fmla="*/ 636528 h 1762036"/>
                <a:gd name="connsiteX2" fmla="*/ 297644 w 297644"/>
                <a:gd name="connsiteY2" fmla="*/ 1762036 h 1762036"/>
                <a:gd name="connsiteX0" fmla="*/ 0 w 297644"/>
                <a:gd name="connsiteY0" fmla="*/ 0 h 1762036"/>
                <a:gd name="connsiteX1" fmla="*/ 205617 w 297644"/>
                <a:gd name="connsiteY1" fmla="*/ 636528 h 1762036"/>
                <a:gd name="connsiteX2" fmla="*/ 297644 w 297644"/>
                <a:gd name="connsiteY2" fmla="*/ 1762036 h 1762036"/>
                <a:gd name="connsiteX0" fmla="*/ 0 w 297644"/>
                <a:gd name="connsiteY0" fmla="*/ 0 h 1762036"/>
                <a:gd name="connsiteX1" fmla="*/ 207795 w 297644"/>
                <a:gd name="connsiteY1" fmla="*/ 806497 h 1762036"/>
                <a:gd name="connsiteX2" fmla="*/ 297644 w 297644"/>
                <a:gd name="connsiteY2" fmla="*/ 1762036 h 1762036"/>
                <a:gd name="connsiteX0" fmla="*/ 0 w 293287"/>
                <a:gd name="connsiteY0" fmla="*/ 0 h 1393771"/>
                <a:gd name="connsiteX1" fmla="*/ 207795 w 293287"/>
                <a:gd name="connsiteY1" fmla="*/ 806497 h 1393771"/>
                <a:gd name="connsiteX2" fmla="*/ 293287 w 293287"/>
                <a:gd name="connsiteY2" fmla="*/ 1393771 h 1393771"/>
                <a:gd name="connsiteX0" fmla="*/ 0 w 293287"/>
                <a:gd name="connsiteY0" fmla="*/ 0 h 1393771"/>
                <a:gd name="connsiteX1" fmla="*/ 207795 w 293287"/>
                <a:gd name="connsiteY1" fmla="*/ 806497 h 1393771"/>
                <a:gd name="connsiteX2" fmla="*/ 293287 w 293287"/>
                <a:gd name="connsiteY2" fmla="*/ 1393771 h 1393771"/>
                <a:gd name="connsiteX0" fmla="*/ 0 w 354282"/>
                <a:gd name="connsiteY0" fmla="*/ 0 h 1507083"/>
                <a:gd name="connsiteX1" fmla="*/ 268790 w 354282"/>
                <a:gd name="connsiteY1" fmla="*/ 919809 h 1507083"/>
                <a:gd name="connsiteX2" fmla="*/ 354282 w 354282"/>
                <a:gd name="connsiteY2" fmla="*/ 1507083 h 1507083"/>
                <a:gd name="connsiteX0" fmla="*/ 0 w 336855"/>
                <a:gd name="connsiteY0" fmla="*/ 0 h 1677051"/>
                <a:gd name="connsiteX1" fmla="*/ 251363 w 336855"/>
                <a:gd name="connsiteY1" fmla="*/ 1089777 h 1677051"/>
                <a:gd name="connsiteX2" fmla="*/ 336855 w 336855"/>
                <a:gd name="connsiteY2" fmla="*/ 1677051 h 1677051"/>
                <a:gd name="connsiteX0" fmla="*/ 0 w 336855"/>
                <a:gd name="connsiteY0" fmla="*/ 0 h 1677051"/>
                <a:gd name="connsiteX1" fmla="*/ 142443 w 336855"/>
                <a:gd name="connsiteY1" fmla="*/ 1302237 h 1677051"/>
                <a:gd name="connsiteX2" fmla="*/ 336855 w 336855"/>
                <a:gd name="connsiteY2" fmla="*/ 1677051 h 1677051"/>
                <a:gd name="connsiteX0" fmla="*/ 0 w 336855"/>
                <a:gd name="connsiteY0" fmla="*/ 0 h 1677051"/>
                <a:gd name="connsiteX1" fmla="*/ 142443 w 336855"/>
                <a:gd name="connsiteY1" fmla="*/ 1302237 h 1677051"/>
                <a:gd name="connsiteX2" fmla="*/ 336855 w 336855"/>
                <a:gd name="connsiteY2" fmla="*/ 1677051 h 1677051"/>
                <a:gd name="connsiteX0" fmla="*/ 0 w 336855"/>
                <a:gd name="connsiteY0" fmla="*/ 0 h 1677051"/>
                <a:gd name="connsiteX1" fmla="*/ 153335 w 336855"/>
                <a:gd name="connsiteY1" fmla="*/ 1174761 h 1677051"/>
                <a:gd name="connsiteX2" fmla="*/ 336855 w 336855"/>
                <a:gd name="connsiteY2" fmla="*/ 1677051 h 1677051"/>
                <a:gd name="connsiteX0" fmla="*/ 0 w 336855"/>
                <a:gd name="connsiteY0" fmla="*/ 0 h 1677051"/>
                <a:gd name="connsiteX1" fmla="*/ 153335 w 336855"/>
                <a:gd name="connsiteY1" fmla="*/ 1174761 h 1677051"/>
                <a:gd name="connsiteX2" fmla="*/ 336855 w 336855"/>
                <a:gd name="connsiteY2" fmla="*/ 1677051 h 1677051"/>
                <a:gd name="connsiteX0" fmla="*/ 0 w 336855"/>
                <a:gd name="connsiteY0" fmla="*/ 0 h 1677051"/>
                <a:gd name="connsiteX1" fmla="*/ 153335 w 336855"/>
                <a:gd name="connsiteY1" fmla="*/ 1174761 h 1677051"/>
                <a:gd name="connsiteX2" fmla="*/ 336855 w 336855"/>
                <a:gd name="connsiteY2" fmla="*/ 1677051 h 1677051"/>
                <a:gd name="connsiteX0" fmla="*/ 0 w 336855"/>
                <a:gd name="connsiteY0" fmla="*/ 0 h 1832856"/>
                <a:gd name="connsiteX1" fmla="*/ 153335 w 336855"/>
                <a:gd name="connsiteY1" fmla="*/ 1174761 h 1832856"/>
                <a:gd name="connsiteX2" fmla="*/ 336855 w 336855"/>
                <a:gd name="connsiteY2" fmla="*/ 1832856 h 1832856"/>
                <a:gd name="connsiteX0" fmla="*/ 0 w 336855"/>
                <a:gd name="connsiteY0" fmla="*/ 0 h 1832856"/>
                <a:gd name="connsiteX1" fmla="*/ 153335 w 336855"/>
                <a:gd name="connsiteY1" fmla="*/ 1174761 h 1832856"/>
                <a:gd name="connsiteX2" fmla="*/ 336855 w 336855"/>
                <a:gd name="connsiteY2" fmla="*/ 1832856 h 1832856"/>
                <a:gd name="connsiteX0" fmla="*/ 0 w 384780"/>
                <a:gd name="connsiteY0" fmla="*/ 0 h 2158630"/>
                <a:gd name="connsiteX1" fmla="*/ 201260 w 384780"/>
                <a:gd name="connsiteY1" fmla="*/ 1500535 h 2158630"/>
                <a:gd name="connsiteX2" fmla="*/ 384780 w 384780"/>
                <a:gd name="connsiteY2" fmla="*/ 2158630 h 2158630"/>
                <a:gd name="connsiteX0" fmla="*/ 0 w 384780"/>
                <a:gd name="connsiteY0" fmla="*/ 0 h 2158630"/>
                <a:gd name="connsiteX1" fmla="*/ 205617 w 384780"/>
                <a:gd name="connsiteY1" fmla="*/ 1429714 h 2158630"/>
                <a:gd name="connsiteX2" fmla="*/ 384780 w 384780"/>
                <a:gd name="connsiteY2" fmla="*/ 2158630 h 2158630"/>
                <a:gd name="connsiteX0" fmla="*/ 0 w 339034"/>
                <a:gd name="connsiteY0" fmla="*/ 0 h 2229450"/>
                <a:gd name="connsiteX1" fmla="*/ 159871 w 339034"/>
                <a:gd name="connsiteY1" fmla="*/ 1500534 h 2229450"/>
                <a:gd name="connsiteX2" fmla="*/ 339034 w 339034"/>
                <a:gd name="connsiteY2" fmla="*/ 2229450 h 2229450"/>
                <a:gd name="connsiteX0" fmla="*/ 0 w 339034"/>
                <a:gd name="connsiteY0" fmla="*/ 0 h 2229450"/>
                <a:gd name="connsiteX1" fmla="*/ 159871 w 339034"/>
                <a:gd name="connsiteY1" fmla="*/ 1500534 h 2229450"/>
                <a:gd name="connsiteX2" fmla="*/ 339034 w 339034"/>
                <a:gd name="connsiteY2" fmla="*/ 2229450 h 2229450"/>
                <a:gd name="connsiteX0" fmla="*/ 0 w 341212"/>
                <a:gd name="connsiteY0" fmla="*/ 0 h 2144466"/>
                <a:gd name="connsiteX1" fmla="*/ 159871 w 341212"/>
                <a:gd name="connsiteY1" fmla="*/ 1500534 h 2144466"/>
                <a:gd name="connsiteX2" fmla="*/ 341212 w 341212"/>
                <a:gd name="connsiteY2" fmla="*/ 2144466 h 2144466"/>
                <a:gd name="connsiteX0" fmla="*/ 0 w 341212"/>
                <a:gd name="connsiteY0" fmla="*/ 0 h 2144466"/>
                <a:gd name="connsiteX1" fmla="*/ 159871 w 341212"/>
                <a:gd name="connsiteY1" fmla="*/ 1500533 h 2144466"/>
                <a:gd name="connsiteX2" fmla="*/ 341212 w 341212"/>
                <a:gd name="connsiteY2" fmla="*/ 2144466 h 2144466"/>
                <a:gd name="connsiteX0" fmla="*/ 0 w 341212"/>
                <a:gd name="connsiteY0" fmla="*/ 0 h 2144466"/>
                <a:gd name="connsiteX1" fmla="*/ 159871 w 341212"/>
                <a:gd name="connsiteY1" fmla="*/ 1500533 h 2144466"/>
                <a:gd name="connsiteX2" fmla="*/ 341212 w 341212"/>
                <a:gd name="connsiteY2" fmla="*/ 2144466 h 2144466"/>
              </a:gdLst>
              <a:ahLst/>
              <a:cxnLst>
                <a:cxn ang="0">
                  <a:pos x="connsiteX0" y="connsiteY0"/>
                </a:cxn>
                <a:cxn ang="0">
                  <a:pos x="connsiteX1" y="connsiteY1"/>
                </a:cxn>
                <a:cxn ang="0">
                  <a:pos x="connsiteX2" y="connsiteY2"/>
                </a:cxn>
              </a:cxnLst>
              <a:rect l="l" t="t" r="r" b="b"/>
              <a:pathLst>
                <a:path w="341212" h="2144466">
                  <a:moveTo>
                    <a:pt x="0" y="0"/>
                  </a:moveTo>
                  <a:cubicBezTo>
                    <a:pt x="73951" y="990971"/>
                    <a:pt x="110264" y="1242270"/>
                    <a:pt x="159871" y="1500533"/>
                  </a:cubicBezTo>
                  <a:cubicBezTo>
                    <a:pt x="209478" y="1730467"/>
                    <a:pt x="227339" y="1851010"/>
                    <a:pt x="341212" y="214446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72" name="テキスト ボックス 2">
              <a:extLst>
                <a:ext uri="{FF2B5EF4-FFF2-40B4-BE49-F238E27FC236}">
                  <a16:creationId xmlns:a16="http://schemas.microsoft.com/office/drawing/2014/main" id="{A137B440-5FC6-4A42-B5D3-A213F206101B}"/>
                </a:ext>
              </a:extLst>
            </p:cNvPr>
            <p:cNvSpPr txBox="1">
              <a:spLocks noChangeArrowheads="1"/>
            </p:cNvSpPr>
            <p:nvPr/>
          </p:nvSpPr>
          <p:spPr bwMode="auto">
            <a:xfrm>
              <a:off x="112815" y="1240972"/>
              <a:ext cx="384810" cy="330200"/>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kern="100">
                  <a:effectLst/>
                  <a:latin typeface="Times New Roman" panose="02020603050405020304" pitchFamily="18" charset="0"/>
                  <a:ea typeface="ＭＳ 明朝" panose="02020609040205080304" pitchFamily="17" charset="-128"/>
                  <a:cs typeface="Times New Roman" panose="02020603050405020304" pitchFamily="18" charset="0"/>
                </a:rPr>
                <a:t>0</a:t>
              </a:r>
              <a:endParaRPr lang="ja-JP"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6" name="テキスト ボックス 2">
              <a:extLst>
                <a:ext uri="{FF2B5EF4-FFF2-40B4-BE49-F238E27FC236}">
                  <a16:creationId xmlns:a16="http://schemas.microsoft.com/office/drawing/2014/main" id="{2F7670D9-B802-408F-9E96-49C5447C633B}"/>
                </a:ext>
              </a:extLst>
            </p:cNvPr>
            <p:cNvSpPr txBox="1">
              <a:spLocks noChangeArrowheads="1"/>
            </p:cNvSpPr>
            <p:nvPr/>
          </p:nvSpPr>
          <p:spPr bwMode="auto">
            <a:xfrm>
              <a:off x="8369" y="895314"/>
              <a:ext cx="425404" cy="244579"/>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US" i="1" kern="100" dirty="0">
                  <a:effectLst/>
                  <a:latin typeface="Bookman Old Style" panose="02050604050505020204" pitchFamily="18" charset="0"/>
                  <a:ea typeface="ＭＳ 明朝" panose="02020609040205080304" pitchFamily="17" charset="-128"/>
                  <a:cs typeface="Times New Roman" panose="02020603050405020304" pitchFamily="18" charset="0"/>
                </a:rPr>
                <a:t>v</a:t>
              </a:r>
              <a:r>
                <a:rPr lang="en-US" kern="100" baseline="-25000" dirty="0">
                  <a:effectLst/>
                  <a:latin typeface="+mn-lt"/>
                  <a:ea typeface="ＭＳ 明朝" panose="02020609040205080304" pitchFamily="17" charset="-128"/>
                  <a:cs typeface="Times New Roman" panose="02020603050405020304" pitchFamily="18" charset="0"/>
                </a:rPr>
                <a:t>0</a:t>
              </a:r>
              <a:endParaRPr lang="ja-JP" kern="100" baseline="-25000" dirty="0">
                <a:effectLst/>
                <a:latin typeface="+mn-lt"/>
                <a:ea typeface="ＭＳ 明朝" panose="02020609040205080304" pitchFamily="17" charset="-128"/>
                <a:cs typeface="Times New Roman" panose="02020603050405020304" pitchFamily="18" charset="0"/>
              </a:endParaRPr>
            </a:p>
          </p:txBody>
        </p:sp>
        <p:sp>
          <p:nvSpPr>
            <p:cNvPr id="88" name="テキスト ボックス 2">
              <a:extLst>
                <a:ext uri="{FF2B5EF4-FFF2-40B4-BE49-F238E27FC236}">
                  <a16:creationId xmlns:a16="http://schemas.microsoft.com/office/drawing/2014/main" id="{78C45994-F559-4A30-82FD-67A1D9109156}"/>
                </a:ext>
              </a:extLst>
            </p:cNvPr>
            <p:cNvSpPr txBox="1">
              <a:spLocks noChangeArrowheads="1"/>
            </p:cNvSpPr>
            <p:nvPr/>
          </p:nvSpPr>
          <p:spPr bwMode="auto">
            <a:xfrm>
              <a:off x="557081" y="308217"/>
              <a:ext cx="627436" cy="244579"/>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i="1" kern="100" dirty="0">
                  <a:effectLst/>
                  <a:latin typeface="Bookman Old Style" panose="02050604050505020204" pitchFamily="18" charset="0"/>
                  <a:ea typeface="ＭＳ 明朝" panose="02020609040205080304" pitchFamily="17" charset="-128"/>
                  <a:cs typeface="Times New Roman" panose="02020603050405020304" pitchFamily="18" charset="0"/>
                </a:rPr>
                <a:t>a </a:t>
              </a:r>
              <a:r>
                <a:rPr lang="en-US" kern="100" dirty="0">
                  <a:effectLst/>
                  <a:latin typeface="Symbol" panose="05050102010706020507" pitchFamily="18" charset="2"/>
                  <a:ea typeface="ＭＳ 明朝" panose="02020609040205080304" pitchFamily="17" charset="-128"/>
                  <a:cs typeface="Times New Roman" panose="02020603050405020304" pitchFamily="18" charset="0"/>
                </a:rPr>
                <a:t>&gt; </a:t>
              </a:r>
              <a:r>
                <a:rPr lang="en-US" kern="100" dirty="0">
                  <a:effectLst/>
                  <a:latin typeface="+mn-lt"/>
                  <a:ea typeface="ＭＳ 明朝" panose="02020609040205080304" pitchFamily="17" charset="-128"/>
                  <a:cs typeface="Times New Roman" panose="02020603050405020304" pitchFamily="18" charset="0"/>
                </a:rPr>
                <a:t>0</a:t>
              </a:r>
              <a:endParaRPr lang="ja-JP" kern="100" dirty="0">
                <a:effectLst/>
                <a:latin typeface="+mn-lt"/>
                <a:ea typeface="ＭＳ 明朝" panose="02020609040205080304" pitchFamily="17" charset="-128"/>
                <a:cs typeface="Times New Roman" panose="02020603050405020304" pitchFamily="18" charset="0"/>
              </a:endParaRPr>
            </a:p>
          </p:txBody>
        </p:sp>
      </p:grpSp>
      <p:grpSp>
        <p:nvGrpSpPr>
          <p:cNvPr id="75" name="グループ化 74">
            <a:extLst>
              <a:ext uri="{FF2B5EF4-FFF2-40B4-BE49-F238E27FC236}">
                <a16:creationId xmlns:a16="http://schemas.microsoft.com/office/drawing/2014/main" id="{BB422C08-D150-4896-889A-3763A1983DF0}"/>
              </a:ext>
            </a:extLst>
          </p:cNvPr>
          <p:cNvGrpSpPr/>
          <p:nvPr/>
        </p:nvGrpSpPr>
        <p:grpSpPr>
          <a:xfrm>
            <a:off x="5353725" y="4098412"/>
            <a:ext cx="2944780" cy="2604709"/>
            <a:chOff x="28667" y="172753"/>
            <a:chExt cx="1819061" cy="1434045"/>
          </a:xfrm>
        </p:grpSpPr>
        <p:cxnSp>
          <p:nvCxnSpPr>
            <p:cNvPr id="76" name="直線矢印コネクタ 75">
              <a:extLst>
                <a:ext uri="{FF2B5EF4-FFF2-40B4-BE49-F238E27FC236}">
                  <a16:creationId xmlns:a16="http://schemas.microsoft.com/office/drawing/2014/main" id="{9E0207DB-2900-4A2A-8FC2-E7C2E8C95FFA}"/>
                </a:ext>
              </a:extLst>
            </p:cNvPr>
            <p:cNvCxnSpPr>
              <a:cxnSpLocks/>
            </p:cNvCxnSpPr>
            <p:nvPr/>
          </p:nvCxnSpPr>
          <p:spPr>
            <a:xfrm>
              <a:off x="154379" y="1276598"/>
              <a:ext cx="155757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D72DA34D-02A9-45FF-91C7-55CE3E6DA948}"/>
                </a:ext>
              </a:extLst>
            </p:cNvPr>
            <p:cNvCxnSpPr/>
            <p:nvPr/>
          </p:nvCxnSpPr>
          <p:spPr>
            <a:xfrm flipV="1">
              <a:off x="326571" y="261257"/>
              <a:ext cx="0" cy="119347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8" name="テキスト ボックス 2">
              <a:extLst>
                <a:ext uri="{FF2B5EF4-FFF2-40B4-BE49-F238E27FC236}">
                  <a16:creationId xmlns:a16="http://schemas.microsoft.com/office/drawing/2014/main" id="{0F4B61CD-ED97-4881-8CAB-58200897B55C}"/>
                </a:ext>
              </a:extLst>
            </p:cNvPr>
            <p:cNvSpPr txBox="1">
              <a:spLocks noChangeArrowheads="1"/>
            </p:cNvSpPr>
            <p:nvPr/>
          </p:nvSpPr>
          <p:spPr bwMode="auto">
            <a:xfrm>
              <a:off x="33197" y="172753"/>
              <a:ext cx="293366" cy="244579"/>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i="1" kern="100" dirty="0">
                  <a:effectLst/>
                  <a:latin typeface="Bookman Old Style" panose="02050604050505020204" pitchFamily="18" charset="0"/>
                  <a:ea typeface="ＭＳ 明朝" panose="02020609040205080304" pitchFamily="17" charset="-128"/>
                  <a:cs typeface="Times New Roman" panose="02020603050405020304" pitchFamily="18" charset="0"/>
                </a:rPr>
                <a:t>v</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79" name="テキスト ボックス 2">
              <a:extLst>
                <a:ext uri="{FF2B5EF4-FFF2-40B4-BE49-F238E27FC236}">
                  <a16:creationId xmlns:a16="http://schemas.microsoft.com/office/drawing/2014/main" id="{2361DC98-505E-475D-A3AE-21CF39A85DED}"/>
                </a:ext>
              </a:extLst>
            </p:cNvPr>
            <p:cNvSpPr txBox="1">
              <a:spLocks noChangeArrowheads="1"/>
            </p:cNvSpPr>
            <p:nvPr/>
          </p:nvSpPr>
          <p:spPr bwMode="auto">
            <a:xfrm>
              <a:off x="1141608" y="1276598"/>
              <a:ext cx="706120" cy="330200"/>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ja-JP" kern="100" dirty="0">
                  <a:effectLst/>
                  <a:latin typeface="Times New Roman" panose="02020603050405020304" pitchFamily="18" charset="0"/>
                  <a:ea typeface="ＭＳ 明朝" panose="02020609040205080304" pitchFamily="17" charset="-128"/>
                  <a:cs typeface="Times New Roman" panose="02020603050405020304" pitchFamily="18" charset="0"/>
                </a:rPr>
                <a:t>時間</a:t>
              </a:r>
              <a:r>
                <a:rPr lang="en-US" i="1" kern="100" dirty="0">
                  <a:effectLst/>
                  <a:latin typeface="Bookman Old Style" panose="02050604050505020204" pitchFamily="18" charset="0"/>
                  <a:ea typeface="ＭＳ 明朝" panose="02020609040205080304" pitchFamily="17" charset="-128"/>
                  <a:cs typeface="Times New Roman" panose="02020603050405020304" pitchFamily="18" charset="0"/>
                </a:rPr>
                <a:t>t</a:t>
              </a:r>
              <a:r>
                <a:rPr lang="en-US"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0" name="フリーフォーム 191">
              <a:extLst>
                <a:ext uri="{FF2B5EF4-FFF2-40B4-BE49-F238E27FC236}">
                  <a16:creationId xmlns:a16="http://schemas.microsoft.com/office/drawing/2014/main" id="{319D6B22-FE1A-44A2-B171-05D9FA1A07A9}"/>
                </a:ext>
              </a:extLst>
            </p:cNvPr>
            <p:cNvSpPr/>
            <p:nvPr/>
          </p:nvSpPr>
          <p:spPr>
            <a:xfrm flipH="1" flipV="1">
              <a:off x="318151" y="664985"/>
              <a:ext cx="1222537" cy="590291"/>
            </a:xfrm>
            <a:custGeom>
              <a:avLst/>
              <a:gdLst>
                <a:gd name="connsiteX0" fmla="*/ 0 w 1412544"/>
                <a:gd name="connsiteY0" fmla="*/ 351408 h 698540"/>
                <a:gd name="connsiteX1" fmla="*/ 156950 w 1412544"/>
                <a:gd name="connsiteY1" fmla="*/ 98925 h 698540"/>
                <a:gd name="connsiteX2" fmla="*/ 368490 w 1412544"/>
                <a:gd name="connsiteY2" fmla="*/ 10214 h 698540"/>
                <a:gd name="connsiteX3" fmla="*/ 552735 w 1412544"/>
                <a:gd name="connsiteY3" fmla="*/ 317289 h 698540"/>
                <a:gd name="connsiteX4" fmla="*/ 962167 w 1412544"/>
                <a:gd name="connsiteY4" fmla="*/ 358232 h 698540"/>
                <a:gd name="connsiteX5" fmla="*/ 1084997 w 1412544"/>
                <a:gd name="connsiteY5" fmla="*/ 692602 h 698540"/>
                <a:gd name="connsiteX6" fmla="*/ 1351129 w 1412544"/>
                <a:gd name="connsiteY6" fmla="*/ 556125 h 698540"/>
                <a:gd name="connsiteX7" fmla="*/ 1412544 w 1412544"/>
                <a:gd name="connsiteY7" fmla="*/ 351408 h 698540"/>
                <a:gd name="connsiteX0" fmla="*/ 0 w 1412544"/>
                <a:gd name="connsiteY0" fmla="*/ 327012 h 674144"/>
                <a:gd name="connsiteX1" fmla="*/ 156950 w 1412544"/>
                <a:gd name="connsiteY1" fmla="*/ 74529 h 674144"/>
                <a:gd name="connsiteX2" fmla="*/ 279840 w 1412544"/>
                <a:gd name="connsiteY2" fmla="*/ 13116 h 674144"/>
                <a:gd name="connsiteX3" fmla="*/ 552735 w 1412544"/>
                <a:gd name="connsiteY3" fmla="*/ 292893 h 674144"/>
                <a:gd name="connsiteX4" fmla="*/ 962167 w 1412544"/>
                <a:gd name="connsiteY4" fmla="*/ 333836 h 674144"/>
                <a:gd name="connsiteX5" fmla="*/ 1084997 w 1412544"/>
                <a:gd name="connsiteY5" fmla="*/ 668206 h 674144"/>
                <a:gd name="connsiteX6" fmla="*/ 1351129 w 1412544"/>
                <a:gd name="connsiteY6" fmla="*/ 531729 h 674144"/>
                <a:gd name="connsiteX7" fmla="*/ 1412544 w 1412544"/>
                <a:gd name="connsiteY7" fmla="*/ 327012 h 674144"/>
                <a:gd name="connsiteX0" fmla="*/ 0 w 1412544"/>
                <a:gd name="connsiteY0" fmla="*/ 325574 h 672706"/>
                <a:gd name="connsiteX1" fmla="*/ 156950 w 1412544"/>
                <a:gd name="connsiteY1" fmla="*/ 73091 h 672706"/>
                <a:gd name="connsiteX2" fmla="*/ 279840 w 1412544"/>
                <a:gd name="connsiteY2" fmla="*/ 11678 h 672706"/>
                <a:gd name="connsiteX3" fmla="*/ 620988 w 1412544"/>
                <a:gd name="connsiteY3" fmla="*/ 270970 h 672706"/>
                <a:gd name="connsiteX4" fmla="*/ 962167 w 1412544"/>
                <a:gd name="connsiteY4" fmla="*/ 332398 h 672706"/>
                <a:gd name="connsiteX5" fmla="*/ 1084997 w 1412544"/>
                <a:gd name="connsiteY5" fmla="*/ 666768 h 672706"/>
                <a:gd name="connsiteX6" fmla="*/ 1351129 w 1412544"/>
                <a:gd name="connsiteY6" fmla="*/ 530291 h 672706"/>
                <a:gd name="connsiteX7" fmla="*/ 1412544 w 1412544"/>
                <a:gd name="connsiteY7" fmla="*/ 325574 h 672706"/>
                <a:gd name="connsiteX0" fmla="*/ 0 w 1412544"/>
                <a:gd name="connsiteY0" fmla="*/ 325574 h 669928"/>
                <a:gd name="connsiteX1" fmla="*/ 156950 w 1412544"/>
                <a:gd name="connsiteY1" fmla="*/ 73091 h 669928"/>
                <a:gd name="connsiteX2" fmla="*/ 279840 w 1412544"/>
                <a:gd name="connsiteY2" fmla="*/ 11678 h 669928"/>
                <a:gd name="connsiteX3" fmla="*/ 620988 w 1412544"/>
                <a:gd name="connsiteY3" fmla="*/ 270970 h 669928"/>
                <a:gd name="connsiteX4" fmla="*/ 1016977 w 1412544"/>
                <a:gd name="connsiteY4" fmla="*/ 395927 h 669928"/>
                <a:gd name="connsiteX5" fmla="*/ 1084997 w 1412544"/>
                <a:gd name="connsiteY5" fmla="*/ 666768 h 669928"/>
                <a:gd name="connsiteX6" fmla="*/ 1351129 w 1412544"/>
                <a:gd name="connsiteY6" fmla="*/ 530291 h 669928"/>
                <a:gd name="connsiteX7" fmla="*/ 1412544 w 1412544"/>
                <a:gd name="connsiteY7" fmla="*/ 325574 h 669928"/>
                <a:gd name="connsiteX0" fmla="*/ 0 w 1412544"/>
                <a:gd name="connsiteY0" fmla="*/ 325574 h 604453"/>
                <a:gd name="connsiteX1" fmla="*/ 156950 w 1412544"/>
                <a:gd name="connsiteY1" fmla="*/ 73091 h 604453"/>
                <a:gd name="connsiteX2" fmla="*/ 279840 w 1412544"/>
                <a:gd name="connsiteY2" fmla="*/ 11678 h 604453"/>
                <a:gd name="connsiteX3" fmla="*/ 620988 w 1412544"/>
                <a:gd name="connsiteY3" fmla="*/ 270970 h 604453"/>
                <a:gd name="connsiteX4" fmla="*/ 1016977 w 1412544"/>
                <a:gd name="connsiteY4" fmla="*/ 395927 h 604453"/>
                <a:gd name="connsiteX5" fmla="*/ 1214911 w 1412544"/>
                <a:gd name="connsiteY5" fmla="*/ 598533 h 604453"/>
                <a:gd name="connsiteX6" fmla="*/ 1351129 w 1412544"/>
                <a:gd name="connsiteY6" fmla="*/ 530291 h 604453"/>
                <a:gd name="connsiteX7" fmla="*/ 1412544 w 1412544"/>
                <a:gd name="connsiteY7" fmla="*/ 325574 h 604453"/>
                <a:gd name="connsiteX0" fmla="*/ 0 w 1412544"/>
                <a:gd name="connsiteY0" fmla="*/ 329019 h 607898"/>
                <a:gd name="connsiteX1" fmla="*/ 115998 w 1412544"/>
                <a:gd name="connsiteY1" fmla="*/ 62875 h 607898"/>
                <a:gd name="connsiteX2" fmla="*/ 279840 w 1412544"/>
                <a:gd name="connsiteY2" fmla="*/ 15123 h 607898"/>
                <a:gd name="connsiteX3" fmla="*/ 620988 w 1412544"/>
                <a:gd name="connsiteY3" fmla="*/ 274415 h 607898"/>
                <a:gd name="connsiteX4" fmla="*/ 1016977 w 1412544"/>
                <a:gd name="connsiteY4" fmla="*/ 399372 h 607898"/>
                <a:gd name="connsiteX5" fmla="*/ 1214911 w 1412544"/>
                <a:gd name="connsiteY5" fmla="*/ 601978 h 607898"/>
                <a:gd name="connsiteX6" fmla="*/ 1351129 w 1412544"/>
                <a:gd name="connsiteY6" fmla="*/ 533736 h 607898"/>
                <a:gd name="connsiteX7" fmla="*/ 1412544 w 1412544"/>
                <a:gd name="connsiteY7" fmla="*/ 329019 h 607898"/>
                <a:gd name="connsiteX0" fmla="*/ 0 w 1412544"/>
                <a:gd name="connsiteY0" fmla="*/ 329019 h 607693"/>
                <a:gd name="connsiteX1" fmla="*/ 115998 w 1412544"/>
                <a:gd name="connsiteY1" fmla="*/ 62875 h 607693"/>
                <a:gd name="connsiteX2" fmla="*/ 279840 w 1412544"/>
                <a:gd name="connsiteY2" fmla="*/ 15123 h 607693"/>
                <a:gd name="connsiteX3" fmla="*/ 620988 w 1412544"/>
                <a:gd name="connsiteY3" fmla="*/ 274415 h 607693"/>
                <a:gd name="connsiteX4" fmla="*/ 1030847 w 1412544"/>
                <a:gd name="connsiteY4" fmla="*/ 402743 h 607693"/>
                <a:gd name="connsiteX5" fmla="*/ 1214911 w 1412544"/>
                <a:gd name="connsiteY5" fmla="*/ 601978 h 607693"/>
                <a:gd name="connsiteX6" fmla="*/ 1351129 w 1412544"/>
                <a:gd name="connsiteY6" fmla="*/ 533736 h 607693"/>
                <a:gd name="connsiteX7" fmla="*/ 1412544 w 1412544"/>
                <a:gd name="connsiteY7" fmla="*/ 329019 h 607693"/>
                <a:gd name="connsiteX0" fmla="*/ 0 w 1412544"/>
                <a:gd name="connsiteY0" fmla="*/ 333411 h 612085"/>
                <a:gd name="connsiteX1" fmla="*/ 115998 w 1412544"/>
                <a:gd name="connsiteY1" fmla="*/ 67267 h 612085"/>
                <a:gd name="connsiteX2" fmla="*/ 279840 w 1412544"/>
                <a:gd name="connsiteY2" fmla="*/ 19515 h 612085"/>
                <a:gd name="connsiteX3" fmla="*/ 552734 w 1412544"/>
                <a:gd name="connsiteY3" fmla="*/ 338572 h 612085"/>
                <a:gd name="connsiteX4" fmla="*/ 1030847 w 1412544"/>
                <a:gd name="connsiteY4" fmla="*/ 407135 h 612085"/>
                <a:gd name="connsiteX5" fmla="*/ 1214911 w 1412544"/>
                <a:gd name="connsiteY5" fmla="*/ 606370 h 612085"/>
                <a:gd name="connsiteX6" fmla="*/ 1351129 w 1412544"/>
                <a:gd name="connsiteY6" fmla="*/ 538128 h 612085"/>
                <a:gd name="connsiteX7" fmla="*/ 1412544 w 1412544"/>
                <a:gd name="connsiteY7" fmla="*/ 333411 h 612085"/>
                <a:gd name="connsiteX0" fmla="*/ 0 w 1412544"/>
                <a:gd name="connsiteY0" fmla="*/ 333411 h 616279"/>
                <a:gd name="connsiteX1" fmla="*/ 115998 w 1412544"/>
                <a:gd name="connsiteY1" fmla="*/ 67267 h 616279"/>
                <a:gd name="connsiteX2" fmla="*/ 279840 w 1412544"/>
                <a:gd name="connsiteY2" fmla="*/ 19515 h 616279"/>
                <a:gd name="connsiteX3" fmla="*/ 552734 w 1412544"/>
                <a:gd name="connsiteY3" fmla="*/ 338572 h 616279"/>
                <a:gd name="connsiteX4" fmla="*/ 1030847 w 1412544"/>
                <a:gd name="connsiteY4" fmla="*/ 340979 h 616279"/>
                <a:gd name="connsiteX5" fmla="*/ 1214911 w 1412544"/>
                <a:gd name="connsiteY5" fmla="*/ 606370 h 616279"/>
                <a:gd name="connsiteX6" fmla="*/ 1351129 w 1412544"/>
                <a:gd name="connsiteY6" fmla="*/ 538128 h 616279"/>
                <a:gd name="connsiteX7" fmla="*/ 1412544 w 1412544"/>
                <a:gd name="connsiteY7" fmla="*/ 333411 h 616279"/>
                <a:gd name="connsiteX0" fmla="*/ 0 w 1412544"/>
                <a:gd name="connsiteY0" fmla="*/ 330915 h 613783"/>
                <a:gd name="connsiteX1" fmla="*/ 115998 w 1412544"/>
                <a:gd name="connsiteY1" fmla="*/ 64771 h 613783"/>
                <a:gd name="connsiteX2" fmla="*/ 279840 w 1412544"/>
                <a:gd name="connsiteY2" fmla="*/ 17019 h 613783"/>
                <a:gd name="connsiteX3" fmla="*/ 546028 w 1412544"/>
                <a:gd name="connsiteY3" fmla="*/ 302120 h 613783"/>
                <a:gd name="connsiteX4" fmla="*/ 1030847 w 1412544"/>
                <a:gd name="connsiteY4" fmla="*/ 338483 h 613783"/>
                <a:gd name="connsiteX5" fmla="*/ 1214911 w 1412544"/>
                <a:gd name="connsiteY5" fmla="*/ 603874 h 613783"/>
                <a:gd name="connsiteX6" fmla="*/ 1351129 w 1412544"/>
                <a:gd name="connsiteY6" fmla="*/ 535632 h 613783"/>
                <a:gd name="connsiteX7" fmla="*/ 1412544 w 1412544"/>
                <a:gd name="connsiteY7" fmla="*/ 330915 h 613783"/>
                <a:gd name="connsiteX0" fmla="*/ 0 w 1412544"/>
                <a:gd name="connsiteY0" fmla="*/ 330915 h 613627"/>
                <a:gd name="connsiteX1" fmla="*/ 115998 w 1412544"/>
                <a:gd name="connsiteY1" fmla="*/ 64771 h 613627"/>
                <a:gd name="connsiteX2" fmla="*/ 279840 w 1412544"/>
                <a:gd name="connsiteY2" fmla="*/ 17019 h 613627"/>
                <a:gd name="connsiteX3" fmla="*/ 546028 w 1412544"/>
                <a:gd name="connsiteY3" fmla="*/ 302120 h 613627"/>
                <a:gd name="connsiteX4" fmla="*/ 1010371 w 1412544"/>
                <a:gd name="connsiteY4" fmla="*/ 340863 h 613627"/>
                <a:gd name="connsiteX5" fmla="*/ 1214911 w 1412544"/>
                <a:gd name="connsiteY5" fmla="*/ 603874 h 613627"/>
                <a:gd name="connsiteX6" fmla="*/ 1351129 w 1412544"/>
                <a:gd name="connsiteY6" fmla="*/ 535632 h 613627"/>
                <a:gd name="connsiteX7" fmla="*/ 1412544 w 1412544"/>
                <a:gd name="connsiteY7" fmla="*/ 330915 h 613627"/>
                <a:gd name="connsiteX0" fmla="*/ 0 w 1412544"/>
                <a:gd name="connsiteY0" fmla="*/ 330915 h 613633"/>
                <a:gd name="connsiteX1" fmla="*/ 115998 w 1412544"/>
                <a:gd name="connsiteY1" fmla="*/ 64771 h 613633"/>
                <a:gd name="connsiteX2" fmla="*/ 279840 w 1412544"/>
                <a:gd name="connsiteY2" fmla="*/ 17019 h 613633"/>
                <a:gd name="connsiteX3" fmla="*/ 546028 w 1412544"/>
                <a:gd name="connsiteY3" fmla="*/ 302120 h 613633"/>
                <a:gd name="connsiteX4" fmla="*/ 949160 w 1412544"/>
                <a:gd name="connsiteY4" fmla="*/ 340777 h 613633"/>
                <a:gd name="connsiteX5" fmla="*/ 1214911 w 1412544"/>
                <a:gd name="connsiteY5" fmla="*/ 603874 h 613633"/>
                <a:gd name="connsiteX6" fmla="*/ 1351129 w 1412544"/>
                <a:gd name="connsiteY6" fmla="*/ 535632 h 613633"/>
                <a:gd name="connsiteX7" fmla="*/ 1412544 w 1412544"/>
                <a:gd name="connsiteY7" fmla="*/ 330915 h 613633"/>
                <a:gd name="connsiteX0" fmla="*/ 0 w 1412544"/>
                <a:gd name="connsiteY0" fmla="*/ 330915 h 590000"/>
                <a:gd name="connsiteX1" fmla="*/ 115998 w 1412544"/>
                <a:gd name="connsiteY1" fmla="*/ 64771 h 590000"/>
                <a:gd name="connsiteX2" fmla="*/ 279840 w 1412544"/>
                <a:gd name="connsiteY2" fmla="*/ 17019 h 590000"/>
                <a:gd name="connsiteX3" fmla="*/ 546028 w 1412544"/>
                <a:gd name="connsiteY3" fmla="*/ 302120 h 590000"/>
                <a:gd name="connsiteX4" fmla="*/ 949160 w 1412544"/>
                <a:gd name="connsiteY4" fmla="*/ 340777 h 590000"/>
                <a:gd name="connsiteX5" fmla="*/ 1153744 w 1412544"/>
                <a:gd name="connsiteY5" fmla="*/ 576789 h 590000"/>
                <a:gd name="connsiteX6" fmla="*/ 1351129 w 1412544"/>
                <a:gd name="connsiteY6" fmla="*/ 535632 h 590000"/>
                <a:gd name="connsiteX7" fmla="*/ 1412544 w 1412544"/>
                <a:gd name="connsiteY7" fmla="*/ 330915 h 590000"/>
                <a:gd name="connsiteX0" fmla="*/ 0 w 1412544"/>
                <a:gd name="connsiteY0" fmla="*/ 330915 h 590021"/>
                <a:gd name="connsiteX1" fmla="*/ 115998 w 1412544"/>
                <a:gd name="connsiteY1" fmla="*/ 64771 h 590021"/>
                <a:gd name="connsiteX2" fmla="*/ 279840 w 1412544"/>
                <a:gd name="connsiteY2" fmla="*/ 17019 h 590021"/>
                <a:gd name="connsiteX3" fmla="*/ 546028 w 1412544"/>
                <a:gd name="connsiteY3" fmla="*/ 302120 h 590021"/>
                <a:gd name="connsiteX4" fmla="*/ 949160 w 1412544"/>
                <a:gd name="connsiteY4" fmla="*/ 340777 h 590021"/>
                <a:gd name="connsiteX5" fmla="*/ 1153744 w 1412544"/>
                <a:gd name="connsiteY5" fmla="*/ 576789 h 590021"/>
                <a:gd name="connsiteX6" fmla="*/ 1317293 w 1412544"/>
                <a:gd name="connsiteY6" fmla="*/ 535709 h 590021"/>
                <a:gd name="connsiteX7" fmla="*/ 1412544 w 1412544"/>
                <a:gd name="connsiteY7" fmla="*/ 330915 h 590021"/>
                <a:gd name="connsiteX0" fmla="*/ 0 w 1412544"/>
                <a:gd name="connsiteY0" fmla="*/ 322538 h 581644"/>
                <a:gd name="connsiteX1" fmla="*/ 115998 w 1412544"/>
                <a:gd name="connsiteY1" fmla="*/ 56394 h 581644"/>
                <a:gd name="connsiteX2" fmla="*/ 279840 w 1412544"/>
                <a:gd name="connsiteY2" fmla="*/ 8642 h 581644"/>
                <a:gd name="connsiteX3" fmla="*/ 533619 w 1412544"/>
                <a:gd name="connsiteY3" fmla="*/ 179259 h 581644"/>
                <a:gd name="connsiteX4" fmla="*/ 949160 w 1412544"/>
                <a:gd name="connsiteY4" fmla="*/ 332400 h 581644"/>
                <a:gd name="connsiteX5" fmla="*/ 1153744 w 1412544"/>
                <a:gd name="connsiteY5" fmla="*/ 568412 h 581644"/>
                <a:gd name="connsiteX6" fmla="*/ 1317293 w 1412544"/>
                <a:gd name="connsiteY6" fmla="*/ 527332 h 581644"/>
                <a:gd name="connsiteX7" fmla="*/ 1412544 w 1412544"/>
                <a:gd name="connsiteY7" fmla="*/ 322538 h 581644"/>
                <a:gd name="connsiteX0" fmla="*/ 0 w 1412544"/>
                <a:gd name="connsiteY0" fmla="*/ 322538 h 573904"/>
                <a:gd name="connsiteX1" fmla="*/ 115998 w 1412544"/>
                <a:gd name="connsiteY1" fmla="*/ 56394 h 573904"/>
                <a:gd name="connsiteX2" fmla="*/ 279840 w 1412544"/>
                <a:gd name="connsiteY2" fmla="*/ 8642 h 573904"/>
                <a:gd name="connsiteX3" fmla="*/ 533619 w 1412544"/>
                <a:gd name="connsiteY3" fmla="*/ 179259 h 573904"/>
                <a:gd name="connsiteX4" fmla="*/ 949160 w 1412544"/>
                <a:gd name="connsiteY4" fmla="*/ 439902 h 573904"/>
                <a:gd name="connsiteX5" fmla="*/ 1153744 w 1412544"/>
                <a:gd name="connsiteY5" fmla="*/ 568412 h 573904"/>
                <a:gd name="connsiteX6" fmla="*/ 1317293 w 1412544"/>
                <a:gd name="connsiteY6" fmla="*/ 527332 h 573904"/>
                <a:gd name="connsiteX7" fmla="*/ 1412544 w 1412544"/>
                <a:gd name="connsiteY7" fmla="*/ 322538 h 573904"/>
                <a:gd name="connsiteX0" fmla="*/ 0 w 1412544"/>
                <a:gd name="connsiteY0" fmla="*/ 322538 h 573904"/>
                <a:gd name="connsiteX1" fmla="*/ 115998 w 1412544"/>
                <a:gd name="connsiteY1" fmla="*/ 56394 h 573904"/>
                <a:gd name="connsiteX2" fmla="*/ 279840 w 1412544"/>
                <a:gd name="connsiteY2" fmla="*/ 8642 h 573904"/>
                <a:gd name="connsiteX3" fmla="*/ 533619 w 1412544"/>
                <a:gd name="connsiteY3" fmla="*/ 179259 h 573904"/>
                <a:gd name="connsiteX4" fmla="*/ 949160 w 1412544"/>
                <a:gd name="connsiteY4" fmla="*/ 439902 h 573904"/>
                <a:gd name="connsiteX5" fmla="*/ 1153744 w 1412544"/>
                <a:gd name="connsiteY5" fmla="*/ 568412 h 573904"/>
                <a:gd name="connsiteX6" fmla="*/ 1317293 w 1412544"/>
                <a:gd name="connsiteY6" fmla="*/ 527332 h 573904"/>
                <a:gd name="connsiteX7" fmla="*/ 1412544 w 1412544"/>
                <a:gd name="connsiteY7" fmla="*/ 322538 h 573904"/>
                <a:gd name="connsiteX0" fmla="*/ 0 w 1412544"/>
                <a:gd name="connsiteY0" fmla="*/ 329086 h 580452"/>
                <a:gd name="connsiteX1" fmla="*/ 115998 w 1412544"/>
                <a:gd name="connsiteY1" fmla="*/ 62942 h 580452"/>
                <a:gd name="connsiteX2" fmla="*/ 279840 w 1412544"/>
                <a:gd name="connsiteY2" fmla="*/ 15190 h 580452"/>
                <a:gd name="connsiteX3" fmla="*/ 533619 w 1412544"/>
                <a:gd name="connsiteY3" fmla="*/ 275392 h 580452"/>
                <a:gd name="connsiteX4" fmla="*/ 949160 w 1412544"/>
                <a:gd name="connsiteY4" fmla="*/ 446450 h 580452"/>
                <a:gd name="connsiteX5" fmla="*/ 1153744 w 1412544"/>
                <a:gd name="connsiteY5" fmla="*/ 574960 h 580452"/>
                <a:gd name="connsiteX6" fmla="*/ 1317293 w 1412544"/>
                <a:gd name="connsiteY6" fmla="*/ 533880 h 580452"/>
                <a:gd name="connsiteX7" fmla="*/ 1412544 w 1412544"/>
                <a:gd name="connsiteY7" fmla="*/ 329086 h 580452"/>
                <a:gd name="connsiteX0" fmla="*/ 0 w 1412544"/>
                <a:gd name="connsiteY0" fmla="*/ 329086 h 581722"/>
                <a:gd name="connsiteX1" fmla="*/ 115998 w 1412544"/>
                <a:gd name="connsiteY1" fmla="*/ 62942 h 581722"/>
                <a:gd name="connsiteX2" fmla="*/ 279840 w 1412544"/>
                <a:gd name="connsiteY2" fmla="*/ 15190 h 581722"/>
                <a:gd name="connsiteX3" fmla="*/ 533619 w 1412544"/>
                <a:gd name="connsiteY3" fmla="*/ 275392 h 581722"/>
                <a:gd name="connsiteX4" fmla="*/ 949160 w 1412544"/>
                <a:gd name="connsiteY4" fmla="*/ 428531 h 581722"/>
                <a:gd name="connsiteX5" fmla="*/ 1153744 w 1412544"/>
                <a:gd name="connsiteY5" fmla="*/ 574960 h 581722"/>
                <a:gd name="connsiteX6" fmla="*/ 1317293 w 1412544"/>
                <a:gd name="connsiteY6" fmla="*/ 533880 h 581722"/>
                <a:gd name="connsiteX7" fmla="*/ 1412544 w 1412544"/>
                <a:gd name="connsiteY7" fmla="*/ 329086 h 581722"/>
                <a:gd name="connsiteX0" fmla="*/ 0 w 1415222"/>
                <a:gd name="connsiteY0" fmla="*/ 509560 h 588445"/>
                <a:gd name="connsiteX1" fmla="*/ 118676 w 1415222"/>
                <a:gd name="connsiteY1" fmla="*/ 69665 h 588445"/>
                <a:gd name="connsiteX2" fmla="*/ 282518 w 1415222"/>
                <a:gd name="connsiteY2" fmla="*/ 21913 h 588445"/>
                <a:gd name="connsiteX3" fmla="*/ 536297 w 1415222"/>
                <a:gd name="connsiteY3" fmla="*/ 282115 h 588445"/>
                <a:gd name="connsiteX4" fmla="*/ 951838 w 1415222"/>
                <a:gd name="connsiteY4" fmla="*/ 435254 h 588445"/>
                <a:gd name="connsiteX5" fmla="*/ 1156422 w 1415222"/>
                <a:gd name="connsiteY5" fmla="*/ 581683 h 588445"/>
                <a:gd name="connsiteX6" fmla="*/ 1319971 w 1415222"/>
                <a:gd name="connsiteY6" fmla="*/ 540603 h 588445"/>
                <a:gd name="connsiteX7" fmla="*/ 1415222 w 1415222"/>
                <a:gd name="connsiteY7" fmla="*/ 335809 h 588445"/>
                <a:gd name="connsiteX0" fmla="*/ 0 w 1415222"/>
                <a:gd name="connsiteY0" fmla="*/ 509560 h 588445"/>
                <a:gd name="connsiteX1" fmla="*/ 118676 w 1415222"/>
                <a:gd name="connsiteY1" fmla="*/ 69665 h 588445"/>
                <a:gd name="connsiteX2" fmla="*/ 282518 w 1415222"/>
                <a:gd name="connsiteY2" fmla="*/ 21913 h 588445"/>
                <a:gd name="connsiteX3" fmla="*/ 536297 w 1415222"/>
                <a:gd name="connsiteY3" fmla="*/ 282115 h 588445"/>
                <a:gd name="connsiteX4" fmla="*/ 951838 w 1415222"/>
                <a:gd name="connsiteY4" fmla="*/ 435254 h 588445"/>
                <a:gd name="connsiteX5" fmla="*/ 1156422 w 1415222"/>
                <a:gd name="connsiteY5" fmla="*/ 581683 h 588445"/>
                <a:gd name="connsiteX6" fmla="*/ 1319971 w 1415222"/>
                <a:gd name="connsiteY6" fmla="*/ 540603 h 588445"/>
                <a:gd name="connsiteX7" fmla="*/ 1415222 w 1415222"/>
                <a:gd name="connsiteY7" fmla="*/ 335809 h 588445"/>
                <a:gd name="connsiteX0" fmla="*/ 0 w 1415222"/>
                <a:gd name="connsiteY0" fmla="*/ 1339958 h 1418843"/>
                <a:gd name="connsiteX1" fmla="*/ 118676 w 1415222"/>
                <a:gd name="connsiteY1" fmla="*/ 900063 h 1418843"/>
                <a:gd name="connsiteX2" fmla="*/ 460704 w 1415222"/>
                <a:gd name="connsiteY2" fmla="*/ 1277 h 1418843"/>
                <a:gd name="connsiteX3" fmla="*/ 536297 w 1415222"/>
                <a:gd name="connsiteY3" fmla="*/ 1112513 h 1418843"/>
                <a:gd name="connsiteX4" fmla="*/ 951838 w 1415222"/>
                <a:gd name="connsiteY4" fmla="*/ 1265652 h 1418843"/>
                <a:gd name="connsiteX5" fmla="*/ 1156422 w 1415222"/>
                <a:gd name="connsiteY5" fmla="*/ 1412081 h 1418843"/>
                <a:gd name="connsiteX6" fmla="*/ 1319971 w 1415222"/>
                <a:gd name="connsiteY6" fmla="*/ 1371001 h 1418843"/>
                <a:gd name="connsiteX7" fmla="*/ 1415222 w 1415222"/>
                <a:gd name="connsiteY7" fmla="*/ 1166207 h 1418843"/>
                <a:gd name="connsiteX0" fmla="*/ 0 w 1415222"/>
                <a:gd name="connsiteY0" fmla="*/ 1338699 h 1417584"/>
                <a:gd name="connsiteX1" fmla="*/ 118676 w 1415222"/>
                <a:gd name="connsiteY1" fmla="*/ 898804 h 1417584"/>
                <a:gd name="connsiteX2" fmla="*/ 460704 w 1415222"/>
                <a:gd name="connsiteY2" fmla="*/ 18 h 1417584"/>
                <a:gd name="connsiteX3" fmla="*/ 821395 w 1415222"/>
                <a:gd name="connsiteY3" fmla="*/ 874562 h 1417584"/>
                <a:gd name="connsiteX4" fmla="*/ 951838 w 1415222"/>
                <a:gd name="connsiteY4" fmla="*/ 1264393 h 1417584"/>
                <a:gd name="connsiteX5" fmla="*/ 1156422 w 1415222"/>
                <a:gd name="connsiteY5" fmla="*/ 1410822 h 1417584"/>
                <a:gd name="connsiteX6" fmla="*/ 1319971 w 1415222"/>
                <a:gd name="connsiteY6" fmla="*/ 1369742 h 1417584"/>
                <a:gd name="connsiteX7" fmla="*/ 1415222 w 1415222"/>
                <a:gd name="connsiteY7" fmla="*/ 1164948 h 1417584"/>
                <a:gd name="connsiteX0" fmla="*/ 0 w 1415222"/>
                <a:gd name="connsiteY0" fmla="*/ 1338699 h 1719891"/>
                <a:gd name="connsiteX1" fmla="*/ 118676 w 1415222"/>
                <a:gd name="connsiteY1" fmla="*/ 898804 h 1719891"/>
                <a:gd name="connsiteX2" fmla="*/ 460704 w 1415222"/>
                <a:gd name="connsiteY2" fmla="*/ 18 h 1719891"/>
                <a:gd name="connsiteX3" fmla="*/ 821395 w 1415222"/>
                <a:gd name="connsiteY3" fmla="*/ 874562 h 1719891"/>
                <a:gd name="connsiteX4" fmla="*/ 951838 w 1415222"/>
                <a:gd name="connsiteY4" fmla="*/ 1264393 h 1719891"/>
                <a:gd name="connsiteX5" fmla="*/ 1086931 w 1415222"/>
                <a:gd name="connsiteY5" fmla="*/ 1719208 h 1719891"/>
                <a:gd name="connsiteX6" fmla="*/ 1319971 w 1415222"/>
                <a:gd name="connsiteY6" fmla="*/ 1369742 h 1719891"/>
                <a:gd name="connsiteX7" fmla="*/ 1415222 w 1415222"/>
                <a:gd name="connsiteY7" fmla="*/ 1164948 h 1719891"/>
                <a:gd name="connsiteX0" fmla="*/ 0 w 1319971"/>
                <a:gd name="connsiteY0" fmla="*/ 1338699 h 1719891"/>
                <a:gd name="connsiteX1" fmla="*/ 118676 w 1319971"/>
                <a:gd name="connsiteY1" fmla="*/ 898804 h 1719891"/>
                <a:gd name="connsiteX2" fmla="*/ 460704 w 1319971"/>
                <a:gd name="connsiteY2" fmla="*/ 18 h 1719891"/>
                <a:gd name="connsiteX3" fmla="*/ 821395 w 1319971"/>
                <a:gd name="connsiteY3" fmla="*/ 874562 h 1719891"/>
                <a:gd name="connsiteX4" fmla="*/ 951838 w 1319971"/>
                <a:gd name="connsiteY4" fmla="*/ 1264393 h 1719891"/>
                <a:gd name="connsiteX5" fmla="*/ 1086931 w 1319971"/>
                <a:gd name="connsiteY5" fmla="*/ 1719208 h 1719891"/>
                <a:gd name="connsiteX6" fmla="*/ 1319971 w 1319971"/>
                <a:gd name="connsiteY6" fmla="*/ 1369742 h 1719891"/>
                <a:gd name="connsiteX0" fmla="*/ 0 w 1086931"/>
                <a:gd name="connsiteY0" fmla="*/ 1338699 h 1719207"/>
                <a:gd name="connsiteX1" fmla="*/ 118676 w 1086931"/>
                <a:gd name="connsiteY1" fmla="*/ 898804 h 1719207"/>
                <a:gd name="connsiteX2" fmla="*/ 460704 w 1086931"/>
                <a:gd name="connsiteY2" fmla="*/ 18 h 1719207"/>
                <a:gd name="connsiteX3" fmla="*/ 821395 w 1086931"/>
                <a:gd name="connsiteY3" fmla="*/ 874562 h 1719207"/>
                <a:gd name="connsiteX4" fmla="*/ 951838 w 1086931"/>
                <a:gd name="connsiteY4" fmla="*/ 1264393 h 1719207"/>
                <a:gd name="connsiteX5" fmla="*/ 1086931 w 1086931"/>
                <a:gd name="connsiteY5" fmla="*/ 1719208 h 1719207"/>
                <a:gd name="connsiteX0" fmla="*/ 0 w 1086931"/>
                <a:gd name="connsiteY0" fmla="*/ 1338699 h 1719207"/>
                <a:gd name="connsiteX1" fmla="*/ 118676 w 1086931"/>
                <a:gd name="connsiteY1" fmla="*/ 898804 h 1719207"/>
                <a:gd name="connsiteX2" fmla="*/ 460704 w 1086931"/>
                <a:gd name="connsiteY2" fmla="*/ 18 h 1719207"/>
                <a:gd name="connsiteX3" fmla="*/ 821395 w 1086931"/>
                <a:gd name="connsiteY3" fmla="*/ 874562 h 1719207"/>
                <a:gd name="connsiteX4" fmla="*/ 951838 w 1086931"/>
                <a:gd name="connsiteY4" fmla="*/ 1264393 h 1719207"/>
                <a:gd name="connsiteX5" fmla="*/ 1086931 w 1086931"/>
                <a:gd name="connsiteY5" fmla="*/ 1719208 h 1719207"/>
                <a:gd name="connsiteX0" fmla="*/ 0 w 1086931"/>
                <a:gd name="connsiteY0" fmla="*/ 1346134 h 1726642"/>
                <a:gd name="connsiteX1" fmla="*/ 118676 w 1086931"/>
                <a:gd name="connsiteY1" fmla="*/ 906239 h 1726642"/>
                <a:gd name="connsiteX2" fmla="*/ 460704 w 1086931"/>
                <a:gd name="connsiteY2" fmla="*/ 7453 h 1726642"/>
                <a:gd name="connsiteX3" fmla="*/ 741635 w 1086931"/>
                <a:gd name="connsiteY3" fmla="*/ 520603 h 1726642"/>
                <a:gd name="connsiteX4" fmla="*/ 951838 w 1086931"/>
                <a:gd name="connsiteY4" fmla="*/ 1271828 h 1726642"/>
                <a:gd name="connsiteX5" fmla="*/ 1086931 w 1086931"/>
                <a:gd name="connsiteY5" fmla="*/ 1726643 h 1726642"/>
                <a:gd name="connsiteX0" fmla="*/ 0 w 1086931"/>
                <a:gd name="connsiteY0" fmla="*/ 1346201 h 1726709"/>
                <a:gd name="connsiteX1" fmla="*/ 118676 w 1086931"/>
                <a:gd name="connsiteY1" fmla="*/ 906306 h 1726709"/>
                <a:gd name="connsiteX2" fmla="*/ 460704 w 1086931"/>
                <a:gd name="connsiteY2" fmla="*/ 7520 h 1726709"/>
                <a:gd name="connsiteX3" fmla="*/ 741635 w 1086931"/>
                <a:gd name="connsiteY3" fmla="*/ 520670 h 1726709"/>
                <a:gd name="connsiteX4" fmla="*/ 999359 w 1086931"/>
                <a:gd name="connsiteY4" fmla="*/ 1295670 h 1726709"/>
                <a:gd name="connsiteX5" fmla="*/ 1086931 w 1086931"/>
                <a:gd name="connsiteY5" fmla="*/ 1726710 h 1726709"/>
                <a:gd name="connsiteX0" fmla="*/ 0 w 1086931"/>
                <a:gd name="connsiteY0" fmla="*/ 1355271 h 1735779"/>
                <a:gd name="connsiteX1" fmla="*/ 118676 w 1086931"/>
                <a:gd name="connsiteY1" fmla="*/ 915376 h 1735779"/>
                <a:gd name="connsiteX2" fmla="*/ 460704 w 1086931"/>
                <a:gd name="connsiteY2" fmla="*/ 16590 h 1735779"/>
                <a:gd name="connsiteX3" fmla="*/ 741649 w 1086931"/>
                <a:gd name="connsiteY3" fmla="*/ 405158 h 1735779"/>
                <a:gd name="connsiteX4" fmla="*/ 999359 w 1086931"/>
                <a:gd name="connsiteY4" fmla="*/ 1304740 h 1735779"/>
                <a:gd name="connsiteX5" fmla="*/ 1086931 w 1086931"/>
                <a:gd name="connsiteY5" fmla="*/ 1735780 h 1735779"/>
                <a:gd name="connsiteX0" fmla="*/ 0 w 1086931"/>
                <a:gd name="connsiteY0" fmla="*/ 1342171 h 1722679"/>
                <a:gd name="connsiteX1" fmla="*/ 178077 w 1086931"/>
                <a:gd name="connsiteY1" fmla="*/ 590216 h 1722679"/>
                <a:gd name="connsiteX2" fmla="*/ 460704 w 1086931"/>
                <a:gd name="connsiteY2" fmla="*/ 3490 h 1722679"/>
                <a:gd name="connsiteX3" fmla="*/ 741649 w 1086931"/>
                <a:gd name="connsiteY3" fmla="*/ 392058 h 1722679"/>
                <a:gd name="connsiteX4" fmla="*/ 999359 w 1086931"/>
                <a:gd name="connsiteY4" fmla="*/ 1291640 h 1722679"/>
                <a:gd name="connsiteX5" fmla="*/ 1086931 w 1086931"/>
                <a:gd name="connsiteY5" fmla="*/ 1722680 h 1722679"/>
                <a:gd name="connsiteX0" fmla="*/ 0 w 1086931"/>
                <a:gd name="connsiteY0" fmla="*/ 1338720 h 1719228"/>
                <a:gd name="connsiteX1" fmla="*/ 178077 w 1086931"/>
                <a:gd name="connsiteY1" fmla="*/ 586765 h 1719228"/>
                <a:gd name="connsiteX2" fmla="*/ 460704 w 1086931"/>
                <a:gd name="connsiteY2" fmla="*/ 39 h 1719228"/>
                <a:gd name="connsiteX3" fmla="*/ 741649 w 1086931"/>
                <a:gd name="connsiteY3" fmla="*/ 388607 h 1719228"/>
                <a:gd name="connsiteX4" fmla="*/ 999359 w 1086931"/>
                <a:gd name="connsiteY4" fmla="*/ 1288189 h 1719228"/>
                <a:gd name="connsiteX5" fmla="*/ 1086931 w 1086931"/>
                <a:gd name="connsiteY5" fmla="*/ 1719229 h 1719228"/>
                <a:gd name="connsiteX0" fmla="*/ 0 w 1086931"/>
                <a:gd name="connsiteY0" fmla="*/ 1343443 h 1723951"/>
                <a:gd name="connsiteX1" fmla="*/ 178077 w 1086931"/>
                <a:gd name="connsiteY1" fmla="*/ 591488 h 1723951"/>
                <a:gd name="connsiteX2" fmla="*/ 460704 w 1086931"/>
                <a:gd name="connsiteY2" fmla="*/ 4762 h 1723951"/>
                <a:gd name="connsiteX3" fmla="*/ 741649 w 1086931"/>
                <a:gd name="connsiteY3" fmla="*/ 368404 h 1723951"/>
                <a:gd name="connsiteX4" fmla="*/ 999359 w 1086931"/>
                <a:gd name="connsiteY4" fmla="*/ 1292912 h 1723951"/>
                <a:gd name="connsiteX5" fmla="*/ 1086931 w 1086931"/>
                <a:gd name="connsiteY5" fmla="*/ 1723952 h 1723951"/>
                <a:gd name="connsiteX0" fmla="*/ 0 w 1086931"/>
                <a:gd name="connsiteY0" fmla="*/ 1338683 h 1719191"/>
                <a:gd name="connsiteX1" fmla="*/ 178077 w 1086931"/>
                <a:gd name="connsiteY1" fmla="*/ 586728 h 1719191"/>
                <a:gd name="connsiteX2" fmla="*/ 460704 w 1086931"/>
                <a:gd name="connsiteY2" fmla="*/ 2 h 1719191"/>
                <a:gd name="connsiteX3" fmla="*/ 824810 w 1086931"/>
                <a:gd name="connsiteY3" fmla="*/ 585691 h 1719191"/>
                <a:gd name="connsiteX4" fmla="*/ 999359 w 1086931"/>
                <a:gd name="connsiteY4" fmla="*/ 1288152 h 1719191"/>
                <a:gd name="connsiteX5" fmla="*/ 1086931 w 1086931"/>
                <a:gd name="connsiteY5" fmla="*/ 1719192 h 1719191"/>
                <a:gd name="connsiteX0" fmla="*/ 0 w 1086931"/>
                <a:gd name="connsiteY0" fmla="*/ 1338683 h 1719191"/>
                <a:gd name="connsiteX1" fmla="*/ 178077 w 1086931"/>
                <a:gd name="connsiteY1" fmla="*/ 586728 h 1719191"/>
                <a:gd name="connsiteX2" fmla="*/ 460704 w 1086931"/>
                <a:gd name="connsiteY2" fmla="*/ 2 h 1719191"/>
                <a:gd name="connsiteX3" fmla="*/ 824810 w 1086931"/>
                <a:gd name="connsiteY3" fmla="*/ 585691 h 1719191"/>
                <a:gd name="connsiteX4" fmla="*/ 999359 w 1086931"/>
                <a:gd name="connsiteY4" fmla="*/ 1288152 h 1719191"/>
                <a:gd name="connsiteX5" fmla="*/ 1086931 w 1086931"/>
                <a:gd name="connsiteY5" fmla="*/ 1719192 h 1719191"/>
                <a:gd name="connsiteX0" fmla="*/ 0 w 1086931"/>
                <a:gd name="connsiteY0" fmla="*/ 1321274 h 1701782"/>
                <a:gd name="connsiteX1" fmla="*/ 178077 w 1086931"/>
                <a:gd name="connsiteY1" fmla="*/ 569319 h 1701782"/>
                <a:gd name="connsiteX2" fmla="*/ 490404 w 1086931"/>
                <a:gd name="connsiteY2" fmla="*/ 2 h 1701782"/>
                <a:gd name="connsiteX3" fmla="*/ 824810 w 1086931"/>
                <a:gd name="connsiteY3" fmla="*/ 568282 h 1701782"/>
                <a:gd name="connsiteX4" fmla="*/ 999359 w 1086931"/>
                <a:gd name="connsiteY4" fmla="*/ 1270743 h 1701782"/>
                <a:gd name="connsiteX5" fmla="*/ 1086931 w 1086931"/>
                <a:gd name="connsiteY5" fmla="*/ 1701783 h 1701782"/>
                <a:gd name="connsiteX0" fmla="*/ 0 w 1086931"/>
                <a:gd name="connsiteY0" fmla="*/ 1321276 h 1701784"/>
                <a:gd name="connsiteX1" fmla="*/ 189957 w 1086931"/>
                <a:gd name="connsiteY1" fmla="*/ 578160 h 1701784"/>
                <a:gd name="connsiteX2" fmla="*/ 490404 w 1086931"/>
                <a:gd name="connsiteY2" fmla="*/ 4 h 1701784"/>
                <a:gd name="connsiteX3" fmla="*/ 824810 w 1086931"/>
                <a:gd name="connsiteY3" fmla="*/ 568284 h 1701784"/>
                <a:gd name="connsiteX4" fmla="*/ 999359 w 1086931"/>
                <a:gd name="connsiteY4" fmla="*/ 1270745 h 1701784"/>
                <a:gd name="connsiteX5" fmla="*/ 1086931 w 1086931"/>
                <a:gd name="connsiteY5" fmla="*/ 1701785 h 1701784"/>
                <a:gd name="connsiteX0" fmla="*/ 0 w 1086931"/>
                <a:gd name="connsiteY0" fmla="*/ 1321276 h 1701784"/>
                <a:gd name="connsiteX1" fmla="*/ 195897 w 1086931"/>
                <a:gd name="connsiteY1" fmla="*/ 578159 h 1701784"/>
                <a:gd name="connsiteX2" fmla="*/ 490404 w 1086931"/>
                <a:gd name="connsiteY2" fmla="*/ 4 h 1701784"/>
                <a:gd name="connsiteX3" fmla="*/ 824810 w 1086931"/>
                <a:gd name="connsiteY3" fmla="*/ 568284 h 1701784"/>
                <a:gd name="connsiteX4" fmla="*/ 999359 w 1086931"/>
                <a:gd name="connsiteY4" fmla="*/ 1270745 h 1701784"/>
                <a:gd name="connsiteX5" fmla="*/ 1086931 w 1086931"/>
                <a:gd name="connsiteY5" fmla="*/ 1701785 h 1701784"/>
                <a:gd name="connsiteX0" fmla="*/ 0 w 1086931"/>
                <a:gd name="connsiteY0" fmla="*/ 1321276 h 1701784"/>
                <a:gd name="connsiteX1" fmla="*/ 195897 w 1086931"/>
                <a:gd name="connsiteY1" fmla="*/ 578159 h 1701784"/>
                <a:gd name="connsiteX2" fmla="*/ 490404 w 1086931"/>
                <a:gd name="connsiteY2" fmla="*/ 4 h 1701784"/>
                <a:gd name="connsiteX3" fmla="*/ 824810 w 1086931"/>
                <a:gd name="connsiteY3" fmla="*/ 568284 h 1701784"/>
                <a:gd name="connsiteX4" fmla="*/ 999359 w 1086931"/>
                <a:gd name="connsiteY4" fmla="*/ 1270745 h 1701784"/>
                <a:gd name="connsiteX5" fmla="*/ 1086931 w 1086931"/>
                <a:gd name="connsiteY5" fmla="*/ 1701785 h 1701784"/>
                <a:gd name="connsiteX0" fmla="*/ 0 w 1086931"/>
                <a:gd name="connsiteY0" fmla="*/ 1321276 h 1701784"/>
                <a:gd name="connsiteX1" fmla="*/ 195897 w 1086931"/>
                <a:gd name="connsiteY1" fmla="*/ 578159 h 1701784"/>
                <a:gd name="connsiteX2" fmla="*/ 490404 w 1086931"/>
                <a:gd name="connsiteY2" fmla="*/ 4 h 1701784"/>
                <a:gd name="connsiteX3" fmla="*/ 824810 w 1086931"/>
                <a:gd name="connsiteY3" fmla="*/ 568284 h 1701784"/>
                <a:gd name="connsiteX4" fmla="*/ 999359 w 1086931"/>
                <a:gd name="connsiteY4" fmla="*/ 1270745 h 1701784"/>
                <a:gd name="connsiteX5" fmla="*/ 1086931 w 1086931"/>
                <a:gd name="connsiteY5" fmla="*/ 1701785 h 1701784"/>
                <a:gd name="connsiteX0" fmla="*/ 0 w 1086931"/>
                <a:gd name="connsiteY0" fmla="*/ 1321276 h 1701784"/>
                <a:gd name="connsiteX1" fmla="*/ 195897 w 1086931"/>
                <a:gd name="connsiteY1" fmla="*/ 578159 h 1701784"/>
                <a:gd name="connsiteX2" fmla="*/ 490404 w 1086931"/>
                <a:gd name="connsiteY2" fmla="*/ 4 h 1701784"/>
                <a:gd name="connsiteX3" fmla="*/ 824810 w 1086931"/>
                <a:gd name="connsiteY3" fmla="*/ 568284 h 1701784"/>
                <a:gd name="connsiteX4" fmla="*/ 999359 w 1086931"/>
                <a:gd name="connsiteY4" fmla="*/ 1270745 h 1701784"/>
                <a:gd name="connsiteX5" fmla="*/ 1086931 w 1086931"/>
                <a:gd name="connsiteY5" fmla="*/ 1701785 h 1701784"/>
                <a:gd name="connsiteX0" fmla="*/ 0 w 1086931"/>
                <a:gd name="connsiteY0" fmla="*/ 1321276 h 1701784"/>
                <a:gd name="connsiteX1" fmla="*/ 184018 w 1086931"/>
                <a:gd name="connsiteY1" fmla="*/ 578159 h 1701784"/>
                <a:gd name="connsiteX2" fmla="*/ 490404 w 1086931"/>
                <a:gd name="connsiteY2" fmla="*/ 4 h 1701784"/>
                <a:gd name="connsiteX3" fmla="*/ 824810 w 1086931"/>
                <a:gd name="connsiteY3" fmla="*/ 568284 h 1701784"/>
                <a:gd name="connsiteX4" fmla="*/ 999359 w 1086931"/>
                <a:gd name="connsiteY4" fmla="*/ 1270745 h 1701784"/>
                <a:gd name="connsiteX5" fmla="*/ 1086931 w 1086931"/>
                <a:gd name="connsiteY5" fmla="*/ 1701785 h 1701784"/>
                <a:gd name="connsiteX0" fmla="*/ 0 w 1086931"/>
                <a:gd name="connsiteY0" fmla="*/ 1321272 h 1701780"/>
                <a:gd name="connsiteX1" fmla="*/ 184018 w 1086931"/>
                <a:gd name="connsiteY1" fmla="*/ 578155 h 1701780"/>
                <a:gd name="connsiteX2" fmla="*/ 490404 w 1086931"/>
                <a:gd name="connsiteY2" fmla="*/ 0 h 1701780"/>
                <a:gd name="connsiteX3" fmla="*/ 812931 w 1086931"/>
                <a:gd name="connsiteY3" fmla="*/ 578155 h 1701780"/>
                <a:gd name="connsiteX4" fmla="*/ 999359 w 1086931"/>
                <a:gd name="connsiteY4" fmla="*/ 1270741 h 1701780"/>
                <a:gd name="connsiteX5" fmla="*/ 1086931 w 1086931"/>
                <a:gd name="connsiteY5" fmla="*/ 1701781 h 1701780"/>
                <a:gd name="connsiteX0" fmla="*/ 0 w 1086931"/>
                <a:gd name="connsiteY0" fmla="*/ 1321272 h 1701780"/>
                <a:gd name="connsiteX1" fmla="*/ 184018 w 1086931"/>
                <a:gd name="connsiteY1" fmla="*/ 578155 h 1701780"/>
                <a:gd name="connsiteX2" fmla="*/ 490404 w 1086931"/>
                <a:gd name="connsiteY2" fmla="*/ 0 h 1701780"/>
                <a:gd name="connsiteX3" fmla="*/ 812931 w 1086931"/>
                <a:gd name="connsiteY3" fmla="*/ 578155 h 1701780"/>
                <a:gd name="connsiteX4" fmla="*/ 1045154 w 1086931"/>
                <a:gd name="connsiteY4" fmla="*/ 1283487 h 1701780"/>
                <a:gd name="connsiteX5" fmla="*/ 1086931 w 1086931"/>
                <a:gd name="connsiteY5" fmla="*/ 1701781 h 1701780"/>
                <a:gd name="connsiteX0" fmla="*/ 0 w 1086931"/>
                <a:gd name="connsiteY0" fmla="*/ 1321272 h 1701780"/>
                <a:gd name="connsiteX1" fmla="*/ 184018 w 1086931"/>
                <a:gd name="connsiteY1" fmla="*/ 578155 h 1701780"/>
                <a:gd name="connsiteX2" fmla="*/ 490404 w 1086931"/>
                <a:gd name="connsiteY2" fmla="*/ 0 h 1701780"/>
                <a:gd name="connsiteX3" fmla="*/ 812931 w 1086931"/>
                <a:gd name="connsiteY3" fmla="*/ 578155 h 1701780"/>
                <a:gd name="connsiteX4" fmla="*/ 1015454 w 1086931"/>
                <a:gd name="connsiteY4" fmla="*/ 1283487 h 1701780"/>
                <a:gd name="connsiteX5" fmla="*/ 1086931 w 1086931"/>
                <a:gd name="connsiteY5" fmla="*/ 1701781 h 1701780"/>
                <a:gd name="connsiteX0" fmla="*/ 0 w 1086931"/>
                <a:gd name="connsiteY0" fmla="*/ 1321272 h 1701780"/>
                <a:gd name="connsiteX1" fmla="*/ 184018 w 1086931"/>
                <a:gd name="connsiteY1" fmla="*/ 578155 h 1701780"/>
                <a:gd name="connsiteX2" fmla="*/ 490404 w 1086931"/>
                <a:gd name="connsiteY2" fmla="*/ 0 h 1701780"/>
                <a:gd name="connsiteX3" fmla="*/ 812931 w 1086931"/>
                <a:gd name="connsiteY3" fmla="*/ 578155 h 1701780"/>
                <a:gd name="connsiteX4" fmla="*/ 997633 w 1086931"/>
                <a:gd name="connsiteY4" fmla="*/ 1283487 h 1701780"/>
                <a:gd name="connsiteX5" fmla="*/ 1086931 w 1086931"/>
                <a:gd name="connsiteY5" fmla="*/ 1701781 h 1701780"/>
                <a:gd name="connsiteX0" fmla="*/ 0 w 1086931"/>
                <a:gd name="connsiteY0" fmla="*/ 1321272 h 1701780"/>
                <a:gd name="connsiteX1" fmla="*/ 184018 w 1086931"/>
                <a:gd name="connsiteY1" fmla="*/ 578155 h 1701780"/>
                <a:gd name="connsiteX2" fmla="*/ 490404 w 1086931"/>
                <a:gd name="connsiteY2" fmla="*/ 0 h 1701780"/>
                <a:gd name="connsiteX3" fmla="*/ 812931 w 1086931"/>
                <a:gd name="connsiteY3" fmla="*/ 578155 h 1701780"/>
                <a:gd name="connsiteX4" fmla="*/ 1009513 w 1086931"/>
                <a:gd name="connsiteY4" fmla="*/ 1283487 h 1701780"/>
                <a:gd name="connsiteX5" fmla="*/ 1086931 w 1086931"/>
                <a:gd name="connsiteY5" fmla="*/ 1701781 h 1701780"/>
                <a:gd name="connsiteX0" fmla="*/ 0 w 1086931"/>
                <a:gd name="connsiteY0" fmla="*/ 1321272 h 1701780"/>
                <a:gd name="connsiteX1" fmla="*/ 184018 w 1086931"/>
                <a:gd name="connsiteY1" fmla="*/ 578155 h 1701780"/>
                <a:gd name="connsiteX2" fmla="*/ 490404 w 1086931"/>
                <a:gd name="connsiteY2" fmla="*/ 0 h 1701780"/>
                <a:gd name="connsiteX3" fmla="*/ 812931 w 1086931"/>
                <a:gd name="connsiteY3" fmla="*/ 578155 h 1701780"/>
                <a:gd name="connsiteX4" fmla="*/ 1009513 w 1086931"/>
                <a:gd name="connsiteY4" fmla="*/ 1283487 h 1701780"/>
                <a:gd name="connsiteX5" fmla="*/ 1086931 w 1086931"/>
                <a:gd name="connsiteY5" fmla="*/ 1701781 h 1701780"/>
                <a:gd name="connsiteX0" fmla="*/ 0 w 1086931"/>
                <a:gd name="connsiteY0" fmla="*/ 1321272 h 1701780"/>
                <a:gd name="connsiteX1" fmla="*/ 184018 w 1086931"/>
                <a:gd name="connsiteY1" fmla="*/ 578155 h 1701780"/>
                <a:gd name="connsiteX2" fmla="*/ 490404 w 1086931"/>
                <a:gd name="connsiteY2" fmla="*/ 0 h 1701780"/>
                <a:gd name="connsiteX3" fmla="*/ 812931 w 1086931"/>
                <a:gd name="connsiteY3" fmla="*/ 578155 h 1701780"/>
                <a:gd name="connsiteX4" fmla="*/ 1009513 w 1086931"/>
                <a:gd name="connsiteY4" fmla="*/ 1283487 h 1701780"/>
                <a:gd name="connsiteX5" fmla="*/ 1086931 w 1086931"/>
                <a:gd name="connsiteY5" fmla="*/ 1701781 h 1701780"/>
                <a:gd name="connsiteX0" fmla="*/ 0 w 1086931"/>
                <a:gd name="connsiteY0" fmla="*/ 1321272 h 1701780"/>
                <a:gd name="connsiteX1" fmla="*/ 184018 w 1086931"/>
                <a:gd name="connsiteY1" fmla="*/ 578155 h 1701780"/>
                <a:gd name="connsiteX2" fmla="*/ 490404 w 1086931"/>
                <a:gd name="connsiteY2" fmla="*/ 0 h 1701780"/>
                <a:gd name="connsiteX3" fmla="*/ 812931 w 1086931"/>
                <a:gd name="connsiteY3" fmla="*/ 578155 h 1701780"/>
                <a:gd name="connsiteX4" fmla="*/ 1009513 w 1086931"/>
                <a:gd name="connsiteY4" fmla="*/ 1283487 h 1701780"/>
                <a:gd name="connsiteX5" fmla="*/ 1086931 w 1086931"/>
                <a:gd name="connsiteY5" fmla="*/ 1701781 h 1701780"/>
                <a:gd name="connsiteX0" fmla="*/ 0 w 1068908"/>
                <a:gd name="connsiteY0" fmla="*/ 1321272 h 1701780"/>
                <a:gd name="connsiteX1" fmla="*/ 184018 w 1068908"/>
                <a:gd name="connsiteY1" fmla="*/ 578155 h 1701780"/>
                <a:gd name="connsiteX2" fmla="*/ 490404 w 1068908"/>
                <a:gd name="connsiteY2" fmla="*/ 0 h 1701780"/>
                <a:gd name="connsiteX3" fmla="*/ 812931 w 1068908"/>
                <a:gd name="connsiteY3" fmla="*/ 578155 h 1701780"/>
                <a:gd name="connsiteX4" fmla="*/ 1009513 w 1068908"/>
                <a:gd name="connsiteY4" fmla="*/ 1283487 h 1701780"/>
                <a:gd name="connsiteX5" fmla="*/ 1068908 w 1068908"/>
                <a:gd name="connsiteY5" fmla="*/ 1701780 h 1701780"/>
                <a:gd name="connsiteX0" fmla="*/ 0 w 1068908"/>
                <a:gd name="connsiteY0" fmla="*/ 1321272 h 1701780"/>
                <a:gd name="connsiteX1" fmla="*/ 184018 w 1068908"/>
                <a:gd name="connsiteY1" fmla="*/ 578155 h 1701780"/>
                <a:gd name="connsiteX2" fmla="*/ 490404 w 1068908"/>
                <a:gd name="connsiteY2" fmla="*/ 0 h 1701780"/>
                <a:gd name="connsiteX3" fmla="*/ 812931 w 1068908"/>
                <a:gd name="connsiteY3" fmla="*/ 578155 h 1701780"/>
                <a:gd name="connsiteX4" fmla="*/ 1009513 w 1068908"/>
                <a:gd name="connsiteY4" fmla="*/ 1283487 h 1701780"/>
                <a:gd name="connsiteX5" fmla="*/ 1068908 w 1068908"/>
                <a:gd name="connsiteY5" fmla="*/ 1701780 h 1701780"/>
                <a:gd name="connsiteX0" fmla="*/ 0 w 1068908"/>
                <a:gd name="connsiteY0" fmla="*/ 1321272 h 1701780"/>
                <a:gd name="connsiteX1" fmla="*/ 184018 w 1068908"/>
                <a:gd name="connsiteY1" fmla="*/ 578155 h 1701780"/>
                <a:gd name="connsiteX2" fmla="*/ 490404 w 1068908"/>
                <a:gd name="connsiteY2" fmla="*/ 0 h 1701780"/>
                <a:gd name="connsiteX3" fmla="*/ 812931 w 1068908"/>
                <a:gd name="connsiteY3" fmla="*/ 578155 h 1701780"/>
                <a:gd name="connsiteX4" fmla="*/ 1009513 w 1068908"/>
                <a:gd name="connsiteY4" fmla="*/ 1283487 h 1701780"/>
                <a:gd name="connsiteX5" fmla="*/ 1068908 w 1068908"/>
                <a:gd name="connsiteY5" fmla="*/ 1701780 h 1701780"/>
                <a:gd name="connsiteX0" fmla="*/ 0 w 1068908"/>
                <a:gd name="connsiteY0" fmla="*/ 1383579 h 1701780"/>
                <a:gd name="connsiteX1" fmla="*/ 184018 w 1068908"/>
                <a:gd name="connsiteY1" fmla="*/ 578155 h 1701780"/>
                <a:gd name="connsiteX2" fmla="*/ 490404 w 1068908"/>
                <a:gd name="connsiteY2" fmla="*/ 0 h 1701780"/>
                <a:gd name="connsiteX3" fmla="*/ 812931 w 1068908"/>
                <a:gd name="connsiteY3" fmla="*/ 578155 h 1701780"/>
                <a:gd name="connsiteX4" fmla="*/ 1009513 w 1068908"/>
                <a:gd name="connsiteY4" fmla="*/ 1283487 h 1701780"/>
                <a:gd name="connsiteX5" fmla="*/ 1068908 w 1068908"/>
                <a:gd name="connsiteY5" fmla="*/ 1701780 h 1701780"/>
                <a:gd name="connsiteX0" fmla="*/ 0 w 1068908"/>
                <a:gd name="connsiteY0" fmla="*/ 1383579 h 1701780"/>
                <a:gd name="connsiteX1" fmla="*/ 184018 w 1068908"/>
                <a:gd name="connsiteY1" fmla="*/ 578155 h 1701780"/>
                <a:gd name="connsiteX2" fmla="*/ 490404 w 1068908"/>
                <a:gd name="connsiteY2" fmla="*/ 0 h 1701780"/>
                <a:gd name="connsiteX3" fmla="*/ 812931 w 1068908"/>
                <a:gd name="connsiteY3" fmla="*/ 578155 h 1701780"/>
                <a:gd name="connsiteX4" fmla="*/ 1009513 w 1068908"/>
                <a:gd name="connsiteY4" fmla="*/ 1283487 h 1701780"/>
                <a:gd name="connsiteX5" fmla="*/ 1068908 w 1068908"/>
                <a:gd name="connsiteY5" fmla="*/ 1701780 h 1701780"/>
                <a:gd name="connsiteX0" fmla="*/ 0 w 1068908"/>
                <a:gd name="connsiteY0" fmla="*/ 1383579 h 1701780"/>
                <a:gd name="connsiteX1" fmla="*/ 184018 w 1068908"/>
                <a:gd name="connsiteY1" fmla="*/ 578155 h 1701780"/>
                <a:gd name="connsiteX2" fmla="*/ 490404 w 1068908"/>
                <a:gd name="connsiteY2" fmla="*/ 0 h 1701780"/>
                <a:gd name="connsiteX3" fmla="*/ 812931 w 1068908"/>
                <a:gd name="connsiteY3" fmla="*/ 578155 h 1701780"/>
                <a:gd name="connsiteX4" fmla="*/ 1009513 w 1068908"/>
                <a:gd name="connsiteY4" fmla="*/ 1283487 h 1701780"/>
                <a:gd name="connsiteX5" fmla="*/ 1068908 w 1068908"/>
                <a:gd name="connsiteY5" fmla="*/ 1701780 h 1701780"/>
                <a:gd name="connsiteX0" fmla="*/ 0 w 1068908"/>
                <a:gd name="connsiteY0" fmla="*/ 1383579 h 1701780"/>
                <a:gd name="connsiteX1" fmla="*/ 184018 w 1068908"/>
                <a:gd name="connsiteY1" fmla="*/ 578155 h 1701780"/>
                <a:gd name="connsiteX2" fmla="*/ 490404 w 1068908"/>
                <a:gd name="connsiteY2" fmla="*/ 0 h 1701780"/>
                <a:gd name="connsiteX3" fmla="*/ 812931 w 1068908"/>
                <a:gd name="connsiteY3" fmla="*/ 578155 h 1701780"/>
                <a:gd name="connsiteX4" fmla="*/ 1009513 w 1068908"/>
                <a:gd name="connsiteY4" fmla="*/ 1283487 h 1701780"/>
                <a:gd name="connsiteX5" fmla="*/ 1068908 w 1068908"/>
                <a:gd name="connsiteY5" fmla="*/ 1701780 h 1701780"/>
                <a:gd name="connsiteX0" fmla="*/ 0 w 1087445"/>
                <a:gd name="connsiteY0" fmla="*/ 1383579 h 1719626"/>
                <a:gd name="connsiteX1" fmla="*/ 184018 w 1087445"/>
                <a:gd name="connsiteY1" fmla="*/ 578155 h 1719626"/>
                <a:gd name="connsiteX2" fmla="*/ 490404 w 1087445"/>
                <a:gd name="connsiteY2" fmla="*/ 0 h 1719626"/>
                <a:gd name="connsiteX3" fmla="*/ 812931 w 1087445"/>
                <a:gd name="connsiteY3" fmla="*/ 578155 h 1719626"/>
                <a:gd name="connsiteX4" fmla="*/ 1009513 w 1087445"/>
                <a:gd name="connsiteY4" fmla="*/ 1283487 h 1719626"/>
                <a:gd name="connsiteX5" fmla="*/ 1087445 w 1087445"/>
                <a:gd name="connsiteY5" fmla="*/ 1719625 h 1719626"/>
                <a:gd name="connsiteX0" fmla="*/ 0 w 1087445"/>
                <a:gd name="connsiteY0" fmla="*/ 1384101 h 1720148"/>
                <a:gd name="connsiteX1" fmla="*/ 184018 w 1087445"/>
                <a:gd name="connsiteY1" fmla="*/ 578677 h 1720148"/>
                <a:gd name="connsiteX2" fmla="*/ 490404 w 1087445"/>
                <a:gd name="connsiteY2" fmla="*/ 522 h 1720148"/>
                <a:gd name="connsiteX3" fmla="*/ 783325 w 1087445"/>
                <a:gd name="connsiteY3" fmla="*/ 491424 h 1720148"/>
                <a:gd name="connsiteX4" fmla="*/ 1009513 w 1087445"/>
                <a:gd name="connsiteY4" fmla="*/ 1284009 h 1720148"/>
                <a:gd name="connsiteX5" fmla="*/ 1087445 w 1087445"/>
                <a:gd name="connsiteY5" fmla="*/ 1720147 h 1720148"/>
                <a:gd name="connsiteX0" fmla="*/ 0 w 1087445"/>
                <a:gd name="connsiteY0" fmla="*/ 1383633 h 1719680"/>
                <a:gd name="connsiteX1" fmla="*/ 201847 w 1087445"/>
                <a:gd name="connsiteY1" fmla="*/ 466079 h 1719680"/>
                <a:gd name="connsiteX2" fmla="*/ 490404 w 1087445"/>
                <a:gd name="connsiteY2" fmla="*/ 54 h 1719680"/>
                <a:gd name="connsiteX3" fmla="*/ 783325 w 1087445"/>
                <a:gd name="connsiteY3" fmla="*/ 490956 h 1719680"/>
                <a:gd name="connsiteX4" fmla="*/ 1009513 w 1087445"/>
                <a:gd name="connsiteY4" fmla="*/ 1283541 h 1719680"/>
                <a:gd name="connsiteX5" fmla="*/ 1087445 w 1087445"/>
                <a:gd name="connsiteY5" fmla="*/ 1719679 h 1719680"/>
                <a:gd name="connsiteX0" fmla="*/ 0 w 1087445"/>
                <a:gd name="connsiteY0" fmla="*/ 1383784 h 1719831"/>
                <a:gd name="connsiteX1" fmla="*/ 201847 w 1087445"/>
                <a:gd name="connsiteY1" fmla="*/ 466230 h 1719831"/>
                <a:gd name="connsiteX2" fmla="*/ 490404 w 1087445"/>
                <a:gd name="connsiteY2" fmla="*/ 205 h 1719831"/>
                <a:gd name="connsiteX3" fmla="*/ 818983 w 1087445"/>
                <a:gd name="connsiteY3" fmla="*/ 516038 h 1719831"/>
                <a:gd name="connsiteX4" fmla="*/ 1009513 w 1087445"/>
                <a:gd name="connsiteY4" fmla="*/ 1283692 h 1719831"/>
                <a:gd name="connsiteX5" fmla="*/ 1087445 w 1087445"/>
                <a:gd name="connsiteY5" fmla="*/ 1719830 h 1719831"/>
                <a:gd name="connsiteX0" fmla="*/ 0 w 1087445"/>
                <a:gd name="connsiteY0" fmla="*/ 1383784 h 1719831"/>
                <a:gd name="connsiteX1" fmla="*/ 201847 w 1087445"/>
                <a:gd name="connsiteY1" fmla="*/ 466230 h 1719831"/>
                <a:gd name="connsiteX2" fmla="*/ 490404 w 1087445"/>
                <a:gd name="connsiteY2" fmla="*/ 205 h 1719831"/>
                <a:gd name="connsiteX3" fmla="*/ 818983 w 1087445"/>
                <a:gd name="connsiteY3" fmla="*/ 516038 h 1719831"/>
                <a:gd name="connsiteX4" fmla="*/ 1009513 w 1087445"/>
                <a:gd name="connsiteY4" fmla="*/ 1283692 h 1719831"/>
                <a:gd name="connsiteX5" fmla="*/ 1087445 w 1087445"/>
                <a:gd name="connsiteY5" fmla="*/ 1719830 h 1719831"/>
                <a:gd name="connsiteX0" fmla="*/ 0 w 1087445"/>
                <a:gd name="connsiteY0" fmla="*/ 1379040 h 1715087"/>
                <a:gd name="connsiteX1" fmla="*/ 201847 w 1087445"/>
                <a:gd name="connsiteY1" fmla="*/ 461486 h 1715087"/>
                <a:gd name="connsiteX2" fmla="*/ 508233 w 1087445"/>
                <a:gd name="connsiteY2" fmla="*/ 209 h 1715087"/>
                <a:gd name="connsiteX3" fmla="*/ 818983 w 1087445"/>
                <a:gd name="connsiteY3" fmla="*/ 511294 h 1715087"/>
                <a:gd name="connsiteX4" fmla="*/ 1009513 w 1087445"/>
                <a:gd name="connsiteY4" fmla="*/ 1278948 h 1715087"/>
                <a:gd name="connsiteX5" fmla="*/ 1087445 w 1087445"/>
                <a:gd name="connsiteY5" fmla="*/ 1715086 h 1715087"/>
                <a:gd name="connsiteX0" fmla="*/ 0 w 1087445"/>
                <a:gd name="connsiteY0" fmla="*/ 1379074 h 1715121"/>
                <a:gd name="connsiteX1" fmla="*/ 201847 w 1087445"/>
                <a:gd name="connsiteY1" fmla="*/ 461520 h 1715121"/>
                <a:gd name="connsiteX2" fmla="*/ 508233 w 1087445"/>
                <a:gd name="connsiteY2" fmla="*/ 243 h 1715121"/>
                <a:gd name="connsiteX3" fmla="*/ 783325 w 1087445"/>
                <a:gd name="connsiteY3" fmla="*/ 411639 h 1715121"/>
                <a:gd name="connsiteX4" fmla="*/ 1009513 w 1087445"/>
                <a:gd name="connsiteY4" fmla="*/ 1278982 h 1715121"/>
                <a:gd name="connsiteX5" fmla="*/ 1087445 w 1087445"/>
                <a:gd name="connsiteY5" fmla="*/ 1715120 h 1715121"/>
                <a:gd name="connsiteX0" fmla="*/ 0 w 1087445"/>
                <a:gd name="connsiteY0" fmla="*/ 1379040 h 1715087"/>
                <a:gd name="connsiteX1" fmla="*/ 201847 w 1087445"/>
                <a:gd name="connsiteY1" fmla="*/ 461486 h 1715087"/>
                <a:gd name="connsiteX2" fmla="*/ 508233 w 1087445"/>
                <a:gd name="connsiteY2" fmla="*/ 209 h 1715087"/>
                <a:gd name="connsiteX3" fmla="*/ 783325 w 1087445"/>
                <a:gd name="connsiteY3" fmla="*/ 411605 h 1715087"/>
                <a:gd name="connsiteX4" fmla="*/ 985741 w 1087445"/>
                <a:gd name="connsiteY4" fmla="*/ 1071625 h 1715087"/>
                <a:gd name="connsiteX5" fmla="*/ 1087445 w 1087445"/>
                <a:gd name="connsiteY5" fmla="*/ 1715086 h 1715087"/>
                <a:gd name="connsiteX0" fmla="*/ 0 w 1087445"/>
                <a:gd name="connsiteY0" fmla="*/ 1379546 h 1715593"/>
                <a:gd name="connsiteX1" fmla="*/ 201847 w 1087445"/>
                <a:gd name="connsiteY1" fmla="*/ 461992 h 1715593"/>
                <a:gd name="connsiteX2" fmla="*/ 508233 w 1087445"/>
                <a:gd name="connsiteY2" fmla="*/ 715 h 1715593"/>
                <a:gd name="connsiteX3" fmla="*/ 783325 w 1087445"/>
                <a:gd name="connsiteY3" fmla="*/ 374728 h 1715593"/>
                <a:gd name="connsiteX4" fmla="*/ 985741 w 1087445"/>
                <a:gd name="connsiteY4" fmla="*/ 1072131 h 1715593"/>
                <a:gd name="connsiteX5" fmla="*/ 1087445 w 1087445"/>
                <a:gd name="connsiteY5" fmla="*/ 1715592 h 1715593"/>
                <a:gd name="connsiteX0" fmla="*/ 0 w 1110961"/>
                <a:gd name="connsiteY0" fmla="*/ 1379546 h 1715593"/>
                <a:gd name="connsiteX1" fmla="*/ 201847 w 1110961"/>
                <a:gd name="connsiteY1" fmla="*/ 461992 h 1715593"/>
                <a:gd name="connsiteX2" fmla="*/ 508233 w 1110961"/>
                <a:gd name="connsiteY2" fmla="*/ 715 h 1715593"/>
                <a:gd name="connsiteX3" fmla="*/ 783325 w 1110961"/>
                <a:gd name="connsiteY3" fmla="*/ 374728 h 1715593"/>
                <a:gd name="connsiteX4" fmla="*/ 985741 w 1110961"/>
                <a:gd name="connsiteY4" fmla="*/ 1072131 h 1715593"/>
                <a:gd name="connsiteX5" fmla="*/ 1110961 w 1110961"/>
                <a:gd name="connsiteY5" fmla="*/ 1715593 h 1715593"/>
                <a:gd name="connsiteX0" fmla="*/ 0 w 1110961"/>
                <a:gd name="connsiteY0" fmla="*/ 1380918 h 1716965"/>
                <a:gd name="connsiteX1" fmla="*/ 201847 w 1110961"/>
                <a:gd name="connsiteY1" fmla="*/ 463364 h 1716965"/>
                <a:gd name="connsiteX2" fmla="*/ 508233 w 1110961"/>
                <a:gd name="connsiteY2" fmla="*/ 2087 h 1716965"/>
                <a:gd name="connsiteX3" fmla="*/ 782877 w 1110961"/>
                <a:gd name="connsiteY3" fmla="*/ 326242 h 1716965"/>
                <a:gd name="connsiteX4" fmla="*/ 985741 w 1110961"/>
                <a:gd name="connsiteY4" fmla="*/ 1073503 h 1716965"/>
                <a:gd name="connsiteX5" fmla="*/ 1110961 w 1110961"/>
                <a:gd name="connsiteY5" fmla="*/ 1716965 h 1716965"/>
                <a:gd name="connsiteX0" fmla="*/ 0 w 1110961"/>
                <a:gd name="connsiteY0" fmla="*/ 1379338 h 1715385"/>
                <a:gd name="connsiteX1" fmla="*/ 201847 w 1110961"/>
                <a:gd name="connsiteY1" fmla="*/ 461784 h 1715385"/>
                <a:gd name="connsiteX2" fmla="*/ 508233 w 1110961"/>
                <a:gd name="connsiteY2" fmla="*/ 507 h 1715385"/>
                <a:gd name="connsiteX3" fmla="*/ 782877 w 1110961"/>
                <a:gd name="connsiteY3" fmla="*/ 386985 h 1715385"/>
                <a:gd name="connsiteX4" fmla="*/ 985741 w 1110961"/>
                <a:gd name="connsiteY4" fmla="*/ 1071923 h 1715385"/>
                <a:gd name="connsiteX5" fmla="*/ 1110961 w 1110961"/>
                <a:gd name="connsiteY5" fmla="*/ 1715385 h 1715385"/>
                <a:gd name="connsiteX0" fmla="*/ 0 w 1110961"/>
                <a:gd name="connsiteY0" fmla="*/ 1379844 h 1715891"/>
                <a:gd name="connsiteX1" fmla="*/ 201847 w 1110961"/>
                <a:gd name="connsiteY1" fmla="*/ 462290 h 1715891"/>
                <a:gd name="connsiteX2" fmla="*/ 484475 w 1110961"/>
                <a:gd name="connsiteY2" fmla="*/ 506 h 1715891"/>
                <a:gd name="connsiteX3" fmla="*/ 782877 w 1110961"/>
                <a:gd name="connsiteY3" fmla="*/ 387491 h 1715891"/>
                <a:gd name="connsiteX4" fmla="*/ 985741 w 1110961"/>
                <a:gd name="connsiteY4" fmla="*/ 1072429 h 1715891"/>
                <a:gd name="connsiteX5" fmla="*/ 1110961 w 1110961"/>
                <a:gd name="connsiteY5" fmla="*/ 1715891 h 1715891"/>
                <a:gd name="connsiteX0" fmla="*/ 0 w 1110961"/>
                <a:gd name="connsiteY0" fmla="*/ 1380207 h 1716254"/>
                <a:gd name="connsiteX1" fmla="*/ 201847 w 1110961"/>
                <a:gd name="connsiteY1" fmla="*/ 462653 h 1716254"/>
                <a:gd name="connsiteX2" fmla="*/ 484475 w 1110961"/>
                <a:gd name="connsiteY2" fmla="*/ 869 h 1716254"/>
                <a:gd name="connsiteX3" fmla="*/ 782877 w 1110961"/>
                <a:gd name="connsiteY3" fmla="*/ 387854 h 1716254"/>
                <a:gd name="connsiteX4" fmla="*/ 985741 w 1110961"/>
                <a:gd name="connsiteY4" fmla="*/ 1072792 h 1716254"/>
                <a:gd name="connsiteX5" fmla="*/ 1110961 w 1110961"/>
                <a:gd name="connsiteY5" fmla="*/ 1716254 h 1716254"/>
                <a:gd name="connsiteX0" fmla="*/ 0 w 909114"/>
                <a:gd name="connsiteY0" fmla="*/ 462653 h 1716254"/>
                <a:gd name="connsiteX1" fmla="*/ 282628 w 909114"/>
                <a:gd name="connsiteY1" fmla="*/ 869 h 1716254"/>
                <a:gd name="connsiteX2" fmla="*/ 581030 w 909114"/>
                <a:gd name="connsiteY2" fmla="*/ 387854 h 1716254"/>
                <a:gd name="connsiteX3" fmla="*/ 783894 w 909114"/>
                <a:gd name="connsiteY3" fmla="*/ 1072792 h 1716254"/>
                <a:gd name="connsiteX4" fmla="*/ 909114 w 909114"/>
                <a:gd name="connsiteY4" fmla="*/ 1716254 h 1716254"/>
                <a:gd name="connsiteX0" fmla="*/ 0 w 626486"/>
                <a:gd name="connsiteY0" fmla="*/ 869 h 1716254"/>
                <a:gd name="connsiteX1" fmla="*/ 298402 w 626486"/>
                <a:gd name="connsiteY1" fmla="*/ 387854 h 1716254"/>
                <a:gd name="connsiteX2" fmla="*/ 501266 w 626486"/>
                <a:gd name="connsiteY2" fmla="*/ 1072792 h 1716254"/>
                <a:gd name="connsiteX3" fmla="*/ 626486 w 626486"/>
                <a:gd name="connsiteY3" fmla="*/ 1716254 h 1716254"/>
                <a:gd name="connsiteX0" fmla="*/ 0 w 626486"/>
                <a:gd name="connsiteY0" fmla="*/ 506 h 1715891"/>
                <a:gd name="connsiteX1" fmla="*/ 298402 w 626486"/>
                <a:gd name="connsiteY1" fmla="*/ 387491 h 1715891"/>
                <a:gd name="connsiteX2" fmla="*/ 529996 w 626486"/>
                <a:gd name="connsiteY2" fmla="*/ 1072430 h 1715891"/>
                <a:gd name="connsiteX3" fmla="*/ 626486 w 626486"/>
                <a:gd name="connsiteY3" fmla="*/ 1715891 h 1715891"/>
                <a:gd name="connsiteX0" fmla="*/ 0 w 626486"/>
                <a:gd name="connsiteY0" fmla="*/ 506 h 1715891"/>
                <a:gd name="connsiteX1" fmla="*/ 321780 w 626486"/>
                <a:gd name="connsiteY1" fmla="*/ 387490 h 1715891"/>
                <a:gd name="connsiteX2" fmla="*/ 529996 w 626486"/>
                <a:gd name="connsiteY2" fmla="*/ 1072430 h 1715891"/>
                <a:gd name="connsiteX3" fmla="*/ 626486 w 626486"/>
                <a:gd name="connsiteY3" fmla="*/ 1715891 h 1715891"/>
                <a:gd name="connsiteX0" fmla="*/ 0 w 626486"/>
                <a:gd name="connsiteY0" fmla="*/ 720 h 1633064"/>
                <a:gd name="connsiteX1" fmla="*/ 321780 w 626486"/>
                <a:gd name="connsiteY1" fmla="*/ 304663 h 1633064"/>
                <a:gd name="connsiteX2" fmla="*/ 529996 w 626486"/>
                <a:gd name="connsiteY2" fmla="*/ 989603 h 1633064"/>
                <a:gd name="connsiteX3" fmla="*/ 626486 w 626486"/>
                <a:gd name="connsiteY3" fmla="*/ 1633064 h 1633064"/>
                <a:gd name="connsiteX0" fmla="*/ 0 w 626486"/>
                <a:gd name="connsiteY0" fmla="*/ 720 h 1633064"/>
                <a:gd name="connsiteX1" fmla="*/ 321780 w 626486"/>
                <a:gd name="connsiteY1" fmla="*/ 304663 h 1633064"/>
                <a:gd name="connsiteX2" fmla="*/ 529996 w 626486"/>
                <a:gd name="connsiteY2" fmla="*/ 989603 h 1633064"/>
                <a:gd name="connsiteX3" fmla="*/ 626486 w 626486"/>
                <a:gd name="connsiteY3" fmla="*/ 1633064 h 1633064"/>
                <a:gd name="connsiteX0" fmla="*/ 0 w 626486"/>
                <a:gd name="connsiteY0" fmla="*/ 0 h 1632344"/>
                <a:gd name="connsiteX1" fmla="*/ 321780 w 626486"/>
                <a:gd name="connsiteY1" fmla="*/ 303943 h 1632344"/>
                <a:gd name="connsiteX2" fmla="*/ 529996 w 626486"/>
                <a:gd name="connsiteY2" fmla="*/ 988883 h 1632344"/>
                <a:gd name="connsiteX3" fmla="*/ 626486 w 626486"/>
                <a:gd name="connsiteY3" fmla="*/ 1632344 h 1632344"/>
                <a:gd name="connsiteX0" fmla="*/ 0 w 626486"/>
                <a:gd name="connsiteY0" fmla="*/ 0 h 1632344"/>
                <a:gd name="connsiteX1" fmla="*/ 362239 w 626486"/>
                <a:gd name="connsiteY1" fmla="*/ 353768 h 1632344"/>
                <a:gd name="connsiteX2" fmla="*/ 529996 w 626486"/>
                <a:gd name="connsiteY2" fmla="*/ 988883 h 1632344"/>
                <a:gd name="connsiteX3" fmla="*/ 626486 w 626486"/>
                <a:gd name="connsiteY3" fmla="*/ 1632344 h 1632344"/>
                <a:gd name="connsiteX0" fmla="*/ 0 w 626486"/>
                <a:gd name="connsiteY0" fmla="*/ 0 h 1632344"/>
                <a:gd name="connsiteX1" fmla="*/ 362239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62239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62239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62239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62239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62239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62239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92296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92296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92296 w 626486"/>
                <a:gd name="connsiteY1" fmla="*/ 353768 h 1632344"/>
                <a:gd name="connsiteX2" fmla="*/ 529996 w 626486"/>
                <a:gd name="connsiteY2" fmla="*/ 972275 h 1632344"/>
                <a:gd name="connsiteX3" fmla="*/ 626486 w 626486"/>
                <a:gd name="connsiteY3" fmla="*/ 1632344 h 1632344"/>
                <a:gd name="connsiteX0" fmla="*/ 0 w 626486"/>
                <a:gd name="connsiteY0" fmla="*/ 0 h 1632344"/>
                <a:gd name="connsiteX1" fmla="*/ 392296 w 626486"/>
                <a:gd name="connsiteY1" fmla="*/ 353768 h 1632344"/>
                <a:gd name="connsiteX2" fmla="*/ 529996 w 626486"/>
                <a:gd name="connsiteY2" fmla="*/ 905843 h 1632344"/>
                <a:gd name="connsiteX3" fmla="*/ 626486 w 626486"/>
                <a:gd name="connsiteY3" fmla="*/ 1632344 h 1632344"/>
                <a:gd name="connsiteX0" fmla="*/ 0 w 626486"/>
                <a:gd name="connsiteY0" fmla="*/ 0 h 1632344"/>
                <a:gd name="connsiteX1" fmla="*/ 332182 w 626486"/>
                <a:gd name="connsiteY1" fmla="*/ 220902 h 1632344"/>
                <a:gd name="connsiteX2" fmla="*/ 529996 w 626486"/>
                <a:gd name="connsiteY2" fmla="*/ 905843 h 1632344"/>
                <a:gd name="connsiteX3" fmla="*/ 626486 w 626486"/>
                <a:gd name="connsiteY3" fmla="*/ 1632344 h 1632344"/>
                <a:gd name="connsiteX0" fmla="*/ 0 w 626486"/>
                <a:gd name="connsiteY0" fmla="*/ 0 h 1632344"/>
                <a:gd name="connsiteX1" fmla="*/ 332182 w 626486"/>
                <a:gd name="connsiteY1" fmla="*/ 220902 h 1632344"/>
                <a:gd name="connsiteX2" fmla="*/ 529996 w 626486"/>
                <a:gd name="connsiteY2" fmla="*/ 905843 h 1632344"/>
                <a:gd name="connsiteX3" fmla="*/ 626486 w 626486"/>
                <a:gd name="connsiteY3" fmla="*/ 1632344 h 1632344"/>
                <a:gd name="connsiteX0" fmla="*/ 0 w 626486"/>
                <a:gd name="connsiteY0" fmla="*/ 0 h 1632344"/>
                <a:gd name="connsiteX1" fmla="*/ 415674 w 626486"/>
                <a:gd name="connsiteY1" fmla="*/ 469065 h 1632344"/>
                <a:gd name="connsiteX2" fmla="*/ 529996 w 626486"/>
                <a:gd name="connsiteY2" fmla="*/ 905843 h 1632344"/>
                <a:gd name="connsiteX3" fmla="*/ 626486 w 626486"/>
                <a:gd name="connsiteY3" fmla="*/ 1632344 h 1632344"/>
                <a:gd name="connsiteX0" fmla="*/ 0 w 692577"/>
                <a:gd name="connsiteY0" fmla="*/ 0 h 1632344"/>
                <a:gd name="connsiteX1" fmla="*/ 481765 w 692577"/>
                <a:gd name="connsiteY1" fmla="*/ 469065 h 1632344"/>
                <a:gd name="connsiteX2" fmla="*/ 596087 w 692577"/>
                <a:gd name="connsiteY2" fmla="*/ 905843 h 1632344"/>
                <a:gd name="connsiteX3" fmla="*/ 692577 w 692577"/>
                <a:gd name="connsiteY3" fmla="*/ 1632344 h 1632344"/>
                <a:gd name="connsiteX0" fmla="*/ 0 w 692577"/>
                <a:gd name="connsiteY0" fmla="*/ 0 h 1632344"/>
                <a:gd name="connsiteX1" fmla="*/ 428330 w 692577"/>
                <a:gd name="connsiteY1" fmla="*/ 386022 h 1632344"/>
                <a:gd name="connsiteX2" fmla="*/ 596087 w 692577"/>
                <a:gd name="connsiteY2" fmla="*/ 905843 h 1632344"/>
                <a:gd name="connsiteX3" fmla="*/ 692577 w 692577"/>
                <a:gd name="connsiteY3" fmla="*/ 1632344 h 1632344"/>
                <a:gd name="connsiteX0" fmla="*/ 0 w 692577"/>
                <a:gd name="connsiteY0" fmla="*/ 0 h 1632344"/>
                <a:gd name="connsiteX1" fmla="*/ 394933 w 692577"/>
                <a:gd name="connsiteY1" fmla="*/ 319587 h 1632344"/>
                <a:gd name="connsiteX2" fmla="*/ 596087 w 692577"/>
                <a:gd name="connsiteY2" fmla="*/ 905843 h 1632344"/>
                <a:gd name="connsiteX3" fmla="*/ 692577 w 692577"/>
                <a:gd name="connsiteY3" fmla="*/ 1632344 h 1632344"/>
                <a:gd name="connsiteX0" fmla="*/ 0 w 692577"/>
                <a:gd name="connsiteY0" fmla="*/ 0 h 1632344"/>
                <a:gd name="connsiteX1" fmla="*/ 394933 w 692577"/>
                <a:gd name="connsiteY1" fmla="*/ 319587 h 1632344"/>
                <a:gd name="connsiteX2" fmla="*/ 600550 w 692577"/>
                <a:gd name="connsiteY2" fmla="*/ 506836 h 1632344"/>
                <a:gd name="connsiteX3" fmla="*/ 692577 w 692577"/>
                <a:gd name="connsiteY3" fmla="*/ 1632344 h 1632344"/>
                <a:gd name="connsiteX0" fmla="*/ 0 w 692577"/>
                <a:gd name="connsiteY0" fmla="*/ 0 h 1632344"/>
                <a:gd name="connsiteX1" fmla="*/ 412833 w 692577"/>
                <a:gd name="connsiteY1" fmla="*/ 97569 h 1632344"/>
                <a:gd name="connsiteX2" fmla="*/ 600550 w 692577"/>
                <a:gd name="connsiteY2" fmla="*/ 506836 h 1632344"/>
                <a:gd name="connsiteX3" fmla="*/ 692577 w 692577"/>
                <a:gd name="connsiteY3" fmla="*/ 1632344 h 1632344"/>
                <a:gd name="connsiteX0" fmla="*/ 0 w 692577"/>
                <a:gd name="connsiteY0" fmla="*/ 0 h 1632344"/>
                <a:gd name="connsiteX1" fmla="*/ 412833 w 692577"/>
                <a:gd name="connsiteY1" fmla="*/ 97569 h 1632344"/>
                <a:gd name="connsiteX2" fmla="*/ 618695 w 692577"/>
                <a:gd name="connsiteY2" fmla="*/ 506836 h 1632344"/>
                <a:gd name="connsiteX3" fmla="*/ 692577 w 692577"/>
                <a:gd name="connsiteY3" fmla="*/ 1632344 h 1632344"/>
                <a:gd name="connsiteX0" fmla="*/ 0 w 692577"/>
                <a:gd name="connsiteY0" fmla="*/ 0 h 1632344"/>
                <a:gd name="connsiteX1" fmla="*/ 412833 w 692577"/>
                <a:gd name="connsiteY1" fmla="*/ 97569 h 1632344"/>
                <a:gd name="connsiteX2" fmla="*/ 600550 w 692577"/>
                <a:gd name="connsiteY2" fmla="*/ 506836 h 1632344"/>
                <a:gd name="connsiteX3" fmla="*/ 692577 w 692577"/>
                <a:gd name="connsiteY3" fmla="*/ 1632344 h 1632344"/>
                <a:gd name="connsiteX0" fmla="*/ 0 w 692577"/>
                <a:gd name="connsiteY0" fmla="*/ 0 h 1632344"/>
                <a:gd name="connsiteX1" fmla="*/ 412833 w 692577"/>
                <a:gd name="connsiteY1" fmla="*/ 97569 h 1632344"/>
                <a:gd name="connsiteX2" fmla="*/ 600550 w 692577"/>
                <a:gd name="connsiteY2" fmla="*/ 506836 h 1632344"/>
                <a:gd name="connsiteX3" fmla="*/ 692577 w 692577"/>
                <a:gd name="connsiteY3" fmla="*/ 1632344 h 1632344"/>
                <a:gd name="connsiteX0" fmla="*/ 0 w 692577"/>
                <a:gd name="connsiteY0" fmla="*/ 0 h 1632344"/>
                <a:gd name="connsiteX1" fmla="*/ 412833 w 692577"/>
                <a:gd name="connsiteY1" fmla="*/ 97569 h 1632344"/>
                <a:gd name="connsiteX2" fmla="*/ 600550 w 692577"/>
                <a:gd name="connsiteY2" fmla="*/ 506836 h 1632344"/>
                <a:gd name="connsiteX3" fmla="*/ 692577 w 692577"/>
                <a:gd name="connsiteY3" fmla="*/ 1632344 h 1632344"/>
                <a:gd name="connsiteX0" fmla="*/ 0 w 692577"/>
                <a:gd name="connsiteY0" fmla="*/ 0 h 1632344"/>
                <a:gd name="connsiteX1" fmla="*/ 394933 w 692577"/>
                <a:gd name="connsiteY1" fmla="*/ 82768 h 1632344"/>
                <a:gd name="connsiteX2" fmla="*/ 600550 w 692577"/>
                <a:gd name="connsiteY2" fmla="*/ 506836 h 1632344"/>
                <a:gd name="connsiteX3" fmla="*/ 692577 w 692577"/>
                <a:gd name="connsiteY3" fmla="*/ 1632344 h 1632344"/>
                <a:gd name="connsiteX0" fmla="*/ 0 w 577122"/>
                <a:gd name="connsiteY0" fmla="*/ 868 h 1609053"/>
                <a:gd name="connsiteX1" fmla="*/ 279478 w 577122"/>
                <a:gd name="connsiteY1" fmla="*/ 59477 h 1609053"/>
                <a:gd name="connsiteX2" fmla="*/ 485095 w 577122"/>
                <a:gd name="connsiteY2" fmla="*/ 483545 h 1609053"/>
                <a:gd name="connsiteX3" fmla="*/ 577122 w 577122"/>
                <a:gd name="connsiteY3" fmla="*/ 1609053 h 1609053"/>
                <a:gd name="connsiteX0" fmla="*/ 0 w 577122"/>
                <a:gd name="connsiteY0" fmla="*/ 22322 h 1630507"/>
                <a:gd name="connsiteX1" fmla="*/ 279478 w 577122"/>
                <a:gd name="connsiteY1" fmla="*/ 80931 h 1630507"/>
                <a:gd name="connsiteX2" fmla="*/ 485095 w 577122"/>
                <a:gd name="connsiteY2" fmla="*/ 504999 h 1630507"/>
                <a:gd name="connsiteX3" fmla="*/ 577122 w 577122"/>
                <a:gd name="connsiteY3" fmla="*/ 1630507 h 1630507"/>
                <a:gd name="connsiteX0" fmla="*/ 0 w 481273"/>
                <a:gd name="connsiteY0" fmla="*/ 17717 h 1650064"/>
                <a:gd name="connsiteX1" fmla="*/ 183629 w 481273"/>
                <a:gd name="connsiteY1" fmla="*/ 100488 h 1650064"/>
                <a:gd name="connsiteX2" fmla="*/ 389246 w 481273"/>
                <a:gd name="connsiteY2" fmla="*/ 524556 h 1650064"/>
                <a:gd name="connsiteX3" fmla="*/ 481273 w 481273"/>
                <a:gd name="connsiteY3" fmla="*/ 1650064 h 1650064"/>
                <a:gd name="connsiteX0" fmla="*/ 0 w 481273"/>
                <a:gd name="connsiteY0" fmla="*/ 38880 h 1671227"/>
                <a:gd name="connsiteX1" fmla="*/ 183629 w 481273"/>
                <a:gd name="connsiteY1" fmla="*/ 121651 h 1671227"/>
                <a:gd name="connsiteX2" fmla="*/ 389246 w 481273"/>
                <a:gd name="connsiteY2" fmla="*/ 545719 h 1671227"/>
                <a:gd name="connsiteX3" fmla="*/ 481273 w 481273"/>
                <a:gd name="connsiteY3" fmla="*/ 1671227 h 1671227"/>
                <a:gd name="connsiteX0" fmla="*/ 0 w 481273"/>
                <a:gd name="connsiteY0" fmla="*/ 38880 h 1671227"/>
                <a:gd name="connsiteX1" fmla="*/ 225019 w 481273"/>
                <a:gd name="connsiteY1" fmla="*/ 121650 h 1671227"/>
                <a:gd name="connsiteX2" fmla="*/ 389246 w 481273"/>
                <a:gd name="connsiteY2" fmla="*/ 545719 h 1671227"/>
                <a:gd name="connsiteX3" fmla="*/ 481273 w 481273"/>
                <a:gd name="connsiteY3" fmla="*/ 1671227 h 1671227"/>
                <a:gd name="connsiteX0" fmla="*/ 0 w 481273"/>
                <a:gd name="connsiteY0" fmla="*/ 38880 h 1671227"/>
                <a:gd name="connsiteX1" fmla="*/ 225019 w 481273"/>
                <a:gd name="connsiteY1" fmla="*/ 121650 h 1671227"/>
                <a:gd name="connsiteX2" fmla="*/ 380532 w 481273"/>
                <a:gd name="connsiteY2" fmla="*/ 545719 h 1671227"/>
                <a:gd name="connsiteX3" fmla="*/ 481273 w 481273"/>
                <a:gd name="connsiteY3" fmla="*/ 1671227 h 1671227"/>
                <a:gd name="connsiteX0" fmla="*/ 0 w 481273"/>
                <a:gd name="connsiteY0" fmla="*/ 38880 h 1671227"/>
                <a:gd name="connsiteX1" fmla="*/ 225019 w 481273"/>
                <a:gd name="connsiteY1" fmla="*/ 121650 h 1671227"/>
                <a:gd name="connsiteX2" fmla="*/ 380532 w 481273"/>
                <a:gd name="connsiteY2" fmla="*/ 545719 h 1671227"/>
                <a:gd name="connsiteX3" fmla="*/ 481273 w 481273"/>
                <a:gd name="connsiteY3" fmla="*/ 1671227 h 1671227"/>
                <a:gd name="connsiteX0" fmla="*/ 0 w 481273"/>
                <a:gd name="connsiteY0" fmla="*/ 41240 h 1673587"/>
                <a:gd name="connsiteX1" fmla="*/ 225019 w 481273"/>
                <a:gd name="connsiteY1" fmla="*/ 124010 h 1673587"/>
                <a:gd name="connsiteX2" fmla="*/ 369640 w 481273"/>
                <a:gd name="connsiteY2" fmla="*/ 620562 h 1673587"/>
                <a:gd name="connsiteX3" fmla="*/ 481273 w 481273"/>
                <a:gd name="connsiteY3" fmla="*/ 1673587 h 1673587"/>
                <a:gd name="connsiteX0" fmla="*/ 0 w 485630"/>
                <a:gd name="connsiteY0" fmla="*/ 41240 h 1552783"/>
                <a:gd name="connsiteX1" fmla="*/ 225019 w 485630"/>
                <a:gd name="connsiteY1" fmla="*/ 124010 h 1552783"/>
                <a:gd name="connsiteX2" fmla="*/ 369640 w 485630"/>
                <a:gd name="connsiteY2" fmla="*/ 620562 h 1552783"/>
                <a:gd name="connsiteX3" fmla="*/ 485630 w 485630"/>
                <a:gd name="connsiteY3" fmla="*/ 1552783 h 1552783"/>
                <a:gd name="connsiteX0" fmla="*/ 0 w 485630"/>
                <a:gd name="connsiteY0" fmla="*/ 41240 h 1552783"/>
                <a:gd name="connsiteX1" fmla="*/ 225019 w 485630"/>
                <a:gd name="connsiteY1" fmla="*/ 124010 h 1552783"/>
                <a:gd name="connsiteX2" fmla="*/ 369640 w 485630"/>
                <a:gd name="connsiteY2" fmla="*/ 620562 h 1552783"/>
                <a:gd name="connsiteX3" fmla="*/ 485630 w 485630"/>
                <a:gd name="connsiteY3" fmla="*/ 1552783 h 1552783"/>
                <a:gd name="connsiteX0" fmla="*/ 0 w 485630"/>
                <a:gd name="connsiteY0" fmla="*/ 41240 h 1552783"/>
                <a:gd name="connsiteX1" fmla="*/ 225019 w 485630"/>
                <a:gd name="connsiteY1" fmla="*/ 124010 h 1552783"/>
                <a:gd name="connsiteX2" fmla="*/ 369640 w 485630"/>
                <a:gd name="connsiteY2" fmla="*/ 620562 h 1552783"/>
                <a:gd name="connsiteX3" fmla="*/ 485630 w 485630"/>
                <a:gd name="connsiteY3" fmla="*/ 1552783 h 1552783"/>
                <a:gd name="connsiteX0" fmla="*/ 0 w 485630"/>
                <a:gd name="connsiteY0" fmla="*/ 26530 h 1647739"/>
                <a:gd name="connsiteX1" fmla="*/ 225019 w 485630"/>
                <a:gd name="connsiteY1" fmla="*/ 218966 h 1647739"/>
                <a:gd name="connsiteX2" fmla="*/ 369640 w 485630"/>
                <a:gd name="connsiteY2" fmla="*/ 715518 h 1647739"/>
                <a:gd name="connsiteX3" fmla="*/ 485630 w 485630"/>
                <a:gd name="connsiteY3" fmla="*/ 1647739 h 1647739"/>
                <a:gd name="connsiteX0" fmla="*/ 0 w 485630"/>
                <a:gd name="connsiteY0" fmla="*/ 198 h 1621407"/>
                <a:gd name="connsiteX1" fmla="*/ 225019 w 485630"/>
                <a:gd name="connsiteY1" fmla="*/ 192634 h 1621407"/>
                <a:gd name="connsiteX2" fmla="*/ 369640 w 485630"/>
                <a:gd name="connsiteY2" fmla="*/ 689186 h 1621407"/>
                <a:gd name="connsiteX3" fmla="*/ 485630 w 485630"/>
                <a:gd name="connsiteY3" fmla="*/ 1621407 h 1621407"/>
              </a:gdLst>
              <a:ahLst/>
              <a:cxnLst>
                <a:cxn ang="0">
                  <a:pos x="connsiteX0" y="connsiteY0"/>
                </a:cxn>
                <a:cxn ang="0">
                  <a:pos x="connsiteX1" y="connsiteY1"/>
                </a:cxn>
                <a:cxn ang="0">
                  <a:pos x="connsiteX2" y="connsiteY2"/>
                </a:cxn>
                <a:cxn ang="0">
                  <a:pos x="connsiteX3" y="connsiteY3"/>
                </a:cxn>
              </a:cxnLst>
              <a:rect l="l" t="t" r="r" b="b"/>
              <a:pathLst>
                <a:path w="485630" h="1621407">
                  <a:moveTo>
                    <a:pt x="0" y="198"/>
                  </a:moveTo>
                  <a:cubicBezTo>
                    <a:pt x="101611" y="-4571"/>
                    <a:pt x="163412" y="77803"/>
                    <a:pt x="225019" y="192634"/>
                  </a:cubicBezTo>
                  <a:cubicBezTo>
                    <a:pt x="286626" y="307465"/>
                    <a:pt x="320033" y="430923"/>
                    <a:pt x="369640" y="689186"/>
                  </a:cubicBezTo>
                  <a:cubicBezTo>
                    <a:pt x="419247" y="947449"/>
                    <a:pt x="452357" y="1196308"/>
                    <a:pt x="485630" y="162140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81" name="テキスト ボックス 2">
              <a:extLst>
                <a:ext uri="{FF2B5EF4-FFF2-40B4-BE49-F238E27FC236}">
                  <a16:creationId xmlns:a16="http://schemas.microsoft.com/office/drawing/2014/main" id="{44C98FA4-935E-485B-B25C-57E2E3855615}"/>
                </a:ext>
              </a:extLst>
            </p:cNvPr>
            <p:cNvSpPr txBox="1">
              <a:spLocks noChangeArrowheads="1"/>
            </p:cNvSpPr>
            <p:nvPr/>
          </p:nvSpPr>
          <p:spPr bwMode="auto">
            <a:xfrm>
              <a:off x="112815" y="1240972"/>
              <a:ext cx="384810" cy="330200"/>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kern="100">
                  <a:effectLst/>
                  <a:latin typeface="Times New Roman" panose="02020603050405020304" pitchFamily="18" charset="0"/>
                  <a:ea typeface="ＭＳ 明朝" panose="02020609040205080304" pitchFamily="17" charset="-128"/>
                  <a:cs typeface="Times New Roman" panose="02020603050405020304" pitchFamily="18" charset="0"/>
                </a:rPr>
                <a:t>0</a:t>
              </a:r>
              <a:endParaRPr lang="ja-JP"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7" name="テキスト ボックス 2">
              <a:extLst>
                <a:ext uri="{FF2B5EF4-FFF2-40B4-BE49-F238E27FC236}">
                  <a16:creationId xmlns:a16="http://schemas.microsoft.com/office/drawing/2014/main" id="{BC788CBB-7379-4B8E-8C78-272702618BAF}"/>
                </a:ext>
              </a:extLst>
            </p:cNvPr>
            <p:cNvSpPr txBox="1">
              <a:spLocks noChangeArrowheads="1"/>
            </p:cNvSpPr>
            <p:nvPr/>
          </p:nvSpPr>
          <p:spPr bwMode="auto">
            <a:xfrm>
              <a:off x="28667" y="524883"/>
              <a:ext cx="384809" cy="244579"/>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i="1" kern="100" dirty="0">
                  <a:effectLst/>
                  <a:latin typeface="Bookman Old Style" panose="02050604050505020204" pitchFamily="18" charset="0"/>
                  <a:ea typeface="ＭＳ 明朝" panose="02020609040205080304" pitchFamily="17" charset="-128"/>
                  <a:cs typeface="Times New Roman" panose="02020603050405020304" pitchFamily="18" charset="0"/>
                </a:rPr>
                <a:t>v</a:t>
              </a:r>
              <a:r>
                <a:rPr lang="en-US" altLang="ja-JP" kern="100" baseline="-25000" dirty="0">
                  <a:ea typeface="ＭＳ 明朝" panose="02020609040205080304" pitchFamily="17" charset="-128"/>
                  <a:cs typeface="Times New Roman" panose="02020603050405020304" pitchFamily="18" charset="0"/>
                </a:rPr>
                <a:t>0</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9" name="テキスト ボックス 2">
              <a:extLst>
                <a:ext uri="{FF2B5EF4-FFF2-40B4-BE49-F238E27FC236}">
                  <a16:creationId xmlns:a16="http://schemas.microsoft.com/office/drawing/2014/main" id="{A49B2E0A-5BA6-46DB-929B-83F12A0B7418}"/>
                </a:ext>
              </a:extLst>
            </p:cNvPr>
            <p:cNvSpPr txBox="1">
              <a:spLocks noChangeArrowheads="1"/>
            </p:cNvSpPr>
            <p:nvPr/>
          </p:nvSpPr>
          <p:spPr bwMode="auto">
            <a:xfrm>
              <a:off x="657422" y="348535"/>
              <a:ext cx="642265" cy="244579"/>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a </a:t>
              </a:r>
              <a:r>
                <a:rPr lang="en-US" altLang="ja-JP" kern="100" dirty="0">
                  <a:latin typeface="Symbol" panose="05050102010706020507" pitchFamily="18" charset="2"/>
                  <a:ea typeface="ＭＳ 明朝" panose="02020609040205080304" pitchFamily="17" charset="-128"/>
                  <a:cs typeface="Times New Roman" panose="02020603050405020304" pitchFamily="18" charset="0"/>
                </a:rPr>
                <a:t>&lt; </a:t>
              </a:r>
              <a:r>
                <a:rPr lang="en-US" altLang="ja-JP" kern="100" dirty="0">
                  <a:ea typeface="ＭＳ 明朝" panose="02020609040205080304" pitchFamily="17" charset="-128"/>
                  <a:cs typeface="Times New Roman" panose="02020603050405020304" pitchFamily="18" charset="0"/>
                </a:rPr>
                <a:t>0</a:t>
              </a:r>
              <a:endParaRPr lang="ja-JP" altLang="ja-JP" kern="100" dirty="0">
                <a:ea typeface="ＭＳ 明朝" panose="02020609040205080304" pitchFamily="17" charset="-128"/>
                <a:cs typeface="Times New Roman" panose="02020603050405020304" pitchFamily="18" charset="0"/>
              </a:endParaRPr>
            </a:p>
          </p:txBody>
        </p:sp>
      </p:grpSp>
      <p:sp>
        <p:nvSpPr>
          <p:cNvPr id="93" name="Rectangle 73">
            <a:extLst>
              <a:ext uri="{FF2B5EF4-FFF2-40B4-BE49-F238E27FC236}">
                <a16:creationId xmlns:a16="http://schemas.microsoft.com/office/drawing/2014/main" id="{33A8AD58-A88B-42DB-BDC0-0A83F9C5E032}"/>
              </a:ext>
            </a:extLst>
          </p:cNvPr>
          <p:cNvSpPr>
            <a:spLocks noChangeArrowheads="1"/>
          </p:cNvSpPr>
          <p:nvPr/>
        </p:nvSpPr>
        <p:spPr bwMode="auto">
          <a:xfrm>
            <a:off x="1166015" y="3240504"/>
            <a:ext cx="3424911"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化学反応の基質の量</a:t>
            </a:r>
          </a:p>
        </p:txBody>
      </p:sp>
      <p:sp>
        <p:nvSpPr>
          <p:cNvPr id="94" name="Rectangle 73">
            <a:extLst>
              <a:ext uri="{FF2B5EF4-FFF2-40B4-BE49-F238E27FC236}">
                <a16:creationId xmlns:a16="http://schemas.microsoft.com/office/drawing/2014/main" id="{458E194F-B6E4-4314-A9A6-7C250217DA16}"/>
              </a:ext>
            </a:extLst>
          </p:cNvPr>
          <p:cNvSpPr>
            <a:spLocks noChangeArrowheads="1"/>
          </p:cNvSpPr>
          <p:nvPr/>
        </p:nvSpPr>
        <p:spPr bwMode="auto">
          <a:xfrm>
            <a:off x="1166015" y="4693767"/>
            <a:ext cx="3086304" cy="1894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浮力と重力が釣り合っている場合の</a:t>
            </a:r>
            <a:endParaRPr lang="en-US" altLang="ja-JP" dirty="0">
              <a:solidFill>
                <a:srgbClr val="000000"/>
              </a:solidFill>
              <a:latin typeface="ＭＳ Ｐゴシック" charset="-128"/>
              <a:cs typeface="Times New Roman" pitchFamily="18" charset="0"/>
            </a:endParaRPr>
          </a:p>
          <a:p>
            <a:pPr>
              <a:spcBef>
                <a:spcPct val="0"/>
              </a:spcBef>
            </a:pPr>
            <a:r>
              <a:rPr lang="ja-JP" altLang="en-US" dirty="0">
                <a:solidFill>
                  <a:srgbClr val="000000"/>
                </a:solidFill>
                <a:latin typeface="ＭＳ Ｐゴシック" charset="-128"/>
                <a:cs typeface="Times New Roman" pitchFamily="18" charset="0"/>
              </a:rPr>
              <a:t>粘性抵抗のある</a:t>
            </a:r>
            <a:endParaRPr lang="en-US" altLang="ja-JP" dirty="0">
              <a:solidFill>
                <a:srgbClr val="000000"/>
              </a:solidFill>
              <a:latin typeface="ＭＳ Ｐゴシック" charset="-128"/>
              <a:cs typeface="Times New Roman" pitchFamily="18" charset="0"/>
            </a:endParaRPr>
          </a:p>
          <a:p>
            <a:pPr>
              <a:spcBef>
                <a:spcPct val="0"/>
              </a:spcBef>
            </a:pPr>
            <a:r>
              <a:rPr lang="ja-JP" altLang="en-US" dirty="0">
                <a:solidFill>
                  <a:srgbClr val="000000"/>
                </a:solidFill>
                <a:latin typeface="ＭＳ Ｐゴシック" charset="-128"/>
                <a:cs typeface="Times New Roman" pitchFamily="18" charset="0"/>
              </a:rPr>
              <a:t>流体中の落下速度</a:t>
            </a:r>
          </a:p>
        </p:txBody>
      </p:sp>
      <p:sp>
        <p:nvSpPr>
          <p:cNvPr id="95" name="テキスト ボックス 2">
            <a:extLst>
              <a:ext uri="{FF2B5EF4-FFF2-40B4-BE49-F238E27FC236}">
                <a16:creationId xmlns:a16="http://schemas.microsoft.com/office/drawing/2014/main" id="{417C586A-AB7F-4571-AE6E-CE562B0C815E}"/>
              </a:ext>
            </a:extLst>
          </p:cNvPr>
          <p:cNvSpPr txBox="1">
            <a:spLocks noChangeArrowheads="1"/>
          </p:cNvSpPr>
          <p:nvPr/>
        </p:nvSpPr>
        <p:spPr bwMode="auto">
          <a:xfrm>
            <a:off x="883920" y="1485246"/>
            <a:ext cx="1015722" cy="444238"/>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i="1" kern="100" dirty="0">
                <a:effectLst/>
                <a:latin typeface="Bookman Old Style" panose="02050604050505020204" pitchFamily="18" charset="0"/>
                <a:ea typeface="ＭＳ 明朝" panose="02020609040205080304" pitchFamily="17" charset="-128"/>
                <a:cs typeface="Times New Roman" panose="02020603050405020304" pitchFamily="18" charset="0"/>
              </a:rPr>
              <a:t>a </a:t>
            </a:r>
            <a:r>
              <a:rPr lang="en-US" kern="100" dirty="0">
                <a:effectLst/>
                <a:latin typeface="Symbol" panose="05050102010706020507" pitchFamily="18" charset="2"/>
                <a:ea typeface="ＭＳ 明朝" panose="02020609040205080304" pitchFamily="17" charset="-128"/>
                <a:cs typeface="Times New Roman" panose="02020603050405020304" pitchFamily="18" charset="0"/>
              </a:rPr>
              <a:t>&gt; </a:t>
            </a:r>
            <a:r>
              <a:rPr lang="en-US" kern="100" dirty="0">
                <a:effectLst/>
                <a:latin typeface="+mn-lt"/>
                <a:ea typeface="ＭＳ 明朝" panose="02020609040205080304" pitchFamily="17" charset="-128"/>
                <a:cs typeface="Times New Roman" panose="02020603050405020304" pitchFamily="18" charset="0"/>
              </a:rPr>
              <a:t>0</a:t>
            </a:r>
            <a:endParaRPr lang="ja-JP" kern="100" dirty="0">
              <a:effectLst/>
              <a:latin typeface="+mn-lt"/>
              <a:ea typeface="ＭＳ 明朝" panose="02020609040205080304" pitchFamily="17" charset="-128"/>
              <a:cs typeface="Times New Roman" panose="02020603050405020304" pitchFamily="18" charset="0"/>
            </a:endParaRPr>
          </a:p>
        </p:txBody>
      </p:sp>
      <p:sp>
        <p:nvSpPr>
          <p:cNvPr id="96" name="テキスト ボックス 2">
            <a:extLst>
              <a:ext uri="{FF2B5EF4-FFF2-40B4-BE49-F238E27FC236}">
                <a16:creationId xmlns:a16="http://schemas.microsoft.com/office/drawing/2014/main" id="{0EA4AD40-4CC3-4C4A-9AF3-978B478D033A}"/>
              </a:ext>
            </a:extLst>
          </p:cNvPr>
          <p:cNvSpPr txBox="1">
            <a:spLocks noChangeArrowheads="1"/>
          </p:cNvSpPr>
          <p:nvPr/>
        </p:nvSpPr>
        <p:spPr bwMode="auto">
          <a:xfrm>
            <a:off x="883920" y="2645959"/>
            <a:ext cx="1015722" cy="444238"/>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i="1" kern="100" dirty="0">
                <a:effectLst/>
                <a:latin typeface="Bookman Old Style" panose="02050604050505020204" pitchFamily="18" charset="0"/>
                <a:ea typeface="ＭＳ 明朝" panose="02020609040205080304" pitchFamily="17" charset="-128"/>
                <a:cs typeface="Times New Roman" panose="02020603050405020304" pitchFamily="18" charset="0"/>
              </a:rPr>
              <a:t>a </a:t>
            </a:r>
            <a:r>
              <a:rPr lang="en-US" kern="100" dirty="0">
                <a:effectLst/>
                <a:latin typeface="Symbol" panose="05050102010706020507" pitchFamily="18" charset="2"/>
                <a:ea typeface="ＭＳ 明朝" panose="02020609040205080304" pitchFamily="17" charset="-128"/>
                <a:cs typeface="Times New Roman" panose="02020603050405020304" pitchFamily="18" charset="0"/>
              </a:rPr>
              <a:t>&lt; </a:t>
            </a:r>
            <a:r>
              <a:rPr lang="en-US" kern="100" dirty="0">
                <a:effectLst/>
                <a:latin typeface="+mn-lt"/>
                <a:ea typeface="ＭＳ 明朝" panose="02020609040205080304" pitchFamily="17" charset="-128"/>
                <a:cs typeface="Times New Roman" panose="02020603050405020304" pitchFamily="18" charset="0"/>
              </a:rPr>
              <a:t>0</a:t>
            </a:r>
            <a:endParaRPr lang="ja-JP" kern="100" dirty="0">
              <a:effectLst/>
              <a:latin typeface="+mn-lt"/>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664623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93" grpId="0"/>
      <p:bldP spid="94" grpId="0"/>
      <p:bldP spid="95" grpId="0"/>
      <p:bldP spid="9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76"/>
          <p:cNvSpPr>
            <a:spLocks noChangeArrowheads="1"/>
          </p:cNvSpPr>
          <p:nvPr/>
        </p:nvSpPr>
        <p:spPr bwMode="auto">
          <a:xfrm>
            <a:off x="0" y="0"/>
            <a:ext cx="7032812"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kern="0" dirty="0">
                <a:solidFill>
                  <a:srgbClr val="0000FF"/>
                </a:solidFill>
              </a:rPr>
              <a:t>例</a:t>
            </a:r>
            <a:r>
              <a:rPr lang="en-US" altLang="ja-JP" kern="0" dirty="0">
                <a:solidFill>
                  <a:srgbClr val="0000FF"/>
                </a:solidFill>
              </a:rPr>
              <a:t>3</a:t>
            </a:r>
            <a:r>
              <a:rPr lang="ja-JP" altLang="en-US" kern="0" dirty="0">
                <a:solidFill>
                  <a:srgbClr val="0000FF"/>
                </a:solidFill>
              </a:rPr>
              <a:t>　重力、浮力、粘性抵抗力を受けた</a:t>
            </a:r>
            <a:r>
              <a:rPr lang="ja-JP" altLang="en-US" dirty="0">
                <a:solidFill>
                  <a:srgbClr val="3333CC"/>
                </a:solidFill>
              </a:rPr>
              <a:t>運動</a:t>
            </a:r>
            <a:endParaRPr lang="ja-JP" altLang="en-US" i="1" dirty="0">
              <a:solidFill>
                <a:srgbClr val="3333CC"/>
              </a:solidFill>
            </a:endParaRPr>
          </a:p>
        </p:txBody>
      </p:sp>
      <p:sp>
        <p:nvSpPr>
          <p:cNvPr id="20" name="Rectangle 73"/>
          <p:cNvSpPr>
            <a:spLocks noChangeArrowheads="1"/>
          </p:cNvSpPr>
          <p:nvPr/>
        </p:nvSpPr>
        <p:spPr bwMode="auto">
          <a:xfrm>
            <a:off x="0" y="483162"/>
            <a:ext cx="914400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時間を</a:t>
            </a:r>
            <a:r>
              <a:rPr lang="en-US" altLang="ja-JP" i="1" dirty="0">
                <a:solidFill>
                  <a:srgbClr val="000000"/>
                </a:solidFill>
                <a:latin typeface="Bookman Old Style" pitchFamily="18" charset="0"/>
                <a:cs typeface="Times New Roman" pitchFamily="18" charset="0"/>
              </a:rPr>
              <a:t>t</a:t>
            </a:r>
            <a:r>
              <a:rPr lang="en-US" altLang="ja-JP" dirty="0">
                <a:solidFill>
                  <a:srgbClr val="000000"/>
                </a:solidFill>
                <a:latin typeface="ＭＳ Ｐゴシック" charset="-128"/>
                <a:cs typeface="Times New Roman" pitchFamily="18" charset="0"/>
              </a:rPr>
              <a:t> </a:t>
            </a:r>
            <a:r>
              <a:rPr lang="ja-JP" altLang="en-US" dirty="0">
                <a:solidFill>
                  <a:srgbClr val="000000"/>
                </a:solidFill>
                <a:latin typeface="ＭＳ Ｐゴシック" charset="-128"/>
                <a:cs typeface="Times New Roman" pitchFamily="18" charset="0"/>
              </a:rPr>
              <a:t>とし、座標を</a:t>
            </a:r>
            <a:r>
              <a:rPr lang="en-US" altLang="ja-JP" i="1" dirty="0">
                <a:solidFill>
                  <a:srgbClr val="000000"/>
                </a:solidFill>
                <a:latin typeface="Bookman Old Style" pitchFamily="18" charset="0"/>
                <a:cs typeface="Times New Roman" pitchFamily="18" charset="0"/>
              </a:rPr>
              <a:t>z</a:t>
            </a:r>
            <a:r>
              <a:rPr lang="ja-JP" altLang="en-US" dirty="0">
                <a:solidFill>
                  <a:srgbClr val="000000"/>
                </a:solidFill>
                <a:latin typeface="ＭＳ Ｐゴシック" charset="-128"/>
                <a:cs typeface="Times New Roman" pitchFamily="18" charset="0"/>
              </a:rPr>
              <a:t>とする。</a:t>
            </a:r>
          </a:p>
        </p:txBody>
      </p:sp>
      <p:sp>
        <p:nvSpPr>
          <p:cNvPr id="2" name="正方形/長方形 1"/>
          <p:cNvSpPr/>
          <p:nvPr/>
        </p:nvSpPr>
        <p:spPr>
          <a:xfrm>
            <a:off x="0" y="988815"/>
            <a:ext cx="8276625" cy="523220"/>
          </a:xfrm>
          <a:prstGeom prst="rect">
            <a:avLst/>
          </a:prstGeom>
        </p:spPr>
        <p:txBody>
          <a:bodyPr wrap="none">
            <a:spAutoFit/>
          </a:bodyPr>
          <a:lstStyle/>
          <a:p>
            <a:r>
              <a:rPr lang="ja-JP" altLang="en-US" dirty="0">
                <a:solidFill>
                  <a:srgbClr val="000000"/>
                </a:solidFill>
                <a:latin typeface="ＭＳ Ｐゴシック" charset="-128"/>
                <a:cs typeface="Times New Roman" pitchFamily="18" charset="0"/>
              </a:rPr>
              <a:t>質量</a:t>
            </a:r>
            <a:r>
              <a:rPr lang="en-US" altLang="ja-JP" i="1" dirty="0">
                <a:solidFill>
                  <a:srgbClr val="000000"/>
                </a:solidFill>
                <a:latin typeface="Bookman Old Style" pitchFamily="18" charset="0"/>
                <a:cs typeface="Times New Roman" pitchFamily="18" charset="0"/>
              </a:rPr>
              <a:t>m</a:t>
            </a:r>
            <a:r>
              <a:rPr lang="ja-JP" altLang="en-US" dirty="0">
                <a:solidFill>
                  <a:srgbClr val="000000"/>
                </a:solidFill>
                <a:latin typeface="ＭＳ Ｐゴシック" charset="-128"/>
                <a:cs typeface="Times New Roman" pitchFamily="18" charset="0"/>
              </a:rPr>
              <a:t>の物体を</a:t>
            </a:r>
            <a:r>
              <a:rPr lang="en-US" altLang="ja-JP" i="1" dirty="0">
                <a:solidFill>
                  <a:srgbClr val="000000"/>
                </a:solidFill>
                <a:latin typeface="Bookman Old Style" pitchFamily="18" charset="0"/>
                <a:cs typeface="Times New Roman" pitchFamily="18" charset="0"/>
              </a:rPr>
              <a:t>z</a:t>
            </a:r>
            <a:r>
              <a:rPr lang="en-US" altLang="ja-JP" dirty="0">
                <a:solidFill>
                  <a:srgbClr val="000000"/>
                </a:solidFill>
                <a:latin typeface="Symbol" panose="05050102010706020507" pitchFamily="18" charset="2"/>
                <a:cs typeface="Times New Roman" pitchFamily="18" charset="0"/>
              </a:rPr>
              <a:t>=</a:t>
            </a:r>
            <a:r>
              <a:rPr lang="en-US" altLang="ja-JP" i="1" dirty="0">
                <a:solidFill>
                  <a:srgbClr val="000000"/>
                </a:solidFill>
                <a:latin typeface="Bookman Old Style" pitchFamily="18" charset="0"/>
                <a:cs typeface="Times New Roman" pitchFamily="18" charset="0"/>
              </a:rPr>
              <a:t>z</a:t>
            </a:r>
            <a:r>
              <a:rPr lang="en-US" altLang="ja-JP" baseline="-25000" dirty="0">
                <a:solidFill>
                  <a:srgbClr val="000000"/>
                </a:solidFill>
                <a:latin typeface="+mn-lt"/>
                <a:cs typeface="Times New Roman" pitchFamily="18" charset="0"/>
              </a:rPr>
              <a:t>0</a:t>
            </a:r>
            <a:r>
              <a:rPr lang="ja-JP" altLang="en-US" dirty="0">
                <a:solidFill>
                  <a:srgbClr val="000000"/>
                </a:solidFill>
                <a:latin typeface="ＭＳ Ｐゴシック" charset="-128"/>
                <a:cs typeface="Times New Roman" pitchFamily="18" charset="0"/>
              </a:rPr>
              <a:t>の点から初速度</a:t>
            </a:r>
            <a:r>
              <a:rPr lang="en-US" altLang="ja-JP" i="1" dirty="0">
                <a:solidFill>
                  <a:srgbClr val="000000"/>
                </a:solidFill>
                <a:latin typeface="Bookman Old Style" pitchFamily="18" charset="0"/>
                <a:cs typeface="Times New Roman" pitchFamily="18" charset="0"/>
              </a:rPr>
              <a:t>v</a:t>
            </a:r>
            <a:r>
              <a:rPr lang="en-US" altLang="ja-JP" baseline="-25000" dirty="0">
                <a:solidFill>
                  <a:srgbClr val="000000"/>
                </a:solidFill>
                <a:latin typeface="+mn-lt"/>
                <a:cs typeface="Times New Roman" pitchFamily="18" charset="0"/>
              </a:rPr>
              <a:t>0</a:t>
            </a:r>
            <a:r>
              <a:rPr lang="ja-JP" altLang="en-US" dirty="0">
                <a:solidFill>
                  <a:srgbClr val="000000"/>
                </a:solidFill>
                <a:latin typeface="ＭＳ Ｐゴシック" charset="-128"/>
                <a:cs typeface="Times New Roman" pitchFamily="18" charset="0"/>
              </a:rPr>
              <a:t>で放出する。</a:t>
            </a:r>
            <a:r>
              <a:rPr lang="en-US" altLang="ja-JP" dirty="0">
                <a:solidFill>
                  <a:srgbClr val="000000"/>
                </a:solidFill>
                <a:latin typeface="ＭＳ Ｐゴシック" charset="-128"/>
                <a:cs typeface="Times New Roman" pitchFamily="18" charset="0"/>
              </a:rPr>
              <a:t> </a:t>
            </a:r>
            <a:endParaRPr lang="ja-JP" altLang="en-US" dirty="0"/>
          </a:p>
        </p:txBody>
      </p:sp>
      <p:sp>
        <p:nvSpPr>
          <p:cNvPr id="22" name="正方形/長方形 21"/>
          <p:cNvSpPr/>
          <p:nvPr/>
        </p:nvSpPr>
        <p:spPr>
          <a:xfrm>
            <a:off x="-134" y="1601967"/>
            <a:ext cx="3166251" cy="523220"/>
          </a:xfrm>
          <a:prstGeom prst="rect">
            <a:avLst/>
          </a:prstGeom>
        </p:spPr>
        <p:txBody>
          <a:bodyPr wrap="none">
            <a:spAutoFit/>
          </a:bodyPr>
          <a:lstStyle/>
          <a:p>
            <a:r>
              <a:rPr lang="ja-JP" altLang="en-US" dirty="0">
                <a:solidFill>
                  <a:srgbClr val="000000"/>
                </a:solidFill>
                <a:latin typeface="ＭＳ Ｐゴシック" charset="-128"/>
                <a:cs typeface="Times New Roman" pitchFamily="18" charset="0"/>
              </a:rPr>
              <a:t>物体は粘性抵抗力 </a:t>
            </a:r>
            <a:endParaRPr lang="en-US" altLang="ja-JP" dirty="0">
              <a:solidFill>
                <a:srgbClr val="000000"/>
              </a:solidFill>
              <a:latin typeface="ＭＳ Ｐゴシック" charset="-128"/>
              <a:cs typeface="Times New Roman" pitchFamily="18" charset="0"/>
            </a:endParaRPr>
          </a:p>
        </p:txBody>
      </p:sp>
      <p:sp>
        <p:nvSpPr>
          <p:cNvPr id="5" name="正方形/長方形 4"/>
          <p:cNvSpPr/>
          <p:nvPr/>
        </p:nvSpPr>
        <p:spPr>
          <a:xfrm>
            <a:off x="4195348" y="1655651"/>
            <a:ext cx="3321424" cy="523220"/>
          </a:xfrm>
          <a:prstGeom prst="rect">
            <a:avLst/>
          </a:prstGeom>
        </p:spPr>
        <p:txBody>
          <a:bodyPr wrap="square">
            <a:spAutoFit/>
          </a:bodyPr>
          <a:lstStyle/>
          <a:p>
            <a:pPr lvl="0"/>
            <a:r>
              <a:rPr lang="ja-JP" altLang="en-US" dirty="0">
                <a:solidFill>
                  <a:srgbClr val="000000"/>
                </a:solidFill>
                <a:latin typeface="ＭＳ Ｐゴシック" charset="-128"/>
                <a:cs typeface="Times New Roman" pitchFamily="18" charset="0"/>
              </a:rPr>
              <a:t>（</a:t>
            </a:r>
            <a:r>
              <a:rPr lang="en-US" altLang="ja-JP" i="1" dirty="0">
                <a:solidFill>
                  <a:srgbClr val="000000"/>
                </a:solidFill>
                <a:latin typeface="Symbol" panose="05050102010706020507" pitchFamily="18" charset="2"/>
                <a:cs typeface="Times New Roman" pitchFamily="18" charset="0"/>
              </a:rPr>
              <a:t>g</a:t>
            </a:r>
            <a:r>
              <a:rPr lang="ja-JP" altLang="en-US" dirty="0">
                <a:solidFill>
                  <a:srgbClr val="000000"/>
                </a:solidFill>
                <a:latin typeface="ＭＳ Ｐゴシック" charset="-128"/>
                <a:cs typeface="Times New Roman" pitchFamily="18" charset="0"/>
              </a:rPr>
              <a:t>は正の定数）と</a:t>
            </a:r>
            <a:r>
              <a:rPr lang="en-US" altLang="ja-JP" dirty="0">
                <a:solidFill>
                  <a:srgbClr val="000000"/>
                </a:solidFill>
                <a:latin typeface="ＭＳ Ｐゴシック" charset="-128"/>
                <a:cs typeface="Times New Roman" pitchFamily="18" charset="0"/>
              </a:rPr>
              <a:t> </a:t>
            </a:r>
            <a:endParaRPr lang="ja-JP" altLang="en-US" dirty="0">
              <a:solidFill>
                <a:srgbClr val="000000"/>
              </a:solidFill>
            </a:endParaRPr>
          </a:p>
        </p:txBody>
      </p:sp>
      <p:graphicFrame>
        <p:nvGraphicFramePr>
          <p:cNvPr id="24" name="Object 80"/>
          <p:cNvGraphicFramePr>
            <a:graphicFrameLocks noChangeAspect="1"/>
          </p:cNvGraphicFramePr>
          <p:nvPr>
            <p:extLst>
              <p:ext uri="{D42A27DB-BD31-4B8C-83A1-F6EECF244321}">
                <p14:modId xmlns:p14="http://schemas.microsoft.com/office/powerpoint/2010/main" val="524145938"/>
              </p:ext>
            </p:extLst>
          </p:nvPr>
        </p:nvGraphicFramePr>
        <p:xfrm>
          <a:off x="2912929" y="1416649"/>
          <a:ext cx="1362075" cy="938212"/>
        </p:xfrm>
        <a:graphic>
          <a:graphicData uri="http://schemas.openxmlformats.org/presentationml/2006/ole">
            <mc:AlternateContent xmlns:mc="http://schemas.openxmlformats.org/markup-compatibility/2006">
              <mc:Choice xmlns:v="urn:schemas-microsoft-com:vml" Requires="v">
                <p:oleObj spid="_x0000_s281183" name="Equation" r:id="rId3" imgW="571320" imgH="393480" progId="Equation.DSMT4">
                  <p:embed/>
                </p:oleObj>
              </mc:Choice>
              <mc:Fallback>
                <p:oleObj name="Equation" r:id="rId3" imgW="571320" imgH="393480" progId="Equation.DSMT4">
                  <p:embed/>
                  <p:pic>
                    <p:nvPicPr>
                      <p:cNvPr id="0" name=""/>
                      <p:cNvPicPr>
                        <a:picLocks noChangeAspect="1" noChangeArrowheads="1"/>
                      </p:cNvPicPr>
                      <p:nvPr/>
                    </p:nvPicPr>
                    <p:blipFill>
                      <a:blip r:embed="rId4"/>
                      <a:srcRect/>
                      <a:stretch>
                        <a:fillRect/>
                      </a:stretch>
                    </p:blipFill>
                    <p:spPr bwMode="auto">
                      <a:xfrm>
                        <a:off x="2912929" y="1416649"/>
                        <a:ext cx="1362075" cy="938212"/>
                      </a:xfrm>
                      <a:prstGeom prst="rect">
                        <a:avLst/>
                      </a:prstGeom>
                      <a:noFill/>
                    </p:spPr>
                  </p:pic>
                </p:oleObj>
              </mc:Fallback>
            </mc:AlternateContent>
          </a:graphicData>
        </a:graphic>
      </p:graphicFrame>
      <p:sp>
        <p:nvSpPr>
          <p:cNvPr id="27" name="Rectangle 76"/>
          <p:cNvSpPr>
            <a:spLocks noChangeArrowheads="1"/>
          </p:cNvSpPr>
          <p:nvPr/>
        </p:nvSpPr>
        <p:spPr bwMode="auto">
          <a:xfrm>
            <a:off x="17832" y="3015219"/>
            <a:ext cx="2070847"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kern="0" dirty="0"/>
              <a:t>運動方程式は</a:t>
            </a:r>
            <a:r>
              <a:rPr lang="ja-JP" altLang="en-US" i="1" dirty="0"/>
              <a:t> </a:t>
            </a:r>
          </a:p>
        </p:txBody>
      </p:sp>
      <p:graphicFrame>
        <p:nvGraphicFramePr>
          <p:cNvPr id="28" name="Object 80"/>
          <p:cNvGraphicFramePr>
            <a:graphicFrameLocks noChangeAspect="1"/>
          </p:cNvGraphicFramePr>
          <p:nvPr>
            <p:extLst>
              <p:ext uri="{D42A27DB-BD31-4B8C-83A1-F6EECF244321}">
                <p14:modId xmlns:p14="http://schemas.microsoft.com/office/powerpoint/2010/main" val="2615983425"/>
              </p:ext>
            </p:extLst>
          </p:nvPr>
        </p:nvGraphicFramePr>
        <p:xfrm>
          <a:off x="2408607" y="2806351"/>
          <a:ext cx="4232275" cy="1000125"/>
        </p:xfrm>
        <a:graphic>
          <a:graphicData uri="http://schemas.openxmlformats.org/presentationml/2006/ole">
            <mc:AlternateContent xmlns:mc="http://schemas.openxmlformats.org/markup-compatibility/2006">
              <mc:Choice xmlns:v="urn:schemas-microsoft-com:vml" Requires="v">
                <p:oleObj spid="_x0000_s281184" name="Equation" r:id="rId5" imgW="1777680" imgH="419040" progId="Equation.DSMT4">
                  <p:embed/>
                </p:oleObj>
              </mc:Choice>
              <mc:Fallback>
                <p:oleObj name="Equation" r:id="rId5" imgW="1777680" imgH="419040" progId="Equation.DSMT4">
                  <p:embed/>
                  <p:pic>
                    <p:nvPicPr>
                      <p:cNvPr id="0" name=""/>
                      <p:cNvPicPr>
                        <a:picLocks noChangeAspect="1" noChangeArrowheads="1"/>
                      </p:cNvPicPr>
                      <p:nvPr/>
                    </p:nvPicPr>
                    <p:blipFill>
                      <a:blip r:embed="rId6"/>
                      <a:srcRect/>
                      <a:stretch>
                        <a:fillRect/>
                      </a:stretch>
                    </p:blipFill>
                    <p:spPr bwMode="auto">
                      <a:xfrm>
                        <a:off x="2408607" y="2806351"/>
                        <a:ext cx="4232275" cy="1000125"/>
                      </a:xfrm>
                      <a:prstGeom prst="rect">
                        <a:avLst/>
                      </a:prstGeom>
                      <a:noFill/>
                    </p:spPr>
                  </p:pic>
                </p:oleObj>
              </mc:Fallback>
            </mc:AlternateContent>
          </a:graphicData>
        </a:graphic>
      </p:graphicFrame>
      <p:sp>
        <p:nvSpPr>
          <p:cNvPr id="15" name="正方形/長方形 14"/>
          <p:cNvSpPr/>
          <p:nvPr/>
        </p:nvSpPr>
        <p:spPr>
          <a:xfrm>
            <a:off x="-134" y="2328167"/>
            <a:ext cx="7288306" cy="523220"/>
          </a:xfrm>
          <a:prstGeom prst="rect">
            <a:avLst/>
          </a:prstGeom>
        </p:spPr>
        <p:txBody>
          <a:bodyPr wrap="square">
            <a:spAutoFit/>
          </a:bodyPr>
          <a:lstStyle/>
          <a:p>
            <a:r>
              <a:rPr lang="ja-JP" altLang="en-US" dirty="0">
                <a:solidFill>
                  <a:srgbClr val="000000"/>
                </a:solidFill>
                <a:latin typeface="ＭＳ Ｐゴシック" charset="-128"/>
                <a:cs typeface="Times New Roman" pitchFamily="18" charset="0"/>
              </a:rPr>
              <a:t>重力</a:t>
            </a:r>
            <a:r>
              <a:rPr lang="en-US" altLang="ja-JP" dirty="0">
                <a:solidFill>
                  <a:srgbClr val="000000"/>
                </a:solidFill>
                <a:latin typeface="Symbol" panose="05050102010706020507" pitchFamily="18" charset="2"/>
                <a:cs typeface="Times New Roman" pitchFamily="18" charset="0"/>
              </a:rPr>
              <a:t>-</a:t>
            </a:r>
            <a:r>
              <a:rPr lang="en-US" altLang="ja-JP" i="1" dirty="0">
                <a:solidFill>
                  <a:srgbClr val="000000"/>
                </a:solidFill>
                <a:latin typeface="Bookman Old Style" pitchFamily="18" charset="0"/>
                <a:cs typeface="Times New Roman" pitchFamily="18" charset="0"/>
              </a:rPr>
              <a:t>mg</a:t>
            </a:r>
            <a:r>
              <a:rPr lang="ja-JP" altLang="en-US" dirty="0" err="1">
                <a:solidFill>
                  <a:srgbClr val="000000"/>
                </a:solidFill>
                <a:latin typeface="ＭＳ Ｐゴシック" charset="-128"/>
                <a:cs typeface="Times New Roman" pitchFamily="18" charset="0"/>
              </a:rPr>
              <a:t>、</a:t>
            </a:r>
            <a:r>
              <a:rPr lang="ja-JP" altLang="en-US" dirty="0">
                <a:solidFill>
                  <a:srgbClr val="000000"/>
                </a:solidFill>
                <a:latin typeface="ＭＳ Ｐゴシック" charset="-128"/>
                <a:cs typeface="Times New Roman" pitchFamily="18" charset="0"/>
              </a:rPr>
              <a:t>浮力</a:t>
            </a:r>
            <a:r>
              <a:rPr lang="en-US" altLang="ja-JP" i="1" dirty="0">
                <a:solidFill>
                  <a:srgbClr val="000000"/>
                </a:solidFill>
                <a:latin typeface="Bookman Old Style" pitchFamily="18" charset="0"/>
                <a:cs typeface="Times New Roman" pitchFamily="18" charset="0"/>
              </a:rPr>
              <a:t>B</a:t>
            </a:r>
            <a:r>
              <a:rPr lang="ja-JP" altLang="en-US" dirty="0">
                <a:solidFill>
                  <a:srgbClr val="000000"/>
                </a:solidFill>
                <a:latin typeface="ＭＳ Ｐゴシック" charset="-128"/>
                <a:cs typeface="Times New Roman" pitchFamily="18" charset="0"/>
              </a:rPr>
              <a:t>を受けて運動するものとする。</a:t>
            </a:r>
            <a:r>
              <a:rPr lang="en-US" altLang="ja-JP" dirty="0">
                <a:solidFill>
                  <a:srgbClr val="000000"/>
                </a:solidFill>
                <a:latin typeface="ＭＳ Ｐゴシック" charset="-128"/>
                <a:cs typeface="Times New Roman" pitchFamily="18" charset="0"/>
              </a:rPr>
              <a:t> </a:t>
            </a:r>
            <a:endParaRPr lang="ja-JP" altLang="en-US" dirty="0">
              <a:solidFill>
                <a:srgbClr val="000000"/>
              </a:solidFill>
            </a:endParaRPr>
          </a:p>
        </p:txBody>
      </p:sp>
      <p:sp>
        <p:nvSpPr>
          <p:cNvPr id="17" name="Rectangle 78"/>
          <p:cNvSpPr>
            <a:spLocks noChangeArrowheads="1"/>
          </p:cNvSpPr>
          <p:nvPr/>
        </p:nvSpPr>
        <p:spPr bwMode="auto">
          <a:xfrm>
            <a:off x="2273352" y="2781239"/>
            <a:ext cx="4777292" cy="105425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25" name="Object 80"/>
          <p:cNvGraphicFramePr>
            <a:graphicFrameLocks noChangeAspect="1"/>
          </p:cNvGraphicFramePr>
          <p:nvPr>
            <p:extLst>
              <p:ext uri="{D42A27DB-BD31-4B8C-83A1-F6EECF244321}">
                <p14:modId xmlns:p14="http://schemas.microsoft.com/office/powerpoint/2010/main" val="127446864"/>
              </p:ext>
            </p:extLst>
          </p:nvPr>
        </p:nvGraphicFramePr>
        <p:xfrm>
          <a:off x="207782" y="4486799"/>
          <a:ext cx="1390650" cy="1000125"/>
        </p:xfrm>
        <a:graphic>
          <a:graphicData uri="http://schemas.openxmlformats.org/presentationml/2006/ole">
            <mc:AlternateContent xmlns:mc="http://schemas.openxmlformats.org/markup-compatibility/2006">
              <mc:Choice xmlns:v="urn:schemas-microsoft-com:vml" Requires="v">
                <p:oleObj spid="_x0000_s281185" name="Equation" r:id="rId7" imgW="583920" imgH="419040" progId="Equation.DSMT4">
                  <p:embed/>
                </p:oleObj>
              </mc:Choice>
              <mc:Fallback>
                <p:oleObj name="Equation" r:id="rId7" imgW="583920" imgH="419040" progId="Equation.DSMT4">
                  <p:embed/>
                  <p:pic>
                    <p:nvPicPr>
                      <p:cNvPr id="0" name=""/>
                      <p:cNvPicPr>
                        <a:picLocks noChangeAspect="1" noChangeArrowheads="1"/>
                      </p:cNvPicPr>
                      <p:nvPr/>
                    </p:nvPicPr>
                    <p:blipFill>
                      <a:blip r:embed="rId8"/>
                      <a:srcRect/>
                      <a:stretch>
                        <a:fillRect/>
                      </a:stretch>
                    </p:blipFill>
                    <p:spPr bwMode="auto">
                      <a:xfrm>
                        <a:off x="207782" y="4486799"/>
                        <a:ext cx="1390650" cy="1000125"/>
                      </a:xfrm>
                      <a:prstGeom prst="rect">
                        <a:avLst/>
                      </a:prstGeom>
                      <a:noFill/>
                    </p:spPr>
                  </p:pic>
                </p:oleObj>
              </mc:Fallback>
            </mc:AlternateContent>
          </a:graphicData>
        </a:graphic>
      </p:graphicFrame>
      <p:sp>
        <p:nvSpPr>
          <p:cNvPr id="18" name="正方形/長方形 17">
            <a:extLst>
              <a:ext uri="{FF2B5EF4-FFF2-40B4-BE49-F238E27FC236}">
                <a16:creationId xmlns:a16="http://schemas.microsoft.com/office/drawing/2014/main" id="{80C80D3F-DB4C-4389-AEB1-A9A138812964}"/>
              </a:ext>
            </a:extLst>
          </p:cNvPr>
          <p:cNvSpPr/>
          <p:nvPr/>
        </p:nvSpPr>
        <p:spPr>
          <a:xfrm>
            <a:off x="-134" y="3855139"/>
            <a:ext cx="8985108" cy="523220"/>
          </a:xfrm>
          <a:prstGeom prst="rect">
            <a:avLst/>
          </a:prstGeom>
        </p:spPr>
        <p:txBody>
          <a:bodyPr wrap="square">
            <a:spAutoFit/>
          </a:bodyPr>
          <a:lstStyle/>
          <a:p>
            <a:pPr lvl="0"/>
            <a:r>
              <a:rPr lang="en-US" altLang="ja-JP" dirty="0">
                <a:solidFill>
                  <a:srgbClr val="0033CC"/>
                </a:solidFill>
                <a:latin typeface="+mn-lt"/>
                <a:ea typeface="ＭＳ Ｐゴシック" panose="020B0600070205080204" pitchFamily="50" charset="-128"/>
                <a:cs typeface="Times New Roman" pitchFamily="18" charset="0"/>
              </a:rPr>
              <a:t>(1)</a:t>
            </a:r>
            <a:r>
              <a:rPr lang="ja-JP" altLang="en-US" dirty="0">
                <a:solidFill>
                  <a:srgbClr val="000000"/>
                </a:solidFill>
                <a:latin typeface="ＭＳ Ｐゴシック" charset="-128"/>
                <a:cs typeface="Times New Roman" pitchFamily="18" charset="0"/>
              </a:rPr>
              <a:t>はじめに重力と浮力が釣り合っている場合を考える。</a:t>
            </a:r>
            <a:endParaRPr lang="en-US" altLang="ja-JP" dirty="0">
              <a:solidFill>
                <a:srgbClr val="000000"/>
              </a:solidFill>
              <a:latin typeface="ＭＳ Ｐゴシック" charset="-128"/>
              <a:cs typeface="Times New Roman" pitchFamily="18" charset="0"/>
            </a:endParaRPr>
          </a:p>
        </p:txBody>
      </p:sp>
      <p:graphicFrame>
        <p:nvGraphicFramePr>
          <p:cNvPr id="29" name="Object 80">
            <a:extLst>
              <a:ext uri="{FF2B5EF4-FFF2-40B4-BE49-F238E27FC236}">
                <a16:creationId xmlns:a16="http://schemas.microsoft.com/office/drawing/2014/main" id="{4BDAFC5A-6480-42DD-8022-9495EE52E237}"/>
              </a:ext>
            </a:extLst>
          </p:cNvPr>
          <p:cNvGraphicFramePr>
            <a:graphicFrameLocks noChangeAspect="1"/>
          </p:cNvGraphicFramePr>
          <p:nvPr>
            <p:extLst>
              <p:ext uri="{D42A27DB-BD31-4B8C-83A1-F6EECF244321}">
                <p14:modId xmlns:p14="http://schemas.microsoft.com/office/powerpoint/2010/main" val="2360645912"/>
              </p:ext>
            </p:extLst>
          </p:nvPr>
        </p:nvGraphicFramePr>
        <p:xfrm>
          <a:off x="3392487" y="4544531"/>
          <a:ext cx="1179513" cy="938213"/>
        </p:xfrm>
        <a:graphic>
          <a:graphicData uri="http://schemas.openxmlformats.org/presentationml/2006/ole">
            <mc:AlternateContent xmlns:mc="http://schemas.openxmlformats.org/markup-compatibility/2006">
              <mc:Choice xmlns:v="urn:schemas-microsoft-com:vml" Requires="v">
                <p:oleObj spid="_x0000_s281186" name="Equation" r:id="rId9" imgW="495000" imgH="393480" progId="Equation.DSMT4">
                  <p:embed/>
                </p:oleObj>
              </mc:Choice>
              <mc:Fallback>
                <p:oleObj name="Equation" r:id="rId9" imgW="495000" imgH="393480" progId="Equation.DSMT4">
                  <p:embed/>
                  <p:pic>
                    <p:nvPicPr>
                      <p:cNvPr id="25" name="Object 80"/>
                      <p:cNvPicPr>
                        <a:picLocks noChangeAspect="1" noChangeArrowheads="1"/>
                      </p:cNvPicPr>
                      <p:nvPr/>
                    </p:nvPicPr>
                    <p:blipFill>
                      <a:blip r:embed="rId10"/>
                      <a:srcRect/>
                      <a:stretch>
                        <a:fillRect/>
                      </a:stretch>
                    </p:blipFill>
                    <p:spPr bwMode="auto">
                      <a:xfrm>
                        <a:off x="3392487" y="4544531"/>
                        <a:ext cx="1179513" cy="938213"/>
                      </a:xfrm>
                      <a:prstGeom prst="rect">
                        <a:avLst/>
                      </a:prstGeom>
                      <a:noFill/>
                    </p:spPr>
                  </p:pic>
                </p:oleObj>
              </mc:Fallback>
            </mc:AlternateContent>
          </a:graphicData>
        </a:graphic>
      </p:graphicFrame>
      <p:sp>
        <p:nvSpPr>
          <p:cNvPr id="30" name="正方形/長方形 29">
            <a:extLst>
              <a:ext uri="{FF2B5EF4-FFF2-40B4-BE49-F238E27FC236}">
                <a16:creationId xmlns:a16="http://schemas.microsoft.com/office/drawing/2014/main" id="{5352437C-9198-46BE-8995-D3FD3C4DEFB1}"/>
              </a:ext>
            </a:extLst>
          </p:cNvPr>
          <p:cNvSpPr/>
          <p:nvPr/>
        </p:nvSpPr>
        <p:spPr>
          <a:xfrm>
            <a:off x="4520710" y="4710450"/>
            <a:ext cx="1504478" cy="523220"/>
          </a:xfrm>
          <a:prstGeom prst="rect">
            <a:avLst/>
          </a:prstGeom>
        </p:spPr>
        <p:txBody>
          <a:bodyPr wrap="square">
            <a:spAutoFit/>
          </a:bodyPr>
          <a:lstStyle/>
          <a:p>
            <a:pPr lvl="0"/>
            <a:r>
              <a:rPr lang="ja-JP" altLang="en-US" dirty="0">
                <a:solidFill>
                  <a:srgbClr val="000000"/>
                </a:solidFill>
                <a:latin typeface="ＭＳ Ｐゴシック" charset="-128"/>
                <a:cs typeface="Times New Roman" pitchFamily="18" charset="0"/>
              </a:rPr>
              <a:t>とおくと</a:t>
            </a:r>
            <a:endParaRPr lang="en-US" altLang="ja-JP" dirty="0">
              <a:solidFill>
                <a:srgbClr val="000000"/>
              </a:solidFill>
              <a:latin typeface="ＭＳ Ｐゴシック" charset="-128"/>
              <a:cs typeface="Times New Roman" pitchFamily="18" charset="0"/>
            </a:endParaRPr>
          </a:p>
        </p:txBody>
      </p:sp>
      <p:graphicFrame>
        <p:nvGraphicFramePr>
          <p:cNvPr id="31" name="Object 80">
            <a:extLst>
              <a:ext uri="{FF2B5EF4-FFF2-40B4-BE49-F238E27FC236}">
                <a16:creationId xmlns:a16="http://schemas.microsoft.com/office/drawing/2014/main" id="{3F229918-8830-43B1-B1F6-5A87C608A5EB}"/>
              </a:ext>
            </a:extLst>
          </p:cNvPr>
          <p:cNvGraphicFramePr>
            <a:graphicFrameLocks noChangeAspect="1"/>
          </p:cNvGraphicFramePr>
          <p:nvPr>
            <p:extLst>
              <p:ext uri="{D42A27DB-BD31-4B8C-83A1-F6EECF244321}">
                <p14:modId xmlns:p14="http://schemas.microsoft.com/office/powerpoint/2010/main" val="1715862015"/>
              </p:ext>
            </p:extLst>
          </p:nvPr>
        </p:nvGraphicFramePr>
        <p:xfrm>
          <a:off x="6376987" y="4544531"/>
          <a:ext cx="1573213" cy="939800"/>
        </p:xfrm>
        <a:graphic>
          <a:graphicData uri="http://schemas.openxmlformats.org/presentationml/2006/ole">
            <mc:AlternateContent xmlns:mc="http://schemas.openxmlformats.org/markup-compatibility/2006">
              <mc:Choice xmlns:v="urn:schemas-microsoft-com:vml" Requires="v">
                <p:oleObj spid="_x0000_s281187" name="Equation" r:id="rId11" imgW="660240" imgH="393480" progId="Equation.DSMT4">
                  <p:embed/>
                </p:oleObj>
              </mc:Choice>
              <mc:Fallback>
                <p:oleObj name="Equation" r:id="rId11" imgW="660240" imgH="393480" progId="Equation.DSMT4">
                  <p:embed/>
                  <p:pic>
                    <p:nvPicPr>
                      <p:cNvPr id="25" name="Object 80"/>
                      <p:cNvPicPr>
                        <a:picLocks noChangeAspect="1" noChangeArrowheads="1"/>
                      </p:cNvPicPr>
                      <p:nvPr/>
                    </p:nvPicPr>
                    <p:blipFill>
                      <a:blip r:embed="rId12"/>
                      <a:srcRect/>
                      <a:stretch>
                        <a:fillRect/>
                      </a:stretch>
                    </p:blipFill>
                    <p:spPr bwMode="auto">
                      <a:xfrm>
                        <a:off x="6376987" y="4544531"/>
                        <a:ext cx="1573213" cy="939800"/>
                      </a:xfrm>
                      <a:prstGeom prst="rect">
                        <a:avLst/>
                      </a:prstGeom>
                      <a:noFill/>
                    </p:spPr>
                  </p:pic>
                </p:oleObj>
              </mc:Fallback>
            </mc:AlternateContent>
          </a:graphicData>
        </a:graphic>
      </p:graphicFrame>
      <p:sp>
        <p:nvSpPr>
          <p:cNvPr id="32" name="正方形/長方形 31">
            <a:extLst>
              <a:ext uri="{FF2B5EF4-FFF2-40B4-BE49-F238E27FC236}">
                <a16:creationId xmlns:a16="http://schemas.microsoft.com/office/drawing/2014/main" id="{90E3C171-153D-4C63-8DAE-76B1EBAD3895}"/>
              </a:ext>
            </a:extLst>
          </p:cNvPr>
          <p:cNvSpPr/>
          <p:nvPr/>
        </p:nvSpPr>
        <p:spPr>
          <a:xfrm>
            <a:off x="0" y="5740178"/>
            <a:ext cx="7136164" cy="523220"/>
          </a:xfrm>
          <a:prstGeom prst="rect">
            <a:avLst/>
          </a:prstGeom>
        </p:spPr>
        <p:txBody>
          <a:bodyPr wrap="square">
            <a:spAutoFit/>
          </a:bodyPr>
          <a:lstStyle/>
          <a:p>
            <a:pPr lvl="0"/>
            <a:r>
              <a:rPr lang="ja-JP" altLang="en-US" dirty="0">
                <a:solidFill>
                  <a:srgbClr val="000000"/>
                </a:solidFill>
                <a:latin typeface="ＭＳ Ｐゴシック" charset="-128"/>
                <a:cs typeface="Times New Roman" pitchFamily="18" charset="0"/>
              </a:rPr>
              <a:t>これは例</a:t>
            </a:r>
            <a:r>
              <a:rPr lang="en-US" altLang="ja-JP" dirty="0">
                <a:solidFill>
                  <a:srgbClr val="000000"/>
                </a:solidFill>
                <a:latin typeface="+mn-lt"/>
                <a:ea typeface="ＭＳ Ｐゴシック" panose="020B0600070205080204" pitchFamily="50" charset="-128"/>
                <a:cs typeface="Times New Roman" pitchFamily="18" charset="0"/>
              </a:rPr>
              <a:t>2</a:t>
            </a:r>
            <a:r>
              <a:rPr lang="ja-JP" altLang="en-US" dirty="0">
                <a:solidFill>
                  <a:srgbClr val="000000"/>
                </a:solidFill>
                <a:latin typeface="ＭＳ Ｐゴシック" charset="-128"/>
                <a:cs typeface="Times New Roman" pitchFamily="18" charset="0"/>
              </a:rPr>
              <a:t>の微分方程式と同じ形である。</a:t>
            </a:r>
            <a:endParaRPr lang="en-US" altLang="ja-JP" dirty="0">
              <a:solidFill>
                <a:srgbClr val="000000"/>
              </a:solidFill>
              <a:latin typeface="ＭＳ Ｐゴシック" charset="-128"/>
              <a:cs typeface="Times New Roman" pitchFamily="18" charset="0"/>
            </a:endParaRPr>
          </a:p>
        </p:txBody>
      </p:sp>
      <p:graphicFrame>
        <p:nvGraphicFramePr>
          <p:cNvPr id="33" name="Object 80">
            <a:extLst>
              <a:ext uri="{FF2B5EF4-FFF2-40B4-BE49-F238E27FC236}">
                <a16:creationId xmlns:a16="http://schemas.microsoft.com/office/drawing/2014/main" id="{326C9C4D-A689-4475-BA4F-1BDE752169C7}"/>
              </a:ext>
            </a:extLst>
          </p:cNvPr>
          <p:cNvGraphicFramePr>
            <a:graphicFrameLocks noChangeAspect="1"/>
          </p:cNvGraphicFramePr>
          <p:nvPr>
            <p:extLst>
              <p:ext uri="{D42A27DB-BD31-4B8C-83A1-F6EECF244321}">
                <p14:modId xmlns:p14="http://schemas.microsoft.com/office/powerpoint/2010/main" val="3324289311"/>
              </p:ext>
            </p:extLst>
          </p:nvPr>
        </p:nvGraphicFramePr>
        <p:xfrm>
          <a:off x="6832951" y="5891074"/>
          <a:ext cx="606425" cy="333375"/>
        </p:xfrm>
        <a:graphic>
          <a:graphicData uri="http://schemas.openxmlformats.org/presentationml/2006/ole">
            <mc:AlternateContent xmlns:mc="http://schemas.openxmlformats.org/markup-compatibility/2006">
              <mc:Choice xmlns:v="urn:schemas-microsoft-com:vml" Requires="v">
                <p:oleObj spid="_x0000_s281188" name="Equation" r:id="rId13" imgW="253800" imgH="139680" progId="Equation.DSMT4">
                  <p:embed/>
                </p:oleObj>
              </mc:Choice>
              <mc:Fallback>
                <p:oleObj name="Equation" r:id="rId13" imgW="253800" imgH="139680" progId="Equation.DSMT4">
                  <p:embed/>
                  <p:pic>
                    <p:nvPicPr>
                      <p:cNvPr id="31" name="Object 80">
                        <a:extLst>
                          <a:ext uri="{FF2B5EF4-FFF2-40B4-BE49-F238E27FC236}">
                            <a16:creationId xmlns:a16="http://schemas.microsoft.com/office/drawing/2014/main" id="{3F229918-8830-43B1-B1F6-5A87C608A5EB}"/>
                          </a:ext>
                        </a:extLst>
                      </p:cNvPr>
                      <p:cNvPicPr>
                        <a:picLocks noChangeAspect="1" noChangeArrowheads="1"/>
                      </p:cNvPicPr>
                      <p:nvPr/>
                    </p:nvPicPr>
                    <p:blipFill>
                      <a:blip r:embed="rId14"/>
                      <a:srcRect/>
                      <a:stretch>
                        <a:fillRect/>
                      </a:stretch>
                    </p:blipFill>
                    <p:spPr bwMode="auto">
                      <a:xfrm>
                        <a:off x="6832951" y="5891074"/>
                        <a:ext cx="606425" cy="333375"/>
                      </a:xfrm>
                      <a:prstGeom prst="rect">
                        <a:avLst/>
                      </a:prstGeom>
                      <a:noFill/>
                    </p:spPr>
                  </p:pic>
                </p:oleObj>
              </mc:Fallback>
            </mc:AlternateContent>
          </a:graphicData>
        </a:graphic>
      </p:graphicFrame>
      <p:sp>
        <p:nvSpPr>
          <p:cNvPr id="36" name="正方形/長方形 35">
            <a:extLst>
              <a:ext uri="{FF2B5EF4-FFF2-40B4-BE49-F238E27FC236}">
                <a16:creationId xmlns:a16="http://schemas.microsoft.com/office/drawing/2014/main" id="{26DEF181-FAAB-4DE9-94D5-B030F9339C22}"/>
              </a:ext>
            </a:extLst>
          </p:cNvPr>
          <p:cNvSpPr/>
          <p:nvPr/>
        </p:nvSpPr>
        <p:spPr>
          <a:xfrm>
            <a:off x="6243796" y="5773735"/>
            <a:ext cx="543739" cy="523220"/>
          </a:xfrm>
          <a:prstGeom prst="rect">
            <a:avLst/>
          </a:prstGeom>
        </p:spPr>
        <p:txBody>
          <a:bodyPr wrap="none">
            <a:spAutoFit/>
          </a:bodyPr>
          <a:lstStyle/>
          <a:p>
            <a:r>
              <a:rPr lang="ja-JP" altLang="en-US" dirty="0">
                <a:solidFill>
                  <a:srgbClr val="000000"/>
                </a:solidFill>
                <a:latin typeface="ＭＳ Ｐゴシック" charset="-128"/>
                <a:cs typeface="Times New Roman" pitchFamily="18" charset="0"/>
              </a:rPr>
              <a:t>∴</a:t>
            </a:r>
            <a:endParaRPr lang="ja-JP" altLang="en-US" dirty="0"/>
          </a:p>
        </p:txBody>
      </p:sp>
      <p:sp>
        <p:nvSpPr>
          <p:cNvPr id="37" name="Rectangle 78">
            <a:extLst>
              <a:ext uri="{FF2B5EF4-FFF2-40B4-BE49-F238E27FC236}">
                <a16:creationId xmlns:a16="http://schemas.microsoft.com/office/drawing/2014/main" id="{494CBF2A-10D7-40F7-8DD9-9A9F36E9284C}"/>
              </a:ext>
            </a:extLst>
          </p:cNvPr>
          <p:cNvSpPr>
            <a:spLocks noChangeArrowheads="1"/>
          </p:cNvSpPr>
          <p:nvPr/>
        </p:nvSpPr>
        <p:spPr bwMode="auto">
          <a:xfrm>
            <a:off x="101600" y="4505618"/>
            <a:ext cx="2837675" cy="105425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38" name="Rectangle 78">
            <a:extLst>
              <a:ext uri="{FF2B5EF4-FFF2-40B4-BE49-F238E27FC236}">
                <a16:creationId xmlns:a16="http://schemas.microsoft.com/office/drawing/2014/main" id="{F4661DA3-F395-43D0-B19E-6D0891E59A5C}"/>
              </a:ext>
            </a:extLst>
          </p:cNvPr>
          <p:cNvSpPr>
            <a:spLocks noChangeArrowheads="1"/>
          </p:cNvSpPr>
          <p:nvPr/>
        </p:nvSpPr>
        <p:spPr bwMode="auto">
          <a:xfrm>
            <a:off x="5761183" y="4489655"/>
            <a:ext cx="2837675" cy="105425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39" name="Object 80">
            <a:extLst>
              <a:ext uri="{FF2B5EF4-FFF2-40B4-BE49-F238E27FC236}">
                <a16:creationId xmlns:a16="http://schemas.microsoft.com/office/drawing/2014/main" id="{C200F193-BA6B-413C-ACBE-17E1A3804082}"/>
              </a:ext>
            </a:extLst>
          </p:cNvPr>
          <p:cNvGraphicFramePr>
            <a:graphicFrameLocks noChangeAspect="1"/>
          </p:cNvGraphicFramePr>
          <p:nvPr>
            <p:extLst>
              <p:ext uri="{D42A27DB-BD31-4B8C-83A1-F6EECF244321}">
                <p14:modId xmlns:p14="http://schemas.microsoft.com/office/powerpoint/2010/main" val="394868953"/>
              </p:ext>
            </p:extLst>
          </p:nvPr>
        </p:nvGraphicFramePr>
        <p:xfrm>
          <a:off x="7660181" y="5747214"/>
          <a:ext cx="968375" cy="576262"/>
        </p:xfrm>
        <a:graphic>
          <a:graphicData uri="http://schemas.openxmlformats.org/presentationml/2006/ole">
            <mc:AlternateContent xmlns:mc="http://schemas.openxmlformats.org/markup-compatibility/2006">
              <mc:Choice xmlns:v="urn:schemas-microsoft-com:vml" Requires="v">
                <p:oleObj spid="_x0000_s281189" name="Equation" r:id="rId15" imgW="406080" imgH="241200" progId="Equation.DSMT4">
                  <p:embed/>
                </p:oleObj>
              </mc:Choice>
              <mc:Fallback>
                <p:oleObj name="Equation" r:id="rId15" imgW="406080" imgH="241200" progId="Equation.DSMT4">
                  <p:embed/>
                  <p:pic>
                    <p:nvPicPr>
                      <p:cNvPr id="33" name="Object 80">
                        <a:extLst>
                          <a:ext uri="{FF2B5EF4-FFF2-40B4-BE49-F238E27FC236}">
                            <a16:creationId xmlns:a16="http://schemas.microsoft.com/office/drawing/2014/main" id="{326C9C4D-A689-4475-BA4F-1BDE752169C7}"/>
                          </a:ext>
                        </a:extLst>
                      </p:cNvPr>
                      <p:cNvPicPr>
                        <a:picLocks noChangeAspect="1" noChangeArrowheads="1"/>
                      </p:cNvPicPr>
                      <p:nvPr/>
                    </p:nvPicPr>
                    <p:blipFill>
                      <a:blip r:embed="rId16"/>
                      <a:srcRect/>
                      <a:stretch>
                        <a:fillRect/>
                      </a:stretch>
                    </p:blipFill>
                    <p:spPr bwMode="auto">
                      <a:xfrm>
                        <a:off x="7660181" y="5747214"/>
                        <a:ext cx="968375" cy="576262"/>
                      </a:xfrm>
                      <a:prstGeom prst="rect">
                        <a:avLst/>
                      </a:prstGeom>
                      <a:noFill/>
                    </p:spPr>
                  </p:pic>
                </p:oleObj>
              </mc:Fallback>
            </mc:AlternateContent>
          </a:graphicData>
        </a:graphic>
      </p:graphicFrame>
      <p:sp>
        <p:nvSpPr>
          <p:cNvPr id="40" name="Rectangle 78">
            <a:extLst>
              <a:ext uri="{FF2B5EF4-FFF2-40B4-BE49-F238E27FC236}">
                <a16:creationId xmlns:a16="http://schemas.microsoft.com/office/drawing/2014/main" id="{B3CBD29C-19C2-4B6D-AC02-884779CDF712}"/>
              </a:ext>
            </a:extLst>
          </p:cNvPr>
          <p:cNvSpPr>
            <a:spLocks noChangeArrowheads="1"/>
          </p:cNvSpPr>
          <p:nvPr/>
        </p:nvSpPr>
        <p:spPr bwMode="auto">
          <a:xfrm>
            <a:off x="7439377" y="5740178"/>
            <a:ext cx="1409984" cy="633698"/>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26" name="Line 65">
            <a:extLst>
              <a:ext uri="{FF2B5EF4-FFF2-40B4-BE49-F238E27FC236}">
                <a16:creationId xmlns:a16="http://schemas.microsoft.com/office/drawing/2014/main" id="{890EF5B0-330B-4952-AE2E-B25ABF2586CE}"/>
              </a:ext>
            </a:extLst>
          </p:cNvPr>
          <p:cNvSpPr>
            <a:spLocks noChangeShapeType="1"/>
          </p:cNvSpPr>
          <p:nvPr/>
        </p:nvSpPr>
        <p:spPr bwMode="auto">
          <a:xfrm flipV="1">
            <a:off x="3833770" y="3277764"/>
            <a:ext cx="1400960" cy="151236"/>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graphicFrame>
        <p:nvGraphicFramePr>
          <p:cNvPr id="34" name="Object 80">
            <a:extLst>
              <a:ext uri="{FF2B5EF4-FFF2-40B4-BE49-F238E27FC236}">
                <a16:creationId xmlns:a16="http://schemas.microsoft.com/office/drawing/2014/main" id="{B6D24937-909B-4FC6-A377-4D458ED04DBC}"/>
              </a:ext>
            </a:extLst>
          </p:cNvPr>
          <p:cNvGraphicFramePr>
            <a:graphicFrameLocks noChangeAspect="1"/>
          </p:cNvGraphicFramePr>
          <p:nvPr>
            <p:extLst>
              <p:ext uri="{D42A27DB-BD31-4B8C-83A1-F6EECF244321}">
                <p14:modId xmlns:p14="http://schemas.microsoft.com/office/powerpoint/2010/main" val="1674156597"/>
              </p:ext>
            </p:extLst>
          </p:nvPr>
        </p:nvGraphicFramePr>
        <p:xfrm>
          <a:off x="1598432" y="4542944"/>
          <a:ext cx="1360488" cy="939800"/>
        </p:xfrm>
        <a:graphic>
          <a:graphicData uri="http://schemas.openxmlformats.org/presentationml/2006/ole">
            <mc:AlternateContent xmlns:mc="http://schemas.openxmlformats.org/markup-compatibility/2006">
              <mc:Choice xmlns:v="urn:schemas-microsoft-com:vml" Requires="v">
                <p:oleObj spid="_x0000_s281190" name="Equation" r:id="rId17" imgW="571320" imgH="393480" progId="Equation.DSMT4">
                  <p:embed/>
                </p:oleObj>
              </mc:Choice>
              <mc:Fallback>
                <p:oleObj name="Equation" r:id="rId17" imgW="571320" imgH="393480" progId="Equation.DSMT4">
                  <p:embed/>
                  <p:pic>
                    <p:nvPicPr>
                      <p:cNvPr id="25" name="Object 80"/>
                      <p:cNvPicPr>
                        <a:picLocks noChangeAspect="1" noChangeArrowheads="1"/>
                      </p:cNvPicPr>
                      <p:nvPr/>
                    </p:nvPicPr>
                    <p:blipFill>
                      <a:blip r:embed="rId18"/>
                      <a:srcRect/>
                      <a:stretch>
                        <a:fillRect/>
                      </a:stretch>
                    </p:blipFill>
                    <p:spPr bwMode="auto">
                      <a:xfrm>
                        <a:off x="1598432" y="4542944"/>
                        <a:ext cx="1360488" cy="939800"/>
                      </a:xfrm>
                      <a:prstGeom prst="rect">
                        <a:avLst/>
                      </a:prstGeom>
                      <a:noFill/>
                    </p:spPr>
                  </p:pic>
                </p:oleObj>
              </mc:Fallback>
            </mc:AlternateContent>
          </a:graphicData>
        </a:graphic>
      </p:graphicFrame>
    </p:spTree>
    <p:extLst>
      <p:ext uri="{BB962C8B-B14F-4D97-AF65-F5344CB8AC3E}">
        <p14:creationId xmlns:p14="http://schemas.microsoft.com/office/powerpoint/2010/main" val="281141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64" presetClass="path" presetSubtype="0" fill="remove" nodeType="withEffect">
                                  <p:stCondLst>
                                    <p:cond delay="0"/>
                                  </p:stCondLst>
                                  <p:childTnLst>
                                    <p:animMotion origin="layout" path="M -4.72222E-6 -3.33333E-6 L 0.2375 -0.24514 " pathEditMode="relative" rAng="0" ptsTypes="AA">
                                      <p:cBhvr>
                                        <p:cTn id="56" dur="500" spd="-100000" fill="hold"/>
                                        <p:tgtEl>
                                          <p:spTgt spid="25"/>
                                        </p:tgtEl>
                                        <p:attrNameLst>
                                          <p:attrName>ppt_x</p:attrName>
                                          <p:attrName>ppt_y</p:attrName>
                                        </p:attrNameLst>
                                      </p:cBhvr>
                                      <p:rCtr x="11875" y="-12269"/>
                                    </p:animMotion>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64" presetClass="path" presetSubtype="0" fill="remove" nodeType="withEffect">
                                  <p:stCondLst>
                                    <p:cond delay="0"/>
                                  </p:stCondLst>
                                  <p:childTnLst>
                                    <p:animMotion origin="layout" path="M -1.94444E-6 1.48148E-6 L 0.40347 -0.24144 " pathEditMode="relative" rAng="0" ptsTypes="AA">
                                      <p:cBhvr>
                                        <p:cTn id="60" dur="500" spd="-100000" fill="hold"/>
                                        <p:tgtEl>
                                          <p:spTgt spid="34"/>
                                        </p:tgtEl>
                                        <p:attrNameLst>
                                          <p:attrName>ppt_x</p:attrName>
                                          <p:attrName>ppt_y</p:attrName>
                                        </p:attrNameLst>
                                      </p:cBhvr>
                                      <p:rCtr x="20174" y="-12083"/>
                                    </p:animMotion>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3"/>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 grpId="0"/>
      <p:bldP spid="22" grpId="0"/>
      <p:bldP spid="5" grpId="0"/>
      <p:bldP spid="27" grpId="0"/>
      <p:bldP spid="15" grpId="0"/>
      <p:bldP spid="17" grpId="0" animBg="1"/>
      <p:bldP spid="18" grpId="0"/>
      <p:bldP spid="30" grpId="0"/>
      <p:bldP spid="32" grpId="0"/>
      <p:bldP spid="36" grpId="0"/>
      <p:bldP spid="37" grpId="0" animBg="1"/>
      <p:bldP spid="38" grpId="0" animBg="1"/>
      <p:bldP spid="40"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正方形/長方形 35">
            <a:extLst>
              <a:ext uri="{FF2B5EF4-FFF2-40B4-BE49-F238E27FC236}">
                <a16:creationId xmlns:a16="http://schemas.microsoft.com/office/drawing/2014/main" id="{26DEF181-FAAB-4DE9-94D5-B030F9339C22}"/>
              </a:ext>
            </a:extLst>
          </p:cNvPr>
          <p:cNvSpPr/>
          <p:nvPr/>
        </p:nvSpPr>
        <p:spPr>
          <a:xfrm>
            <a:off x="6243796" y="5773735"/>
            <a:ext cx="543739" cy="523220"/>
          </a:xfrm>
          <a:prstGeom prst="rect">
            <a:avLst/>
          </a:prstGeom>
        </p:spPr>
        <p:txBody>
          <a:bodyPr wrap="none">
            <a:spAutoFit/>
          </a:bodyPr>
          <a:lstStyle/>
          <a:p>
            <a:r>
              <a:rPr lang="ja-JP" altLang="en-US" dirty="0">
                <a:solidFill>
                  <a:srgbClr val="000000"/>
                </a:solidFill>
                <a:latin typeface="ＭＳ Ｐゴシック" charset="-128"/>
                <a:cs typeface="Times New Roman" pitchFamily="18" charset="0"/>
              </a:rPr>
              <a:t>∴</a:t>
            </a:r>
            <a:endParaRPr lang="ja-JP" altLang="en-US" dirty="0"/>
          </a:p>
        </p:txBody>
      </p:sp>
      <p:grpSp>
        <p:nvGrpSpPr>
          <p:cNvPr id="3" name="グループ化 2">
            <a:extLst>
              <a:ext uri="{FF2B5EF4-FFF2-40B4-BE49-F238E27FC236}">
                <a16:creationId xmlns:a16="http://schemas.microsoft.com/office/drawing/2014/main" id="{1BA4D1E1-B9C9-4865-8F90-EFD3E895BAFE}"/>
              </a:ext>
            </a:extLst>
          </p:cNvPr>
          <p:cNvGrpSpPr/>
          <p:nvPr/>
        </p:nvGrpSpPr>
        <p:grpSpPr>
          <a:xfrm>
            <a:off x="6832951" y="5740178"/>
            <a:ext cx="2016410" cy="633698"/>
            <a:chOff x="6832951" y="5740178"/>
            <a:chExt cx="2016410" cy="633698"/>
          </a:xfrm>
        </p:grpSpPr>
        <p:graphicFrame>
          <p:nvGraphicFramePr>
            <p:cNvPr id="33" name="Object 80">
              <a:extLst>
                <a:ext uri="{FF2B5EF4-FFF2-40B4-BE49-F238E27FC236}">
                  <a16:creationId xmlns:a16="http://schemas.microsoft.com/office/drawing/2014/main" id="{326C9C4D-A689-4475-BA4F-1BDE752169C7}"/>
                </a:ext>
              </a:extLst>
            </p:cNvPr>
            <p:cNvGraphicFramePr>
              <a:graphicFrameLocks noChangeAspect="1"/>
            </p:cNvGraphicFramePr>
            <p:nvPr>
              <p:extLst>
                <p:ext uri="{D42A27DB-BD31-4B8C-83A1-F6EECF244321}">
                  <p14:modId xmlns:p14="http://schemas.microsoft.com/office/powerpoint/2010/main" val="4130029282"/>
                </p:ext>
              </p:extLst>
            </p:nvPr>
          </p:nvGraphicFramePr>
          <p:xfrm>
            <a:off x="6832951" y="5891074"/>
            <a:ext cx="606425" cy="333375"/>
          </p:xfrm>
          <a:graphic>
            <a:graphicData uri="http://schemas.openxmlformats.org/presentationml/2006/ole">
              <mc:AlternateContent xmlns:mc="http://schemas.openxmlformats.org/markup-compatibility/2006">
                <mc:Choice xmlns:v="urn:schemas-microsoft-com:vml" Requires="v">
                  <p:oleObj spid="_x0000_s322697" name="Equation" r:id="rId3" imgW="253800" imgH="139680" progId="Equation.DSMT4">
                    <p:embed/>
                  </p:oleObj>
                </mc:Choice>
                <mc:Fallback>
                  <p:oleObj name="Equation" r:id="rId3" imgW="253800" imgH="139680" progId="Equation.DSMT4">
                    <p:embed/>
                    <p:pic>
                      <p:nvPicPr>
                        <p:cNvPr id="33" name="Object 80">
                          <a:extLst>
                            <a:ext uri="{FF2B5EF4-FFF2-40B4-BE49-F238E27FC236}">
                              <a16:creationId xmlns:a16="http://schemas.microsoft.com/office/drawing/2014/main" id="{326C9C4D-A689-4475-BA4F-1BDE752169C7}"/>
                            </a:ext>
                          </a:extLst>
                        </p:cNvPr>
                        <p:cNvPicPr>
                          <a:picLocks noChangeAspect="1" noChangeArrowheads="1"/>
                        </p:cNvPicPr>
                        <p:nvPr/>
                      </p:nvPicPr>
                      <p:blipFill>
                        <a:blip r:embed="rId4"/>
                        <a:srcRect/>
                        <a:stretch>
                          <a:fillRect/>
                        </a:stretch>
                      </p:blipFill>
                      <p:spPr bwMode="auto">
                        <a:xfrm>
                          <a:off x="6832951" y="5891074"/>
                          <a:ext cx="606425" cy="333375"/>
                        </a:xfrm>
                        <a:prstGeom prst="rect">
                          <a:avLst/>
                        </a:prstGeom>
                        <a:noFill/>
                      </p:spPr>
                    </p:pic>
                  </p:oleObj>
                </mc:Fallback>
              </mc:AlternateContent>
            </a:graphicData>
          </a:graphic>
        </p:graphicFrame>
        <p:graphicFrame>
          <p:nvGraphicFramePr>
            <p:cNvPr id="39" name="Object 80">
              <a:extLst>
                <a:ext uri="{FF2B5EF4-FFF2-40B4-BE49-F238E27FC236}">
                  <a16:creationId xmlns:a16="http://schemas.microsoft.com/office/drawing/2014/main" id="{C200F193-BA6B-413C-ACBE-17E1A3804082}"/>
                </a:ext>
              </a:extLst>
            </p:cNvPr>
            <p:cNvGraphicFramePr>
              <a:graphicFrameLocks noChangeAspect="1"/>
            </p:cNvGraphicFramePr>
            <p:nvPr>
              <p:extLst>
                <p:ext uri="{D42A27DB-BD31-4B8C-83A1-F6EECF244321}">
                  <p14:modId xmlns:p14="http://schemas.microsoft.com/office/powerpoint/2010/main" val="1857277243"/>
                </p:ext>
              </p:extLst>
            </p:nvPr>
          </p:nvGraphicFramePr>
          <p:xfrm>
            <a:off x="7660181" y="5747214"/>
            <a:ext cx="968375" cy="576262"/>
          </p:xfrm>
          <a:graphic>
            <a:graphicData uri="http://schemas.openxmlformats.org/presentationml/2006/ole">
              <mc:AlternateContent xmlns:mc="http://schemas.openxmlformats.org/markup-compatibility/2006">
                <mc:Choice xmlns:v="urn:schemas-microsoft-com:vml" Requires="v">
                  <p:oleObj spid="_x0000_s322698" name="Equation" r:id="rId5" imgW="406080" imgH="241200" progId="Equation.DSMT4">
                    <p:embed/>
                  </p:oleObj>
                </mc:Choice>
                <mc:Fallback>
                  <p:oleObj name="Equation" r:id="rId5" imgW="406080" imgH="241200" progId="Equation.DSMT4">
                    <p:embed/>
                    <p:pic>
                      <p:nvPicPr>
                        <p:cNvPr id="39" name="Object 80">
                          <a:extLst>
                            <a:ext uri="{FF2B5EF4-FFF2-40B4-BE49-F238E27FC236}">
                              <a16:creationId xmlns:a16="http://schemas.microsoft.com/office/drawing/2014/main" id="{C200F193-BA6B-413C-ACBE-17E1A3804082}"/>
                            </a:ext>
                          </a:extLst>
                        </p:cNvPr>
                        <p:cNvPicPr>
                          <a:picLocks noChangeAspect="1" noChangeArrowheads="1"/>
                        </p:cNvPicPr>
                        <p:nvPr/>
                      </p:nvPicPr>
                      <p:blipFill>
                        <a:blip r:embed="rId6"/>
                        <a:srcRect/>
                        <a:stretch>
                          <a:fillRect/>
                        </a:stretch>
                      </p:blipFill>
                      <p:spPr bwMode="auto">
                        <a:xfrm>
                          <a:off x="7660181" y="5747214"/>
                          <a:ext cx="968375" cy="576262"/>
                        </a:xfrm>
                        <a:prstGeom prst="rect">
                          <a:avLst/>
                        </a:prstGeom>
                        <a:noFill/>
                      </p:spPr>
                    </p:pic>
                  </p:oleObj>
                </mc:Fallback>
              </mc:AlternateContent>
            </a:graphicData>
          </a:graphic>
        </p:graphicFrame>
        <p:sp>
          <p:nvSpPr>
            <p:cNvPr id="40" name="Rectangle 78">
              <a:extLst>
                <a:ext uri="{FF2B5EF4-FFF2-40B4-BE49-F238E27FC236}">
                  <a16:creationId xmlns:a16="http://schemas.microsoft.com/office/drawing/2014/main" id="{B3CBD29C-19C2-4B6D-AC02-884779CDF712}"/>
                </a:ext>
              </a:extLst>
            </p:cNvPr>
            <p:cNvSpPr>
              <a:spLocks noChangeArrowheads="1"/>
            </p:cNvSpPr>
            <p:nvPr/>
          </p:nvSpPr>
          <p:spPr bwMode="auto">
            <a:xfrm>
              <a:off x="7439377" y="5740178"/>
              <a:ext cx="1409984" cy="633698"/>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pSp>
      <p:graphicFrame>
        <p:nvGraphicFramePr>
          <p:cNvPr id="34" name="Object 80">
            <a:extLst>
              <a:ext uri="{FF2B5EF4-FFF2-40B4-BE49-F238E27FC236}">
                <a16:creationId xmlns:a16="http://schemas.microsoft.com/office/drawing/2014/main" id="{32D814AF-E2B6-491C-AD12-E991EAB4BD2D}"/>
              </a:ext>
            </a:extLst>
          </p:cNvPr>
          <p:cNvGraphicFramePr>
            <a:graphicFrameLocks noChangeAspect="1"/>
          </p:cNvGraphicFramePr>
          <p:nvPr>
            <p:extLst>
              <p:ext uri="{D42A27DB-BD31-4B8C-83A1-F6EECF244321}">
                <p14:modId xmlns:p14="http://schemas.microsoft.com/office/powerpoint/2010/main" val="2551608849"/>
              </p:ext>
            </p:extLst>
          </p:nvPr>
        </p:nvGraphicFramePr>
        <p:xfrm>
          <a:off x="222250" y="225558"/>
          <a:ext cx="1512887" cy="576262"/>
        </p:xfrm>
        <a:graphic>
          <a:graphicData uri="http://schemas.openxmlformats.org/presentationml/2006/ole">
            <mc:AlternateContent xmlns:mc="http://schemas.openxmlformats.org/markup-compatibility/2006">
              <mc:Choice xmlns:v="urn:schemas-microsoft-com:vml" Requires="v">
                <p:oleObj spid="_x0000_s322699" name="Equation" r:id="rId7" imgW="634680" imgH="241200" progId="Equation.DSMT4">
                  <p:embed/>
                </p:oleObj>
              </mc:Choice>
              <mc:Fallback>
                <p:oleObj name="Equation" r:id="rId7" imgW="634680" imgH="241200" progId="Equation.DSMT4">
                  <p:embed/>
                  <p:pic>
                    <p:nvPicPr>
                      <p:cNvPr id="47" name="Object 80">
                        <a:extLst>
                          <a:ext uri="{FF2B5EF4-FFF2-40B4-BE49-F238E27FC236}">
                            <a16:creationId xmlns:a16="http://schemas.microsoft.com/office/drawing/2014/main" id="{4EF79485-7279-4AA6-9612-68BF942E94B7}"/>
                          </a:ext>
                        </a:extLst>
                      </p:cNvPr>
                      <p:cNvPicPr>
                        <a:picLocks noChangeAspect="1" noChangeArrowheads="1"/>
                      </p:cNvPicPr>
                      <p:nvPr/>
                    </p:nvPicPr>
                    <p:blipFill>
                      <a:blip r:embed="rId8"/>
                      <a:srcRect/>
                      <a:stretch>
                        <a:fillRect/>
                      </a:stretch>
                    </p:blipFill>
                    <p:spPr bwMode="auto">
                      <a:xfrm>
                        <a:off x="222250" y="225558"/>
                        <a:ext cx="1512887" cy="576262"/>
                      </a:xfrm>
                      <a:prstGeom prst="rect">
                        <a:avLst/>
                      </a:prstGeom>
                      <a:noFill/>
                    </p:spPr>
                  </p:pic>
                </p:oleObj>
              </mc:Fallback>
            </mc:AlternateContent>
          </a:graphicData>
        </a:graphic>
      </p:graphicFrame>
      <p:graphicFrame>
        <p:nvGraphicFramePr>
          <p:cNvPr id="35" name="Object 80">
            <a:extLst>
              <a:ext uri="{FF2B5EF4-FFF2-40B4-BE49-F238E27FC236}">
                <a16:creationId xmlns:a16="http://schemas.microsoft.com/office/drawing/2014/main" id="{28002E32-E59A-47A5-BA15-492B4E675BE2}"/>
              </a:ext>
            </a:extLst>
          </p:cNvPr>
          <p:cNvGraphicFramePr>
            <a:graphicFrameLocks noChangeAspect="1"/>
          </p:cNvGraphicFramePr>
          <p:nvPr>
            <p:extLst>
              <p:ext uri="{D42A27DB-BD31-4B8C-83A1-F6EECF244321}">
                <p14:modId xmlns:p14="http://schemas.microsoft.com/office/powerpoint/2010/main" val="4080678323"/>
              </p:ext>
            </p:extLst>
          </p:nvPr>
        </p:nvGraphicFramePr>
        <p:xfrm>
          <a:off x="3392487" y="4544531"/>
          <a:ext cx="1179513" cy="938213"/>
        </p:xfrm>
        <a:graphic>
          <a:graphicData uri="http://schemas.openxmlformats.org/presentationml/2006/ole">
            <mc:AlternateContent xmlns:mc="http://schemas.openxmlformats.org/markup-compatibility/2006">
              <mc:Choice xmlns:v="urn:schemas-microsoft-com:vml" Requires="v">
                <p:oleObj spid="_x0000_s322700" name="Equation" r:id="rId9" imgW="495000" imgH="393480" progId="Equation.DSMT4">
                  <p:embed/>
                </p:oleObj>
              </mc:Choice>
              <mc:Fallback>
                <p:oleObj name="Equation" r:id="rId9" imgW="495000" imgH="393480" progId="Equation.DSMT4">
                  <p:embed/>
                  <p:pic>
                    <p:nvPicPr>
                      <p:cNvPr id="29" name="Object 80">
                        <a:extLst>
                          <a:ext uri="{FF2B5EF4-FFF2-40B4-BE49-F238E27FC236}">
                            <a16:creationId xmlns:a16="http://schemas.microsoft.com/office/drawing/2014/main" id="{4BDAFC5A-6480-42DD-8022-9495EE52E237}"/>
                          </a:ext>
                        </a:extLst>
                      </p:cNvPr>
                      <p:cNvPicPr>
                        <a:picLocks noChangeAspect="1" noChangeArrowheads="1"/>
                      </p:cNvPicPr>
                      <p:nvPr/>
                    </p:nvPicPr>
                    <p:blipFill>
                      <a:blip r:embed="rId10"/>
                      <a:srcRect/>
                      <a:stretch>
                        <a:fillRect/>
                      </a:stretch>
                    </p:blipFill>
                    <p:spPr bwMode="auto">
                      <a:xfrm>
                        <a:off x="3392487" y="4544531"/>
                        <a:ext cx="1179513" cy="938213"/>
                      </a:xfrm>
                      <a:prstGeom prst="rect">
                        <a:avLst/>
                      </a:prstGeom>
                      <a:noFill/>
                    </p:spPr>
                  </p:pic>
                </p:oleObj>
              </mc:Fallback>
            </mc:AlternateContent>
          </a:graphicData>
        </a:graphic>
      </p:graphicFrame>
      <p:sp>
        <p:nvSpPr>
          <p:cNvPr id="41" name="正方形/長方形 40">
            <a:extLst>
              <a:ext uri="{FF2B5EF4-FFF2-40B4-BE49-F238E27FC236}">
                <a16:creationId xmlns:a16="http://schemas.microsoft.com/office/drawing/2014/main" id="{6A3D646E-AB03-430E-9B1F-CF206562926E}"/>
              </a:ext>
            </a:extLst>
          </p:cNvPr>
          <p:cNvSpPr/>
          <p:nvPr/>
        </p:nvSpPr>
        <p:spPr>
          <a:xfrm>
            <a:off x="4119313" y="383560"/>
            <a:ext cx="5024688" cy="523220"/>
          </a:xfrm>
          <a:prstGeom prst="rect">
            <a:avLst/>
          </a:prstGeom>
        </p:spPr>
        <p:txBody>
          <a:bodyPr wrap="square">
            <a:spAutoFit/>
          </a:bodyPr>
          <a:lstStyle/>
          <a:p>
            <a:pPr lvl="0"/>
            <a:r>
              <a:rPr lang="ja-JP" altLang="en-US" dirty="0">
                <a:solidFill>
                  <a:srgbClr val="000000"/>
                </a:solidFill>
                <a:latin typeface="ＭＳ Ｐゴシック" charset="-128"/>
                <a:cs typeface="Times New Roman" pitchFamily="18" charset="0"/>
              </a:rPr>
              <a:t>これを積分して座標</a:t>
            </a:r>
            <a:r>
              <a:rPr lang="en-US" altLang="ja-JP" i="1" dirty="0">
                <a:solidFill>
                  <a:srgbClr val="000000"/>
                </a:solidFill>
                <a:latin typeface="Bookman Old Style" pitchFamily="18" charset="0"/>
                <a:cs typeface="Times New Roman" pitchFamily="18" charset="0"/>
              </a:rPr>
              <a:t>z</a:t>
            </a:r>
            <a:r>
              <a:rPr lang="ja-JP" altLang="en-US" dirty="0">
                <a:solidFill>
                  <a:srgbClr val="000000"/>
                </a:solidFill>
                <a:latin typeface="ＭＳ Ｐゴシック" charset="-128"/>
                <a:cs typeface="Times New Roman" pitchFamily="18" charset="0"/>
              </a:rPr>
              <a:t>を求めよう。</a:t>
            </a:r>
            <a:endParaRPr lang="en-US" altLang="ja-JP" dirty="0">
              <a:solidFill>
                <a:srgbClr val="000000"/>
              </a:solidFill>
              <a:latin typeface="ＭＳ Ｐゴシック" charset="-128"/>
              <a:cs typeface="Times New Roman" pitchFamily="18" charset="0"/>
            </a:endParaRPr>
          </a:p>
        </p:txBody>
      </p:sp>
      <p:graphicFrame>
        <p:nvGraphicFramePr>
          <p:cNvPr id="42" name="Object 80">
            <a:extLst>
              <a:ext uri="{FF2B5EF4-FFF2-40B4-BE49-F238E27FC236}">
                <a16:creationId xmlns:a16="http://schemas.microsoft.com/office/drawing/2014/main" id="{490F34A5-23A5-4A64-AD04-A5663B1EA05F}"/>
              </a:ext>
            </a:extLst>
          </p:cNvPr>
          <p:cNvGraphicFramePr>
            <a:graphicFrameLocks noChangeAspect="1"/>
          </p:cNvGraphicFramePr>
          <p:nvPr>
            <p:extLst>
              <p:ext uri="{D42A27DB-BD31-4B8C-83A1-F6EECF244321}">
                <p14:modId xmlns:p14="http://schemas.microsoft.com/office/powerpoint/2010/main" val="593514844"/>
              </p:ext>
            </p:extLst>
          </p:nvPr>
        </p:nvGraphicFramePr>
        <p:xfrm>
          <a:off x="2304800" y="106465"/>
          <a:ext cx="1814512" cy="939800"/>
        </p:xfrm>
        <a:graphic>
          <a:graphicData uri="http://schemas.openxmlformats.org/presentationml/2006/ole">
            <mc:AlternateContent xmlns:mc="http://schemas.openxmlformats.org/markup-compatibility/2006">
              <mc:Choice xmlns:v="urn:schemas-microsoft-com:vml" Requires="v">
                <p:oleObj spid="_x0000_s322701" name="Equation" r:id="rId11" imgW="761760" imgH="393480" progId="Equation.DSMT4">
                  <p:embed/>
                </p:oleObj>
              </mc:Choice>
              <mc:Fallback>
                <p:oleObj name="Equation" r:id="rId11" imgW="761760" imgH="393480" progId="Equation.DSMT4">
                  <p:embed/>
                  <p:pic>
                    <p:nvPicPr>
                      <p:cNvPr id="45" name="Object 80">
                        <a:extLst>
                          <a:ext uri="{FF2B5EF4-FFF2-40B4-BE49-F238E27FC236}">
                            <a16:creationId xmlns:a16="http://schemas.microsoft.com/office/drawing/2014/main" id="{416517B5-89BC-493E-8493-647E698D019B}"/>
                          </a:ext>
                        </a:extLst>
                      </p:cNvPr>
                      <p:cNvPicPr>
                        <a:picLocks noChangeAspect="1" noChangeArrowheads="1"/>
                      </p:cNvPicPr>
                      <p:nvPr/>
                    </p:nvPicPr>
                    <p:blipFill>
                      <a:blip r:embed="rId12"/>
                      <a:srcRect/>
                      <a:stretch>
                        <a:fillRect/>
                      </a:stretch>
                    </p:blipFill>
                    <p:spPr bwMode="auto">
                      <a:xfrm>
                        <a:off x="2304800" y="106465"/>
                        <a:ext cx="1814512" cy="939800"/>
                      </a:xfrm>
                      <a:prstGeom prst="rect">
                        <a:avLst/>
                      </a:prstGeom>
                      <a:noFill/>
                    </p:spPr>
                  </p:pic>
                </p:oleObj>
              </mc:Fallback>
            </mc:AlternateContent>
          </a:graphicData>
        </a:graphic>
      </p:graphicFrame>
      <p:sp>
        <p:nvSpPr>
          <p:cNvPr id="43" name="正方形/長方形 42">
            <a:extLst>
              <a:ext uri="{FF2B5EF4-FFF2-40B4-BE49-F238E27FC236}">
                <a16:creationId xmlns:a16="http://schemas.microsoft.com/office/drawing/2014/main" id="{D4A17D2D-157B-4E68-A259-7401AD1A3C76}"/>
              </a:ext>
            </a:extLst>
          </p:cNvPr>
          <p:cNvSpPr/>
          <p:nvPr/>
        </p:nvSpPr>
        <p:spPr>
          <a:xfrm>
            <a:off x="1761061" y="279092"/>
            <a:ext cx="543739" cy="523220"/>
          </a:xfrm>
          <a:prstGeom prst="rect">
            <a:avLst/>
          </a:prstGeom>
        </p:spPr>
        <p:txBody>
          <a:bodyPr wrap="none">
            <a:spAutoFit/>
          </a:bodyPr>
          <a:lstStyle/>
          <a:p>
            <a:r>
              <a:rPr lang="ja-JP" altLang="en-US" dirty="0">
                <a:solidFill>
                  <a:srgbClr val="000000"/>
                </a:solidFill>
                <a:latin typeface="ＭＳ Ｐゴシック" charset="-128"/>
                <a:cs typeface="Times New Roman" pitchFamily="18" charset="0"/>
              </a:rPr>
              <a:t>∴</a:t>
            </a:r>
            <a:endParaRPr lang="ja-JP" altLang="en-US" dirty="0"/>
          </a:p>
        </p:txBody>
      </p:sp>
    </p:spTree>
    <p:extLst>
      <p:ext uri="{BB962C8B-B14F-4D97-AF65-F5344CB8AC3E}">
        <p14:creationId xmlns:p14="http://schemas.microsoft.com/office/powerpoint/2010/main" val="116233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64" presetClass="path" presetSubtype="0" fill="remove" nodeType="withEffect">
                                  <p:stCondLst>
                                    <p:cond delay="0"/>
                                  </p:stCondLst>
                                  <p:childTnLst>
                                    <p:animMotion origin="layout" path="M 0.00035 0.00069 L 0.72084 0.80463 " pathEditMode="relative" rAng="0" ptsTypes="AA">
                                      <p:cBhvr>
                                        <p:cTn id="10" dur="500" spd="-100000" fill="hold"/>
                                        <p:tgtEl>
                                          <p:spTgt spid="34"/>
                                        </p:tgtEl>
                                        <p:attrNameLst>
                                          <p:attrName>ppt_x</p:attrName>
                                          <p:attrName>ppt_y</p:attrName>
                                        </p:attrNameLst>
                                      </p:cBhvr>
                                      <p:rCtr x="36024" y="40185"/>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a:extLst>
              <a:ext uri="{FF2B5EF4-FFF2-40B4-BE49-F238E27FC236}">
                <a16:creationId xmlns:a16="http://schemas.microsoft.com/office/drawing/2014/main" id="{D3D6123B-7CB6-47E6-9A83-87E4CDAB4949}"/>
              </a:ext>
            </a:extLst>
          </p:cNvPr>
          <p:cNvSpPr/>
          <p:nvPr/>
        </p:nvSpPr>
        <p:spPr>
          <a:xfrm>
            <a:off x="4119313" y="383560"/>
            <a:ext cx="5024688" cy="523220"/>
          </a:xfrm>
          <a:prstGeom prst="rect">
            <a:avLst/>
          </a:prstGeom>
        </p:spPr>
        <p:txBody>
          <a:bodyPr wrap="square">
            <a:spAutoFit/>
          </a:bodyPr>
          <a:lstStyle/>
          <a:p>
            <a:pPr lvl="0"/>
            <a:r>
              <a:rPr lang="ja-JP" altLang="en-US" dirty="0">
                <a:solidFill>
                  <a:srgbClr val="000000"/>
                </a:solidFill>
                <a:latin typeface="ＭＳ Ｐゴシック" charset="-128"/>
                <a:cs typeface="Times New Roman" pitchFamily="18" charset="0"/>
              </a:rPr>
              <a:t>これを積分して座標</a:t>
            </a:r>
            <a:r>
              <a:rPr lang="en-US" altLang="ja-JP" i="1" dirty="0">
                <a:solidFill>
                  <a:srgbClr val="000000"/>
                </a:solidFill>
                <a:latin typeface="Bookman Old Style" pitchFamily="18" charset="0"/>
                <a:cs typeface="Times New Roman" pitchFamily="18" charset="0"/>
              </a:rPr>
              <a:t>z</a:t>
            </a:r>
            <a:r>
              <a:rPr lang="ja-JP" altLang="en-US" dirty="0">
                <a:solidFill>
                  <a:srgbClr val="000000"/>
                </a:solidFill>
                <a:latin typeface="ＭＳ Ｐゴシック" charset="-128"/>
                <a:cs typeface="Times New Roman" pitchFamily="18" charset="0"/>
              </a:rPr>
              <a:t>を求めよう。</a:t>
            </a:r>
            <a:endParaRPr lang="en-US" altLang="ja-JP" dirty="0">
              <a:solidFill>
                <a:srgbClr val="000000"/>
              </a:solidFill>
              <a:latin typeface="ＭＳ Ｐゴシック" charset="-128"/>
              <a:cs typeface="Times New Roman" pitchFamily="18" charset="0"/>
            </a:endParaRPr>
          </a:p>
        </p:txBody>
      </p:sp>
      <p:graphicFrame>
        <p:nvGraphicFramePr>
          <p:cNvPr id="45" name="Object 80">
            <a:extLst>
              <a:ext uri="{FF2B5EF4-FFF2-40B4-BE49-F238E27FC236}">
                <a16:creationId xmlns:a16="http://schemas.microsoft.com/office/drawing/2014/main" id="{416517B5-89BC-493E-8493-647E698D019B}"/>
              </a:ext>
            </a:extLst>
          </p:cNvPr>
          <p:cNvGraphicFramePr>
            <a:graphicFrameLocks noChangeAspect="1"/>
          </p:cNvGraphicFramePr>
          <p:nvPr>
            <p:extLst>
              <p:ext uri="{D42A27DB-BD31-4B8C-83A1-F6EECF244321}">
                <p14:modId xmlns:p14="http://schemas.microsoft.com/office/powerpoint/2010/main" val="89590551"/>
              </p:ext>
            </p:extLst>
          </p:nvPr>
        </p:nvGraphicFramePr>
        <p:xfrm>
          <a:off x="2304800" y="106465"/>
          <a:ext cx="1814512" cy="939800"/>
        </p:xfrm>
        <a:graphic>
          <a:graphicData uri="http://schemas.openxmlformats.org/presentationml/2006/ole">
            <mc:AlternateContent xmlns:mc="http://schemas.openxmlformats.org/markup-compatibility/2006">
              <mc:Choice xmlns:v="urn:schemas-microsoft-com:vml" Requires="v">
                <p:oleObj spid="_x0000_s316905" name="Equation" r:id="rId3" imgW="761760" imgH="393480" progId="Equation.DSMT4">
                  <p:embed/>
                </p:oleObj>
              </mc:Choice>
              <mc:Fallback>
                <p:oleObj name="Equation" r:id="rId3" imgW="761760" imgH="393480" progId="Equation.DSMT4">
                  <p:embed/>
                  <p:pic>
                    <p:nvPicPr>
                      <p:cNvPr id="35" name="Object 80">
                        <a:extLst>
                          <a:ext uri="{FF2B5EF4-FFF2-40B4-BE49-F238E27FC236}">
                            <a16:creationId xmlns:a16="http://schemas.microsoft.com/office/drawing/2014/main" id="{F4A29BFA-6A3B-4931-993F-3ECBAFD9D90F}"/>
                          </a:ext>
                        </a:extLst>
                      </p:cNvPr>
                      <p:cNvPicPr>
                        <a:picLocks noChangeAspect="1" noChangeArrowheads="1"/>
                      </p:cNvPicPr>
                      <p:nvPr/>
                    </p:nvPicPr>
                    <p:blipFill>
                      <a:blip r:embed="rId4"/>
                      <a:srcRect/>
                      <a:stretch>
                        <a:fillRect/>
                      </a:stretch>
                    </p:blipFill>
                    <p:spPr bwMode="auto">
                      <a:xfrm>
                        <a:off x="2304800" y="106465"/>
                        <a:ext cx="1814512" cy="939800"/>
                      </a:xfrm>
                      <a:prstGeom prst="rect">
                        <a:avLst/>
                      </a:prstGeom>
                      <a:noFill/>
                    </p:spPr>
                  </p:pic>
                </p:oleObj>
              </mc:Fallback>
            </mc:AlternateContent>
          </a:graphicData>
        </a:graphic>
      </p:graphicFrame>
      <p:sp>
        <p:nvSpPr>
          <p:cNvPr id="46" name="正方形/長方形 45">
            <a:extLst>
              <a:ext uri="{FF2B5EF4-FFF2-40B4-BE49-F238E27FC236}">
                <a16:creationId xmlns:a16="http://schemas.microsoft.com/office/drawing/2014/main" id="{610293D1-B1DB-4BAE-86A9-9D30C52E8D22}"/>
              </a:ext>
            </a:extLst>
          </p:cNvPr>
          <p:cNvSpPr/>
          <p:nvPr/>
        </p:nvSpPr>
        <p:spPr>
          <a:xfrm>
            <a:off x="1761061" y="279092"/>
            <a:ext cx="543739" cy="523220"/>
          </a:xfrm>
          <a:prstGeom prst="rect">
            <a:avLst/>
          </a:prstGeom>
        </p:spPr>
        <p:txBody>
          <a:bodyPr wrap="none">
            <a:spAutoFit/>
          </a:bodyPr>
          <a:lstStyle/>
          <a:p>
            <a:r>
              <a:rPr lang="ja-JP" altLang="en-US" dirty="0">
                <a:solidFill>
                  <a:srgbClr val="000000"/>
                </a:solidFill>
                <a:latin typeface="ＭＳ Ｐゴシック" charset="-128"/>
                <a:cs typeface="Times New Roman" pitchFamily="18" charset="0"/>
              </a:rPr>
              <a:t>∴</a:t>
            </a:r>
            <a:endParaRPr lang="ja-JP" altLang="en-US" dirty="0"/>
          </a:p>
        </p:txBody>
      </p:sp>
      <p:graphicFrame>
        <p:nvGraphicFramePr>
          <p:cNvPr id="47" name="Object 80">
            <a:extLst>
              <a:ext uri="{FF2B5EF4-FFF2-40B4-BE49-F238E27FC236}">
                <a16:creationId xmlns:a16="http://schemas.microsoft.com/office/drawing/2014/main" id="{4EF79485-7279-4AA6-9612-68BF942E94B7}"/>
              </a:ext>
            </a:extLst>
          </p:cNvPr>
          <p:cNvGraphicFramePr>
            <a:graphicFrameLocks noChangeAspect="1"/>
          </p:cNvGraphicFramePr>
          <p:nvPr>
            <p:extLst>
              <p:ext uri="{D42A27DB-BD31-4B8C-83A1-F6EECF244321}">
                <p14:modId xmlns:p14="http://schemas.microsoft.com/office/powerpoint/2010/main" val="1169890715"/>
              </p:ext>
            </p:extLst>
          </p:nvPr>
        </p:nvGraphicFramePr>
        <p:xfrm>
          <a:off x="222250" y="225558"/>
          <a:ext cx="1512887" cy="576262"/>
        </p:xfrm>
        <a:graphic>
          <a:graphicData uri="http://schemas.openxmlformats.org/presentationml/2006/ole">
            <mc:AlternateContent xmlns:mc="http://schemas.openxmlformats.org/markup-compatibility/2006">
              <mc:Choice xmlns:v="urn:schemas-microsoft-com:vml" Requires="v">
                <p:oleObj spid="_x0000_s316906" name="Equation" r:id="rId5" imgW="634680" imgH="241200" progId="Equation.DSMT4">
                  <p:embed/>
                </p:oleObj>
              </mc:Choice>
              <mc:Fallback>
                <p:oleObj name="Equation" r:id="rId5" imgW="634680" imgH="241200" progId="Equation.DSMT4">
                  <p:embed/>
                  <p:pic>
                    <p:nvPicPr>
                      <p:cNvPr id="33" name="Object 80">
                        <a:extLst>
                          <a:ext uri="{FF2B5EF4-FFF2-40B4-BE49-F238E27FC236}">
                            <a16:creationId xmlns:a16="http://schemas.microsoft.com/office/drawing/2014/main" id="{326C9C4D-A689-4475-BA4F-1BDE752169C7}"/>
                          </a:ext>
                        </a:extLst>
                      </p:cNvPr>
                      <p:cNvPicPr>
                        <a:picLocks noChangeAspect="1" noChangeArrowheads="1"/>
                      </p:cNvPicPr>
                      <p:nvPr/>
                    </p:nvPicPr>
                    <p:blipFill>
                      <a:blip r:embed="rId6"/>
                      <a:srcRect/>
                      <a:stretch>
                        <a:fillRect/>
                      </a:stretch>
                    </p:blipFill>
                    <p:spPr bwMode="auto">
                      <a:xfrm>
                        <a:off x="222250" y="225558"/>
                        <a:ext cx="1512887" cy="576262"/>
                      </a:xfrm>
                      <a:prstGeom prst="rect">
                        <a:avLst/>
                      </a:prstGeom>
                      <a:noFill/>
                    </p:spPr>
                  </p:pic>
                </p:oleObj>
              </mc:Fallback>
            </mc:AlternateContent>
          </a:graphicData>
        </a:graphic>
      </p:graphicFrame>
      <p:sp>
        <p:nvSpPr>
          <p:cNvPr id="58" name="正方形/長方形 57">
            <a:extLst>
              <a:ext uri="{FF2B5EF4-FFF2-40B4-BE49-F238E27FC236}">
                <a16:creationId xmlns:a16="http://schemas.microsoft.com/office/drawing/2014/main" id="{3DBF0A7D-3832-4C71-A6E7-BE3D87E01E07}"/>
              </a:ext>
            </a:extLst>
          </p:cNvPr>
          <p:cNvSpPr/>
          <p:nvPr/>
        </p:nvSpPr>
        <p:spPr>
          <a:xfrm>
            <a:off x="0" y="1382857"/>
            <a:ext cx="3727176" cy="523220"/>
          </a:xfrm>
          <a:prstGeom prst="rect">
            <a:avLst/>
          </a:prstGeom>
        </p:spPr>
        <p:txBody>
          <a:bodyPr wrap="square">
            <a:spAutoFit/>
          </a:bodyPr>
          <a:lstStyle/>
          <a:p>
            <a:pPr lvl="0"/>
            <a:r>
              <a:rPr lang="ja-JP" altLang="en-US" dirty="0">
                <a:solidFill>
                  <a:srgbClr val="000000"/>
                </a:solidFill>
                <a:latin typeface="ＭＳ Ｐゴシック" charset="-128"/>
                <a:cs typeface="Times New Roman" pitchFamily="18" charset="0"/>
              </a:rPr>
              <a:t>両辺を積分して</a:t>
            </a:r>
            <a:endParaRPr lang="en-US" altLang="ja-JP" dirty="0">
              <a:solidFill>
                <a:srgbClr val="000000"/>
              </a:solidFill>
              <a:latin typeface="ＭＳ Ｐゴシック" charset="-128"/>
              <a:cs typeface="Times New Roman" pitchFamily="18" charset="0"/>
            </a:endParaRPr>
          </a:p>
        </p:txBody>
      </p:sp>
      <p:graphicFrame>
        <p:nvGraphicFramePr>
          <p:cNvPr id="59" name="Object 80">
            <a:extLst>
              <a:ext uri="{FF2B5EF4-FFF2-40B4-BE49-F238E27FC236}">
                <a16:creationId xmlns:a16="http://schemas.microsoft.com/office/drawing/2014/main" id="{7672CDA2-33AD-4B41-8BB9-230FC7755DB6}"/>
              </a:ext>
            </a:extLst>
          </p:cNvPr>
          <p:cNvGraphicFramePr>
            <a:graphicFrameLocks noChangeAspect="1"/>
          </p:cNvGraphicFramePr>
          <p:nvPr>
            <p:extLst>
              <p:ext uri="{D42A27DB-BD31-4B8C-83A1-F6EECF244321}">
                <p14:modId xmlns:p14="http://schemas.microsoft.com/office/powerpoint/2010/main" val="2958798105"/>
              </p:ext>
            </p:extLst>
          </p:nvPr>
        </p:nvGraphicFramePr>
        <p:xfrm>
          <a:off x="2651760" y="1532258"/>
          <a:ext cx="635000" cy="333375"/>
        </p:xfrm>
        <a:graphic>
          <a:graphicData uri="http://schemas.openxmlformats.org/presentationml/2006/ole">
            <mc:AlternateContent xmlns:mc="http://schemas.openxmlformats.org/markup-compatibility/2006">
              <mc:Choice xmlns:v="urn:schemas-microsoft-com:vml" Requires="v">
                <p:oleObj spid="_x0000_s316907" name="Equation" r:id="rId7" imgW="266400" imgH="139680" progId="Equation.DSMT4">
                  <p:embed/>
                </p:oleObj>
              </mc:Choice>
              <mc:Fallback>
                <p:oleObj name="Equation" r:id="rId7" imgW="266400" imgH="139680" progId="Equation.DSMT4">
                  <p:embed/>
                  <p:pic>
                    <p:nvPicPr>
                      <p:cNvPr id="26" name="Object 80">
                        <a:extLst>
                          <a:ext uri="{FF2B5EF4-FFF2-40B4-BE49-F238E27FC236}">
                            <a16:creationId xmlns:a16="http://schemas.microsoft.com/office/drawing/2014/main" id="{EAF15AEC-B7A1-47D8-AB95-4A73BC793E85}"/>
                          </a:ext>
                        </a:extLst>
                      </p:cNvPr>
                      <p:cNvPicPr>
                        <a:picLocks noChangeAspect="1" noChangeArrowheads="1"/>
                      </p:cNvPicPr>
                      <p:nvPr/>
                    </p:nvPicPr>
                    <p:blipFill>
                      <a:blip r:embed="rId8"/>
                      <a:srcRect/>
                      <a:stretch>
                        <a:fillRect/>
                      </a:stretch>
                    </p:blipFill>
                    <p:spPr bwMode="auto">
                      <a:xfrm>
                        <a:off x="2651760" y="1532258"/>
                        <a:ext cx="635000" cy="333375"/>
                      </a:xfrm>
                      <a:prstGeom prst="rect">
                        <a:avLst/>
                      </a:prstGeom>
                      <a:noFill/>
                    </p:spPr>
                  </p:pic>
                </p:oleObj>
              </mc:Fallback>
            </mc:AlternateContent>
          </a:graphicData>
        </a:graphic>
      </p:graphicFrame>
      <p:sp>
        <p:nvSpPr>
          <p:cNvPr id="60" name="Rectangle 73">
            <a:extLst>
              <a:ext uri="{FF2B5EF4-FFF2-40B4-BE49-F238E27FC236}">
                <a16:creationId xmlns:a16="http://schemas.microsoft.com/office/drawing/2014/main" id="{9AEFE128-2E8E-4281-8731-41EB57B5B0AB}"/>
              </a:ext>
            </a:extLst>
          </p:cNvPr>
          <p:cNvSpPr>
            <a:spLocks noChangeArrowheads="1"/>
          </p:cNvSpPr>
          <p:nvPr/>
        </p:nvSpPr>
        <p:spPr bwMode="auto">
          <a:xfrm>
            <a:off x="0" y="2135944"/>
            <a:ext cx="530352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これに</a:t>
            </a:r>
            <a:r>
              <a:rPr lang="en-US" altLang="ja-JP" i="1" dirty="0">
                <a:solidFill>
                  <a:srgbClr val="000000"/>
                </a:solidFill>
                <a:latin typeface="Bookman Old Style" pitchFamily="18" charset="0"/>
                <a:cs typeface="Times New Roman" pitchFamily="18" charset="0"/>
              </a:rPr>
              <a:t>t</a:t>
            </a:r>
            <a:r>
              <a:rPr lang="ja-JP" altLang="en-US" dirty="0">
                <a:solidFill>
                  <a:srgbClr val="000000"/>
                </a:solidFill>
                <a:latin typeface="ＭＳ Ｐゴシック" charset="-128"/>
                <a:cs typeface="Times New Roman" pitchFamily="18" charset="0"/>
              </a:rPr>
              <a:t> </a:t>
            </a:r>
            <a:r>
              <a:rPr lang="en-US" altLang="ja-JP" dirty="0">
                <a:solidFill>
                  <a:srgbClr val="000000"/>
                </a:solidFill>
                <a:latin typeface="Symbol" panose="05050102010706020507" pitchFamily="18" charset="2"/>
                <a:ea typeface="ＭＳ Ｐゴシック" panose="020B0600070205080204" pitchFamily="50" charset="-128"/>
                <a:cs typeface="Times New Roman" pitchFamily="18" charset="0"/>
              </a:rPr>
              <a:t>= </a:t>
            </a:r>
            <a:r>
              <a:rPr lang="en-US" altLang="ja-JP" dirty="0">
                <a:solidFill>
                  <a:srgbClr val="000000"/>
                </a:solidFill>
                <a:latin typeface="+mn-lt"/>
                <a:cs typeface="Times New Roman" pitchFamily="18" charset="0"/>
              </a:rPr>
              <a:t>0</a:t>
            </a:r>
            <a:r>
              <a:rPr lang="ja-JP" altLang="en-US" dirty="0">
                <a:solidFill>
                  <a:srgbClr val="000000"/>
                </a:solidFill>
                <a:latin typeface="ＭＳ Ｐゴシック" charset="-128"/>
                <a:cs typeface="Times New Roman" pitchFamily="18" charset="0"/>
              </a:rPr>
              <a:t>のとき</a:t>
            </a:r>
            <a:r>
              <a:rPr lang="en-US" altLang="ja-JP" i="1" dirty="0">
                <a:solidFill>
                  <a:srgbClr val="000000"/>
                </a:solidFill>
                <a:latin typeface="Bookman Old Style" pitchFamily="18" charset="0"/>
                <a:cs typeface="Times New Roman" pitchFamily="18" charset="0"/>
              </a:rPr>
              <a:t>z</a:t>
            </a:r>
            <a:r>
              <a:rPr lang="en-US" altLang="ja-JP" dirty="0">
                <a:solidFill>
                  <a:srgbClr val="000000"/>
                </a:solidFill>
                <a:latin typeface="Symbol" panose="05050102010706020507" pitchFamily="18" charset="2"/>
                <a:ea typeface="ＭＳ Ｐゴシック" panose="020B0600070205080204" pitchFamily="50" charset="-128"/>
                <a:cs typeface="Times New Roman" pitchFamily="18" charset="0"/>
              </a:rPr>
              <a:t>= </a:t>
            </a:r>
            <a:r>
              <a:rPr lang="en-US" altLang="ja-JP" i="1" dirty="0">
                <a:solidFill>
                  <a:srgbClr val="000000"/>
                </a:solidFill>
                <a:latin typeface="Bookman Old Style" pitchFamily="18" charset="0"/>
                <a:cs typeface="Times New Roman" pitchFamily="18" charset="0"/>
              </a:rPr>
              <a:t>z</a:t>
            </a:r>
            <a:r>
              <a:rPr lang="en-US" altLang="ja-JP" baseline="-25000" dirty="0">
                <a:solidFill>
                  <a:srgbClr val="000000"/>
                </a:solidFill>
                <a:latin typeface="+mn-lt"/>
                <a:cs typeface="Times New Roman" pitchFamily="18" charset="0"/>
              </a:rPr>
              <a:t>0</a:t>
            </a:r>
            <a:r>
              <a:rPr lang="en-US" altLang="ja-JP" dirty="0">
                <a:solidFill>
                  <a:srgbClr val="000000"/>
                </a:solidFill>
                <a:latin typeface="ＭＳ Ｐゴシック" charset="-128"/>
                <a:cs typeface="Times New Roman" pitchFamily="18" charset="0"/>
              </a:rPr>
              <a:t> </a:t>
            </a:r>
            <a:r>
              <a:rPr lang="ja-JP" altLang="en-US" dirty="0">
                <a:solidFill>
                  <a:srgbClr val="000000"/>
                </a:solidFill>
                <a:latin typeface="ＭＳ Ｐゴシック" charset="-128"/>
                <a:cs typeface="Times New Roman" pitchFamily="18" charset="0"/>
              </a:rPr>
              <a:t>を代入。</a:t>
            </a:r>
          </a:p>
        </p:txBody>
      </p:sp>
      <p:graphicFrame>
        <p:nvGraphicFramePr>
          <p:cNvPr id="61" name="Object 80">
            <a:extLst>
              <a:ext uri="{FF2B5EF4-FFF2-40B4-BE49-F238E27FC236}">
                <a16:creationId xmlns:a16="http://schemas.microsoft.com/office/drawing/2014/main" id="{E9914A27-8C03-495F-BBAA-FAA7CDDAE9F1}"/>
              </a:ext>
            </a:extLst>
          </p:cNvPr>
          <p:cNvGraphicFramePr>
            <a:graphicFrameLocks noChangeAspect="1"/>
          </p:cNvGraphicFramePr>
          <p:nvPr>
            <p:extLst>
              <p:ext uri="{D42A27DB-BD31-4B8C-83A1-F6EECF244321}">
                <p14:modId xmlns:p14="http://schemas.microsoft.com/office/powerpoint/2010/main" val="3912470323"/>
              </p:ext>
            </p:extLst>
          </p:nvPr>
        </p:nvGraphicFramePr>
        <p:xfrm>
          <a:off x="861337" y="2804395"/>
          <a:ext cx="2058988" cy="1000125"/>
        </p:xfrm>
        <a:graphic>
          <a:graphicData uri="http://schemas.openxmlformats.org/presentationml/2006/ole">
            <mc:AlternateContent xmlns:mc="http://schemas.openxmlformats.org/markup-compatibility/2006">
              <mc:Choice xmlns:v="urn:schemas-microsoft-com:vml" Requires="v">
                <p:oleObj spid="_x0000_s316908" name="Equation" r:id="rId9" imgW="863280" imgH="419040" progId="Equation.DSMT4">
                  <p:embed/>
                </p:oleObj>
              </mc:Choice>
              <mc:Fallback>
                <p:oleObj name="Equation" r:id="rId9" imgW="863280" imgH="419040" progId="Equation.DSMT4">
                  <p:embed/>
                  <p:pic>
                    <p:nvPicPr>
                      <p:cNvPr id="36" name="Object 80">
                        <a:extLst>
                          <a:ext uri="{FF2B5EF4-FFF2-40B4-BE49-F238E27FC236}">
                            <a16:creationId xmlns:a16="http://schemas.microsoft.com/office/drawing/2014/main" id="{C2AD428E-F2C1-49AA-A31C-6149B2586FDB}"/>
                          </a:ext>
                        </a:extLst>
                      </p:cNvPr>
                      <p:cNvPicPr>
                        <a:picLocks noChangeAspect="1" noChangeArrowheads="1"/>
                      </p:cNvPicPr>
                      <p:nvPr/>
                    </p:nvPicPr>
                    <p:blipFill>
                      <a:blip r:embed="rId10"/>
                      <a:srcRect/>
                      <a:stretch>
                        <a:fillRect/>
                      </a:stretch>
                    </p:blipFill>
                    <p:spPr bwMode="auto">
                      <a:xfrm>
                        <a:off x="861337" y="2804395"/>
                        <a:ext cx="2058988" cy="1000125"/>
                      </a:xfrm>
                      <a:prstGeom prst="rect">
                        <a:avLst/>
                      </a:prstGeom>
                      <a:noFill/>
                    </p:spPr>
                  </p:pic>
                </p:oleObj>
              </mc:Fallback>
            </mc:AlternateContent>
          </a:graphicData>
        </a:graphic>
      </p:graphicFrame>
      <p:sp>
        <p:nvSpPr>
          <p:cNvPr id="62" name="Rectangle 73">
            <a:extLst>
              <a:ext uri="{FF2B5EF4-FFF2-40B4-BE49-F238E27FC236}">
                <a16:creationId xmlns:a16="http://schemas.microsoft.com/office/drawing/2014/main" id="{3FBC8BA0-CC97-4D82-A4B3-BAA5B2C376C9}"/>
              </a:ext>
            </a:extLst>
          </p:cNvPr>
          <p:cNvSpPr>
            <a:spLocks noChangeArrowheads="1"/>
          </p:cNvSpPr>
          <p:nvPr/>
        </p:nvSpPr>
        <p:spPr bwMode="auto">
          <a:xfrm>
            <a:off x="5955022" y="1343886"/>
            <a:ext cx="3173505"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a:t>
            </a:r>
            <a:r>
              <a:rPr lang="en-US" altLang="ja-JP" i="1" dirty="0">
                <a:solidFill>
                  <a:srgbClr val="000000"/>
                </a:solidFill>
                <a:latin typeface="Bookman Old Style" panose="02050604050505020204" pitchFamily="18" charset="0"/>
                <a:ea typeface="ＭＳ Ｐゴシック" panose="020B0600070205080204" pitchFamily="50" charset="-128"/>
                <a:cs typeface="Times New Roman" pitchFamily="18" charset="0"/>
              </a:rPr>
              <a:t>C</a:t>
            </a:r>
            <a:r>
              <a:rPr lang="ja-JP" altLang="en-US" dirty="0">
                <a:solidFill>
                  <a:srgbClr val="000000"/>
                </a:solidFill>
                <a:latin typeface="ＭＳ Ｐゴシック" charset="-128"/>
                <a:cs typeface="Times New Roman" pitchFamily="18" charset="0"/>
              </a:rPr>
              <a:t>は積分定数）</a:t>
            </a:r>
          </a:p>
        </p:txBody>
      </p:sp>
      <p:sp>
        <p:nvSpPr>
          <p:cNvPr id="63" name="正方形/長方形 62">
            <a:extLst>
              <a:ext uri="{FF2B5EF4-FFF2-40B4-BE49-F238E27FC236}">
                <a16:creationId xmlns:a16="http://schemas.microsoft.com/office/drawing/2014/main" id="{1518D6F1-5082-480F-902E-1E7AED8AE273}"/>
              </a:ext>
            </a:extLst>
          </p:cNvPr>
          <p:cNvSpPr/>
          <p:nvPr/>
        </p:nvSpPr>
        <p:spPr>
          <a:xfrm>
            <a:off x="16790" y="4078751"/>
            <a:ext cx="543739" cy="523220"/>
          </a:xfrm>
          <a:prstGeom prst="rect">
            <a:avLst/>
          </a:prstGeom>
        </p:spPr>
        <p:txBody>
          <a:bodyPr wrap="none">
            <a:spAutoFit/>
          </a:bodyPr>
          <a:lstStyle/>
          <a:p>
            <a:r>
              <a:rPr lang="ja-JP" altLang="en-US" dirty="0">
                <a:solidFill>
                  <a:srgbClr val="000000"/>
                </a:solidFill>
                <a:latin typeface="ＭＳ Ｐゴシック" charset="-128"/>
                <a:cs typeface="Times New Roman" pitchFamily="18" charset="0"/>
              </a:rPr>
              <a:t>∴</a:t>
            </a:r>
            <a:endParaRPr lang="ja-JP" altLang="en-US" dirty="0"/>
          </a:p>
        </p:txBody>
      </p:sp>
      <p:graphicFrame>
        <p:nvGraphicFramePr>
          <p:cNvPr id="64" name="Object 80">
            <a:extLst>
              <a:ext uri="{FF2B5EF4-FFF2-40B4-BE49-F238E27FC236}">
                <a16:creationId xmlns:a16="http://schemas.microsoft.com/office/drawing/2014/main" id="{F94FC643-BC34-43BA-954B-62D5A85809E3}"/>
              </a:ext>
            </a:extLst>
          </p:cNvPr>
          <p:cNvGraphicFramePr>
            <a:graphicFrameLocks noChangeAspect="1"/>
          </p:cNvGraphicFramePr>
          <p:nvPr>
            <p:extLst>
              <p:ext uri="{D42A27DB-BD31-4B8C-83A1-F6EECF244321}">
                <p14:modId xmlns:p14="http://schemas.microsoft.com/office/powerpoint/2010/main" val="1814924719"/>
              </p:ext>
            </p:extLst>
          </p:nvPr>
        </p:nvGraphicFramePr>
        <p:xfrm>
          <a:off x="724149" y="4135610"/>
          <a:ext cx="666750" cy="425450"/>
        </p:xfrm>
        <a:graphic>
          <a:graphicData uri="http://schemas.openxmlformats.org/presentationml/2006/ole">
            <mc:AlternateContent xmlns:mc="http://schemas.openxmlformats.org/markup-compatibility/2006">
              <mc:Choice xmlns:v="urn:schemas-microsoft-com:vml" Requires="v">
                <p:oleObj spid="_x0000_s316909" name="Equation" r:id="rId11" imgW="279360" imgH="177480" progId="Equation.DSMT4">
                  <p:embed/>
                </p:oleObj>
              </mc:Choice>
              <mc:Fallback>
                <p:oleObj name="Equation" r:id="rId11" imgW="279360" imgH="177480" progId="Equation.DSMT4">
                  <p:embed/>
                  <p:pic>
                    <p:nvPicPr>
                      <p:cNvPr id="41" name="Object 80">
                        <a:extLst>
                          <a:ext uri="{FF2B5EF4-FFF2-40B4-BE49-F238E27FC236}">
                            <a16:creationId xmlns:a16="http://schemas.microsoft.com/office/drawing/2014/main" id="{F60D7CE2-83F5-47FC-BA0F-FBC18D3EE34D}"/>
                          </a:ext>
                        </a:extLst>
                      </p:cNvPr>
                      <p:cNvPicPr>
                        <a:picLocks noChangeAspect="1" noChangeArrowheads="1"/>
                      </p:cNvPicPr>
                      <p:nvPr/>
                    </p:nvPicPr>
                    <p:blipFill>
                      <a:blip r:embed="rId12"/>
                      <a:srcRect/>
                      <a:stretch>
                        <a:fillRect/>
                      </a:stretch>
                    </p:blipFill>
                    <p:spPr bwMode="auto">
                      <a:xfrm>
                        <a:off x="724149" y="4135610"/>
                        <a:ext cx="666750" cy="425450"/>
                      </a:xfrm>
                      <a:prstGeom prst="rect">
                        <a:avLst/>
                      </a:prstGeom>
                      <a:noFill/>
                    </p:spPr>
                  </p:pic>
                </p:oleObj>
              </mc:Fallback>
            </mc:AlternateContent>
          </a:graphicData>
        </a:graphic>
      </p:graphicFrame>
      <p:sp>
        <p:nvSpPr>
          <p:cNvPr id="65" name="正方形/長方形 64">
            <a:extLst>
              <a:ext uri="{FF2B5EF4-FFF2-40B4-BE49-F238E27FC236}">
                <a16:creationId xmlns:a16="http://schemas.microsoft.com/office/drawing/2014/main" id="{8D4E4B20-C49E-44FD-AE87-F22990D785C0}"/>
              </a:ext>
            </a:extLst>
          </p:cNvPr>
          <p:cNvSpPr/>
          <p:nvPr/>
        </p:nvSpPr>
        <p:spPr>
          <a:xfrm>
            <a:off x="39211" y="5148016"/>
            <a:ext cx="543739" cy="523220"/>
          </a:xfrm>
          <a:prstGeom prst="rect">
            <a:avLst/>
          </a:prstGeom>
        </p:spPr>
        <p:txBody>
          <a:bodyPr wrap="none">
            <a:spAutoFit/>
          </a:bodyPr>
          <a:lstStyle/>
          <a:p>
            <a:r>
              <a:rPr lang="ja-JP" altLang="en-US" dirty="0">
                <a:solidFill>
                  <a:srgbClr val="000000"/>
                </a:solidFill>
                <a:latin typeface="ＭＳ Ｐゴシック" charset="-128"/>
                <a:cs typeface="Times New Roman" pitchFamily="18" charset="0"/>
              </a:rPr>
              <a:t>∴</a:t>
            </a:r>
            <a:endParaRPr lang="ja-JP" altLang="en-US" dirty="0"/>
          </a:p>
        </p:txBody>
      </p:sp>
      <p:graphicFrame>
        <p:nvGraphicFramePr>
          <p:cNvPr id="66" name="Object 80">
            <a:extLst>
              <a:ext uri="{FF2B5EF4-FFF2-40B4-BE49-F238E27FC236}">
                <a16:creationId xmlns:a16="http://schemas.microsoft.com/office/drawing/2014/main" id="{8FB995EB-DB54-4E4D-B91E-D84DCB675561}"/>
              </a:ext>
            </a:extLst>
          </p:cNvPr>
          <p:cNvGraphicFramePr>
            <a:graphicFrameLocks noChangeAspect="1"/>
          </p:cNvGraphicFramePr>
          <p:nvPr>
            <p:extLst>
              <p:ext uri="{D42A27DB-BD31-4B8C-83A1-F6EECF244321}">
                <p14:modId xmlns:p14="http://schemas.microsoft.com/office/powerpoint/2010/main" val="1123166099"/>
              </p:ext>
            </p:extLst>
          </p:nvPr>
        </p:nvGraphicFramePr>
        <p:xfrm>
          <a:off x="543837" y="5257257"/>
          <a:ext cx="635000" cy="333375"/>
        </p:xfrm>
        <a:graphic>
          <a:graphicData uri="http://schemas.openxmlformats.org/presentationml/2006/ole">
            <mc:AlternateContent xmlns:mc="http://schemas.openxmlformats.org/markup-compatibility/2006">
              <mc:Choice xmlns:v="urn:schemas-microsoft-com:vml" Requires="v">
                <p:oleObj spid="_x0000_s316910" name="Equation" r:id="rId13" imgW="266400" imgH="139680" progId="Equation.DSMT4">
                  <p:embed/>
                </p:oleObj>
              </mc:Choice>
              <mc:Fallback>
                <p:oleObj name="Equation" r:id="rId13" imgW="266400" imgH="139680" progId="Equation.DSMT4">
                  <p:embed/>
                  <p:pic>
                    <p:nvPicPr>
                      <p:cNvPr id="43" name="Object 80">
                        <a:extLst>
                          <a:ext uri="{FF2B5EF4-FFF2-40B4-BE49-F238E27FC236}">
                            <a16:creationId xmlns:a16="http://schemas.microsoft.com/office/drawing/2014/main" id="{65DAF560-6ECA-4C14-AE51-13B003318591}"/>
                          </a:ext>
                        </a:extLst>
                      </p:cNvPr>
                      <p:cNvPicPr>
                        <a:picLocks noChangeAspect="1" noChangeArrowheads="1"/>
                      </p:cNvPicPr>
                      <p:nvPr/>
                    </p:nvPicPr>
                    <p:blipFill>
                      <a:blip r:embed="rId14"/>
                      <a:srcRect/>
                      <a:stretch>
                        <a:fillRect/>
                      </a:stretch>
                    </p:blipFill>
                    <p:spPr bwMode="auto">
                      <a:xfrm>
                        <a:off x="543837" y="5257257"/>
                        <a:ext cx="635000" cy="333375"/>
                      </a:xfrm>
                      <a:prstGeom prst="rect">
                        <a:avLst/>
                      </a:prstGeom>
                      <a:noFill/>
                    </p:spPr>
                  </p:pic>
                </p:oleObj>
              </mc:Fallback>
            </mc:AlternateContent>
          </a:graphicData>
        </a:graphic>
      </p:graphicFrame>
      <p:graphicFrame>
        <p:nvGraphicFramePr>
          <p:cNvPr id="67" name="Object 34">
            <a:extLst>
              <a:ext uri="{FF2B5EF4-FFF2-40B4-BE49-F238E27FC236}">
                <a16:creationId xmlns:a16="http://schemas.microsoft.com/office/drawing/2014/main" id="{31D102F3-B262-450C-86CF-F77386327B18}"/>
              </a:ext>
            </a:extLst>
          </p:cNvPr>
          <p:cNvGraphicFramePr>
            <a:graphicFrameLocks noChangeAspect="1"/>
          </p:cNvGraphicFramePr>
          <p:nvPr>
            <p:extLst>
              <p:ext uri="{D42A27DB-BD31-4B8C-83A1-F6EECF244321}">
                <p14:modId xmlns:p14="http://schemas.microsoft.com/office/powerpoint/2010/main" val="2884664572"/>
              </p:ext>
            </p:extLst>
          </p:nvPr>
        </p:nvGraphicFramePr>
        <p:xfrm>
          <a:off x="4334834" y="3482606"/>
          <a:ext cx="1065213" cy="930275"/>
        </p:xfrm>
        <a:graphic>
          <a:graphicData uri="http://schemas.openxmlformats.org/presentationml/2006/ole">
            <mc:AlternateContent xmlns:mc="http://schemas.openxmlformats.org/markup-compatibility/2006">
              <mc:Choice xmlns:v="urn:schemas-microsoft-com:vml" Requires="v">
                <p:oleObj spid="_x0000_s316911" name="Equation" r:id="rId15" imgW="482400" imgH="419040" progId="Equation.DSMT4">
                  <p:embed/>
                </p:oleObj>
              </mc:Choice>
              <mc:Fallback>
                <p:oleObj name="Equation" r:id="rId15" imgW="482400" imgH="419040" progId="Equation.DSMT4">
                  <p:embed/>
                  <p:pic>
                    <p:nvPicPr>
                      <p:cNvPr id="48" name="Object 34">
                        <a:extLst>
                          <a:ext uri="{FF2B5EF4-FFF2-40B4-BE49-F238E27FC236}">
                            <a16:creationId xmlns:a16="http://schemas.microsoft.com/office/drawing/2014/main" id="{E3110A14-42AB-471E-A744-BD127217DD2A}"/>
                          </a:ext>
                        </a:extLst>
                      </p:cNvPr>
                      <p:cNvPicPr>
                        <a:picLocks noChangeAspect="1" noChangeArrowheads="1"/>
                      </p:cNvPicPr>
                      <p:nvPr/>
                    </p:nvPicPr>
                    <p:blipFill>
                      <a:blip r:embed="rId16"/>
                      <a:srcRect/>
                      <a:stretch>
                        <a:fillRect/>
                      </a:stretch>
                    </p:blipFill>
                    <p:spPr bwMode="auto">
                      <a:xfrm>
                        <a:off x="4334834" y="3482606"/>
                        <a:ext cx="1065213" cy="930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8" name="Object 10">
            <a:extLst>
              <a:ext uri="{FF2B5EF4-FFF2-40B4-BE49-F238E27FC236}">
                <a16:creationId xmlns:a16="http://schemas.microsoft.com/office/drawing/2014/main" id="{667D88D8-C8E9-442C-806C-EAAE84F20043}"/>
              </a:ext>
            </a:extLst>
          </p:cNvPr>
          <p:cNvGraphicFramePr>
            <a:graphicFrameLocks noChangeAspect="1"/>
          </p:cNvGraphicFramePr>
          <p:nvPr>
            <p:extLst>
              <p:ext uri="{D42A27DB-BD31-4B8C-83A1-F6EECF244321}">
                <p14:modId xmlns:p14="http://schemas.microsoft.com/office/powerpoint/2010/main" val="235102669"/>
              </p:ext>
            </p:extLst>
          </p:nvPr>
        </p:nvGraphicFramePr>
        <p:xfrm>
          <a:off x="5359499" y="3232971"/>
          <a:ext cx="269875" cy="304800"/>
        </p:xfrm>
        <a:graphic>
          <a:graphicData uri="http://schemas.openxmlformats.org/presentationml/2006/ole">
            <mc:AlternateContent xmlns:mc="http://schemas.openxmlformats.org/markup-compatibility/2006">
              <mc:Choice xmlns:v="urn:schemas-microsoft-com:vml" Requires="v">
                <p:oleObj spid="_x0000_s316912" name="数式" r:id="rId17" imgW="139700" imgH="139700" progId="Equation.3">
                  <p:embed/>
                </p:oleObj>
              </mc:Choice>
              <mc:Fallback>
                <p:oleObj name="数式" r:id="rId17" imgW="139700" imgH="139700" progId="Equation.3">
                  <p:embed/>
                  <p:pic>
                    <p:nvPicPr>
                      <p:cNvPr id="49" name="Object 10">
                        <a:extLst>
                          <a:ext uri="{FF2B5EF4-FFF2-40B4-BE49-F238E27FC236}">
                            <a16:creationId xmlns:a16="http://schemas.microsoft.com/office/drawing/2014/main" id="{2BEFE719-1C2A-453E-B4B5-05C55C52DE4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59499" y="3232971"/>
                        <a:ext cx="269875" cy="304800"/>
                      </a:xfrm>
                      <a:prstGeom prst="rect">
                        <a:avLst/>
                      </a:prstGeom>
                      <a:solidFill>
                        <a:srgbClr val="FFFFFF"/>
                      </a:solidFill>
                    </p:spPr>
                  </p:pic>
                </p:oleObj>
              </mc:Fallback>
            </mc:AlternateContent>
          </a:graphicData>
        </a:graphic>
      </p:graphicFrame>
      <p:graphicFrame>
        <p:nvGraphicFramePr>
          <p:cNvPr id="69" name="Object 12">
            <a:extLst>
              <a:ext uri="{FF2B5EF4-FFF2-40B4-BE49-F238E27FC236}">
                <a16:creationId xmlns:a16="http://schemas.microsoft.com/office/drawing/2014/main" id="{E6854FF9-0D3E-43C3-8B48-6938D1A8C875}"/>
              </a:ext>
            </a:extLst>
          </p:cNvPr>
          <p:cNvGraphicFramePr>
            <a:graphicFrameLocks noChangeAspect="1"/>
          </p:cNvGraphicFramePr>
          <p:nvPr>
            <p:extLst>
              <p:ext uri="{D42A27DB-BD31-4B8C-83A1-F6EECF244321}">
                <p14:modId xmlns:p14="http://schemas.microsoft.com/office/powerpoint/2010/main" val="4189021748"/>
              </p:ext>
            </p:extLst>
          </p:nvPr>
        </p:nvGraphicFramePr>
        <p:xfrm>
          <a:off x="8732422" y="5500394"/>
          <a:ext cx="211137" cy="358775"/>
        </p:xfrm>
        <a:graphic>
          <a:graphicData uri="http://schemas.openxmlformats.org/presentationml/2006/ole">
            <mc:AlternateContent xmlns:mc="http://schemas.openxmlformats.org/markup-compatibility/2006">
              <mc:Choice xmlns:v="urn:schemas-microsoft-com:vml" Requires="v">
                <p:oleObj spid="_x0000_s316913" name="数式" r:id="rId19" imgW="101468" imgH="164885" progId="Equation.3">
                  <p:embed/>
                </p:oleObj>
              </mc:Choice>
              <mc:Fallback>
                <p:oleObj name="数式" r:id="rId19" imgW="101468" imgH="164885" progId="Equation.3">
                  <p:embed/>
                  <p:pic>
                    <p:nvPicPr>
                      <p:cNvPr id="50" name="Object 12">
                        <a:extLst>
                          <a:ext uri="{FF2B5EF4-FFF2-40B4-BE49-F238E27FC236}">
                            <a16:creationId xmlns:a16="http://schemas.microsoft.com/office/drawing/2014/main" id="{C028C4CF-DA38-4C52-B895-90CE0CA07C0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732422" y="5500394"/>
                        <a:ext cx="211137"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 name="Line 17">
            <a:extLst>
              <a:ext uri="{FF2B5EF4-FFF2-40B4-BE49-F238E27FC236}">
                <a16:creationId xmlns:a16="http://schemas.microsoft.com/office/drawing/2014/main" id="{D49B402C-6A55-45A1-BD23-D874333E5B2C}"/>
              </a:ext>
            </a:extLst>
          </p:cNvPr>
          <p:cNvSpPr>
            <a:spLocks noChangeShapeType="1"/>
          </p:cNvSpPr>
          <p:nvPr/>
        </p:nvSpPr>
        <p:spPr bwMode="auto">
          <a:xfrm flipV="1">
            <a:off x="5144852" y="5907412"/>
            <a:ext cx="3744912" cy="0"/>
          </a:xfrm>
          <a:prstGeom prst="line">
            <a:avLst/>
          </a:prstGeom>
          <a:noFill/>
          <a:ln w="28575">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i="1">
              <a:solidFill>
                <a:srgbClr val="000000"/>
              </a:solidFill>
            </a:endParaRPr>
          </a:p>
        </p:txBody>
      </p:sp>
      <p:graphicFrame>
        <p:nvGraphicFramePr>
          <p:cNvPr id="71" name="Object 18">
            <a:extLst>
              <a:ext uri="{FF2B5EF4-FFF2-40B4-BE49-F238E27FC236}">
                <a16:creationId xmlns:a16="http://schemas.microsoft.com/office/drawing/2014/main" id="{7F8E1F2E-CE24-4356-8D00-1B2E0828AA8C}"/>
              </a:ext>
            </a:extLst>
          </p:cNvPr>
          <p:cNvGraphicFramePr>
            <a:graphicFrameLocks noChangeAspect="1"/>
          </p:cNvGraphicFramePr>
          <p:nvPr>
            <p:extLst>
              <p:ext uri="{D42A27DB-BD31-4B8C-83A1-F6EECF244321}">
                <p14:modId xmlns:p14="http://schemas.microsoft.com/office/powerpoint/2010/main" val="393334665"/>
              </p:ext>
            </p:extLst>
          </p:nvPr>
        </p:nvGraphicFramePr>
        <p:xfrm>
          <a:off x="5073330" y="4909564"/>
          <a:ext cx="344488" cy="500062"/>
        </p:xfrm>
        <a:graphic>
          <a:graphicData uri="http://schemas.openxmlformats.org/presentationml/2006/ole">
            <mc:AlternateContent xmlns:mc="http://schemas.openxmlformats.org/markup-compatibility/2006">
              <mc:Choice xmlns:v="urn:schemas-microsoft-com:vml" Requires="v">
                <p:oleObj spid="_x0000_s316914" name="数式" r:id="rId21" imgW="177480" imgH="228600" progId="Equation.3">
                  <p:embed/>
                </p:oleObj>
              </mc:Choice>
              <mc:Fallback>
                <p:oleObj name="数式" r:id="rId21" imgW="177480" imgH="228600" progId="Equation.3">
                  <p:embed/>
                  <p:pic>
                    <p:nvPicPr>
                      <p:cNvPr id="52" name="Object 18">
                        <a:extLst>
                          <a:ext uri="{FF2B5EF4-FFF2-40B4-BE49-F238E27FC236}">
                            <a16:creationId xmlns:a16="http://schemas.microsoft.com/office/drawing/2014/main" id="{E2C7587A-3C13-42BB-9831-B89F125C8781}"/>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73330" y="4909564"/>
                        <a:ext cx="344488" cy="500062"/>
                      </a:xfrm>
                      <a:prstGeom prst="rect">
                        <a:avLst/>
                      </a:prstGeom>
                      <a:solidFill>
                        <a:srgbClr val="FFFFFF"/>
                      </a:solidFill>
                    </p:spPr>
                  </p:pic>
                </p:oleObj>
              </mc:Fallback>
            </mc:AlternateContent>
          </a:graphicData>
        </a:graphic>
      </p:graphicFrame>
      <p:graphicFrame>
        <p:nvGraphicFramePr>
          <p:cNvPr id="72" name="Object 20">
            <a:extLst>
              <a:ext uri="{FF2B5EF4-FFF2-40B4-BE49-F238E27FC236}">
                <a16:creationId xmlns:a16="http://schemas.microsoft.com/office/drawing/2014/main" id="{813460EF-5D9A-422A-B74C-E72272454872}"/>
              </a:ext>
            </a:extLst>
          </p:cNvPr>
          <p:cNvGraphicFramePr>
            <a:graphicFrameLocks noChangeAspect="1"/>
          </p:cNvGraphicFramePr>
          <p:nvPr>
            <p:extLst>
              <p:ext uri="{D42A27DB-BD31-4B8C-83A1-F6EECF244321}">
                <p14:modId xmlns:p14="http://schemas.microsoft.com/office/powerpoint/2010/main" val="183746062"/>
              </p:ext>
            </p:extLst>
          </p:nvPr>
        </p:nvGraphicFramePr>
        <p:xfrm>
          <a:off x="5153846" y="5490800"/>
          <a:ext cx="273050" cy="385763"/>
        </p:xfrm>
        <a:graphic>
          <a:graphicData uri="http://schemas.openxmlformats.org/presentationml/2006/ole">
            <mc:AlternateContent xmlns:mc="http://schemas.openxmlformats.org/markup-compatibility/2006">
              <mc:Choice xmlns:v="urn:schemas-microsoft-com:vml" Requires="v">
                <p:oleObj spid="_x0000_s316915" name="数式" r:id="rId23" imgW="126720" imgH="177480" progId="Equation.3">
                  <p:embed/>
                </p:oleObj>
              </mc:Choice>
              <mc:Fallback>
                <p:oleObj name="数式" r:id="rId23" imgW="126720" imgH="177480" progId="Equation.3">
                  <p:embed/>
                  <p:pic>
                    <p:nvPicPr>
                      <p:cNvPr id="53" name="Object 20">
                        <a:extLst>
                          <a:ext uri="{FF2B5EF4-FFF2-40B4-BE49-F238E27FC236}">
                            <a16:creationId xmlns:a16="http://schemas.microsoft.com/office/drawing/2014/main" id="{D80E5EE9-9BC3-4A40-8943-A9C2819767BB}"/>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153846" y="5490800"/>
                        <a:ext cx="273050" cy="385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3" name="Line 14">
            <a:extLst>
              <a:ext uri="{FF2B5EF4-FFF2-40B4-BE49-F238E27FC236}">
                <a16:creationId xmlns:a16="http://schemas.microsoft.com/office/drawing/2014/main" id="{8CCABC4C-24CC-4F49-8A41-B984A9E5DBF5}"/>
              </a:ext>
            </a:extLst>
          </p:cNvPr>
          <p:cNvSpPr>
            <a:spLocks noChangeShapeType="1"/>
          </p:cNvSpPr>
          <p:nvPr/>
        </p:nvSpPr>
        <p:spPr bwMode="auto">
          <a:xfrm flipH="1">
            <a:off x="5481407" y="3523241"/>
            <a:ext cx="0" cy="2781836"/>
          </a:xfrm>
          <a:prstGeom prst="line">
            <a:avLst/>
          </a:prstGeom>
          <a:noFill/>
          <a:ln w="28575">
            <a:solidFill>
              <a:srgbClr val="00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i="1">
              <a:solidFill>
                <a:srgbClr val="000000"/>
              </a:solidFill>
            </a:endParaRPr>
          </a:p>
        </p:txBody>
      </p:sp>
      <p:sp>
        <p:nvSpPr>
          <p:cNvPr id="74" name="Line 17">
            <a:extLst>
              <a:ext uri="{FF2B5EF4-FFF2-40B4-BE49-F238E27FC236}">
                <a16:creationId xmlns:a16="http://schemas.microsoft.com/office/drawing/2014/main" id="{90459E89-E967-47AB-B2C6-951579D1813A}"/>
              </a:ext>
            </a:extLst>
          </p:cNvPr>
          <p:cNvSpPr>
            <a:spLocks noChangeShapeType="1"/>
          </p:cNvSpPr>
          <p:nvPr/>
        </p:nvSpPr>
        <p:spPr bwMode="auto">
          <a:xfrm flipV="1">
            <a:off x="5513029" y="3892164"/>
            <a:ext cx="3403907" cy="0"/>
          </a:xfrm>
          <a:prstGeom prst="line">
            <a:avLst/>
          </a:prstGeom>
          <a:noFill/>
          <a:ln w="12700">
            <a:solidFill>
              <a:srgbClr val="000000"/>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i="1">
              <a:solidFill>
                <a:srgbClr val="000000"/>
              </a:solidFill>
            </a:endParaRPr>
          </a:p>
        </p:txBody>
      </p:sp>
      <p:sp>
        <p:nvSpPr>
          <p:cNvPr id="75" name="Freeform 111">
            <a:extLst>
              <a:ext uri="{FF2B5EF4-FFF2-40B4-BE49-F238E27FC236}">
                <a16:creationId xmlns:a16="http://schemas.microsoft.com/office/drawing/2014/main" id="{0E12610F-65C4-4938-80F3-C9123BA9168C}"/>
              </a:ext>
            </a:extLst>
          </p:cNvPr>
          <p:cNvSpPr>
            <a:spLocks/>
          </p:cNvSpPr>
          <p:nvPr/>
        </p:nvSpPr>
        <p:spPr bwMode="auto">
          <a:xfrm flipV="1">
            <a:off x="5481408" y="3919168"/>
            <a:ext cx="3296984" cy="1316180"/>
          </a:xfrm>
          <a:custGeom>
            <a:avLst/>
            <a:gdLst>
              <a:gd name="T0" fmla="*/ 0 w 2086"/>
              <a:gd name="T1" fmla="*/ 0 h 588"/>
              <a:gd name="T2" fmla="*/ 290 w 2086"/>
              <a:gd name="T3" fmla="*/ 287 h 588"/>
              <a:gd name="T4" fmla="*/ 677 w 2086"/>
              <a:gd name="T5" fmla="*/ 460 h 588"/>
              <a:gd name="T6" fmla="*/ 1146 w 2086"/>
              <a:gd name="T7" fmla="*/ 559 h 588"/>
              <a:gd name="T8" fmla="*/ 1812 w 2086"/>
              <a:gd name="T9" fmla="*/ 584 h 588"/>
              <a:gd name="T10" fmla="*/ 2086 w 2086"/>
              <a:gd name="T11" fmla="*/ 584 h 588"/>
            </a:gdLst>
            <a:ahLst/>
            <a:cxnLst>
              <a:cxn ang="0">
                <a:pos x="T0" y="T1"/>
              </a:cxn>
              <a:cxn ang="0">
                <a:pos x="T2" y="T3"/>
              </a:cxn>
              <a:cxn ang="0">
                <a:pos x="T4" y="T5"/>
              </a:cxn>
              <a:cxn ang="0">
                <a:pos x="T6" y="T7"/>
              </a:cxn>
              <a:cxn ang="0">
                <a:pos x="T8" y="T9"/>
              </a:cxn>
              <a:cxn ang="0">
                <a:pos x="T10" y="T11"/>
              </a:cxn>
            </a:cxnLst>
            <a:rect l="0" t="0" r="r" b="b"/>
            <a:pathLst>
              <a:path w="2086" h="588">
                <a:moveTo>
                  <a:pt x="0" y="0"/>
                </a:moveTo>
                <a:cubicBezTo>
                  <a:pt x="48" y="48"/>
                  <a:pt x="177" y="210"/>
                  <a:pt x="290" y="287"/>
                </a:cubicBezTo>
                <a:cubicBezTo>
                  <a:pt x="403" y="364"/>
                  <a:pt x="534" y="415"/>
                  <a:pt x="677" y="460"/>
                </a:cubicBezTo>
                <a:cubicBezTo>
                  <a:pt x="820" y="505"/>
                  <a:pt x="957" y="538"/>
                  <a:pt x="1146" y="559"/>
                </a:cubicBezTo>
                <a:cubicBezTo>
                  <a:pt x="1335" y="580"/>
                  <a:pt x="1655" y="580"/>
                  <a:pt x="1812" y="584"/>
                </a:cubicBezTo>
                <a:cubicBezTo>
                  <a:pt x="1969" y="588"/>
                  <a:pt x="2041" y="584"/>
                  <a:pt x="2086" y="584"/>
                </a:cubicBezTo>
              </a:path>
            </a:pathLst>
          </a:custGeom>
          <a:noFill/>
          <a:ln w="28575" cap="flat" cmpd="sng">
            <a:solidFill>
              <a:srgbClr val="3399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i="1">
              <a:solidFill>
                <a:srgbClr val="000000"/>
              </a:solidFill>
            </a:endParaRPr>
          </a:p>
        </p:txBody>
      </p:sp>
      <p:graphicFrame>
        <p:nvGraphicFramePr>
          <p:cNvPr id="77" name="Object 80">
            <a:extLst>
              <a:ext uri="{FF2B5EF4-FFF2-40B4-BE49-F238E27FC236}">
                <a16:creationId xmlns:a16="http://schemas.microsoft.com/office/drawing/2014/main" id="{5438456B-C1E6-416B-8107-CDEDB1ADD55D}"/>
              </a:ext>
            </a:extLst>
          </p:cNvPr>
          <p:cNvGraphicFramePr>
            <a:graphicFrameLocks noChangeAspect="1"/>
          </p:cNvGraphicFramePr>
          <p:nvPr>
            <p:extLst>
              <p:ext uri="{D42A27DB-BD31-4B8C-83A1-F6EECF244321}">
                <p14:modId xmlns:p14="http://schemas.microsoft.com/office/powerpoint/2010/main" val="2394647176"/>
              </p:ext>
            </p:extLst>
          </p:nvPr>
        </p:nvGraphicFramePr>
        <p:xfrm>
          <a:off x="3601059" y="1183453"/>
          <a:ext cx="2147888" cy="1000125"/>
        </p:xfrm>
        <a:graphic>
          <a:graphicData uri="http://schemas.openxmlformats.org/presentationml/2006/ole">
            <mc:AlternateContent xmlns:mc="http://schemas.openxmlformats.org/markup-compatibility/2006">
              <mc:Choice xmlns:v="urn:schemas-microsoft-com:vml" Requires="v">
                <p:oleObj spid="_x0000_s316916" name="Equation" r:id="rId25" imgW="901440" imgH="419040" progId="Equation.DSMT4">
                  <p:embed/>
                </p:oleObj>
              </mc:Choice>
              <mc:Fallback>
                <p:oleObj name="Equation" r:id="rId25" imgW="901440" imgH="419040" progId="Equation.DSMT4">
                  <p:embed/>
                  <p:pic>
                    <p:nvPicPr>
                      <p:cNvPr id="59" name="Object 80">
                        <a:extLst>
                          <a:ext uri="{FF2B5EF4-FFF2-40B4-BE49-F238E27FC236}">
                            <a16:creationId xmlns:a16="http://schemas.microsoft.com/office/drawing/2014/main" id="{7672CDA2-33AD-4B41-8BB9-230FC7755DB6}"/>
                          </a:ext>
                        </a:extLst>
                      </p:cNvPr>
                      <p:cNvPicPr>
                        <a:picLocks noChangeAspect="1" noChangeArrowheads="1"/>
                      </p:cNvPicPr>
                      <p:nvPr/>
                    </p:nvPicPr>
                    <p:blipFill>
                      <a:blip r:embed="rId26"/>
                      <a:srcRect/>
                      <a:stretch>
                        <a:fillRect/>
                      </a:stretch>
                    </p:blipFill>
                    <p:spPr bwMode="auto">
                      <a:xfrm>
                        <a:off x="3601059" y="1183453"/>
                        <a:ext cx="2147888" cy="1000125"/>
                      </a:xfrm>
                      <a:prstGeom prst="rect">
                        <a:avLst/>
                      </a:prstGeom>
                      <a:noFill/>
                    </p:spPr>
                  </p:pic>
                </p:oleObj>
              </mc:Fallback>
            </mc:AlternateContent>
          </a:graphicData>
        </a:graphic>
      </p:graphicFrame>
      <p:sp>
        <p:nvSpPr>
          <p:cNvPr id="78" name="Rectangle 78">
            <a:extLst>
              <a:ext uri="{FF2B5EF4-FFF2-40B4-BE49-F238E27FC236}">
                <a16:creationId xmlns:a16="http://schemas.microsoft.com/office/drawing/2014/main" id="{8112669F-E339-469B-A36C-E0B1E7D3E172}"/>
              </a:ext>
            </a:extLst>
          </p:cNvPr>
          <p:cNvSpPr>
            <a:spLocks noChangeArrowheads="1"/>
          </p:cNvSpPr>
          <p:nvPr/>
        </p:nvSpPr>
        <p:spPr bwMode="auto">
          <a:xfrm>
            <a:off x="3356699" y="1103379"/>
            <a:ext cx="2581822" cy="105425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79" name="Rectangle 78">
            <a:extLst>
              <a:ext uri="{FF2B5EF4-FFF2-40B4-BE49-F238E27FC236}">
                <a16:creationId xmlns:a16="http://schemas.microsoft.com/office/drawing/2014/main" id="{E89DAAA9-7C61-4CB2-B104-A0AE4B898715}"/>
              </a:ext>
            </a:extLst>
          </p:cNvPr>
          <p:cNvSpPr>
            <a:spLocks noChangeArrowheads="1"/>
          </p:cNvSpPr>
          <p:nvPr/>
        </p:nvSpPr>
        <p:spPr bwMode="auto">
          <a:xfrm>
            <a:off x="710018" y="2733779"/>
            <a:ext cx="2581822" cy="105425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80" name="Rectangle 78">
            <a:extLst>
              <a:ext uri="{FF2B5EF4-FFF2-40B4-BE49-F238E27FC236}">
                <a16:creationId xmlns:a16="http://schemas.microsoft.com/office/drawing/2014/main" id="{15A1CEB4-7174-442D-BE79-E084DC409E1B}"/>
              </a:ext>
            </a:extLst>
          </p:cNvPr>
          <p:cNvSpPr>
            <a:spLocks noChangeArrowheads="1"/>
          </p:cNvSpPr>
          <p:nvPr/>
        </p:nvSpPr>
        <p:spPr bwMode="auto">
          <a:xfrm>
            <a:off x="1472259" y="3813236"/>
            <a:ext cx="1814499" cy="105425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81" name="Object 80">
            <a:extLst>
              <a:ext uri="{FF2B5EF4-FFF2-40B4-BE49-F238E27FC236}">
                <a16:creationId xmlns:a16="http://schemas.microsoft.com/office/drawing/2014/main" id="{13BCB4D6-1D35-4831-8944-ED8DD65F0225}"/>
              </a:ext>
            </a:extLst>
          </p:cNvPr>
          <p:cNvGraphicFramePr>
            <a:graphicFrameLocks noChangeAspect="1"/>
          </p:cNvGraphicFramePr>
          <p:nvPr>
            <p:extLst>
              <p:ext uri="{D42A27DB-BD31-4B8C-83A1-F6EECF244321}">
                <p14:modId xmlns:p14="http://schemas.microsoft.com/office/powerpoint/2010/main" val="3107800864"/>
              </p:ext>
            </p:extLst>
          </p:nvPr>
        </p:nvGraphicFramePr>
        <p:xfrm>
          <a:off x="1650079" y="3848272"/>
          <a:ext cx="1181100" cy="1000125"/>
        </p:xfrm>
        <a:graphic>
          <a:graphicData uri="http://schemas.openxmlformats.org/presentationml/2006/ole">
            <mc:AlternateContent xmlns:mc="http://schemas.openxmlformats.org/markup-compatibility/2006">
              <mc:Choice xmlns:v="urn:schemas-microsoft-com:vml" Requires="v">
                <p:oleObj spid="_x0000_s316917" name="Equation" r:id="rId27" imgW="495000" imgH="419040" progId="Equation.DSMT4">
                  <p:embed/>
                </p:oleObj>
              </mc:Choice>
              <mc:Fallback>
                <p:oleObj name="Equation" r:id="rId27" imgW="495000" imgH="419040" progId="Equation.DSMT4">
                  <p:embed/>
                  <p:pic>
                    <p:nvPicPr>
                      <p:cNvPr id="64" name="Object 80">
                        <a:extLst>
                          <a:ext uri="{FF2B5EF4-FFF2-40B4-BE49-F238E27FC236}">
                            <a16:creationId xmlns:a16="http://schemas.microsoft.com/office/drawing/2014/main" id="{F94FC643-BC34-43BA-954B-62D5A85809E3}"/>
                          </a:ext>
                        </a:extLst>
                      </p:cNvPr>
                      <p:cNvPicPr>
                        <a:picLocks noChangeAspect="1" noChangeArrowheads="1"/>
                      </p:cNvPicPr>
                      <p:nvPr/>
                    </p:nvPicPr>
                    <p:blipFill>
                      <a:blip r:embed="rId28"/>
                      <a:srcRect/>
                      <a:stretch>
                        <a:fillRect/>
                      </a:stretch>
                    </p:blipFill>
                    <p:spPr bwMode="auto">
                      <a:xfrm>
                        <a:off x="1650079" y="3848272"/>
                        <a:ext cx="1181100" cy="1000125"/>
                      </a:xfrm>
                      <a:prstGeom prst="rect">
                        <a:avLst/>
                      </a:prstGeom>
                      <a:noFill/>
                    </p:spPr>
                  </p:pic>
                </p:oleObj>
              </mc:Fallback>
            </mc:AlternateContent>
          </a:graphicData>
        </a:graphic>
      </p:graphicFrame>
      <p:sp>
        <p:nvSpPr>
          <p:cNvPr id="82" name="Rectangle 78">
            <a:extLst>
              <a:ext uri="{FF2B5EF4-FFF2-40B4-BE49-F238E27FC236}">
                <a16:creationId xmlns:a16="http://schemas.microsoft.com/office/drawing/2014/main" id="{D22E1312-CE74-4097-A45A-CA14DE99F3CA}"/>
              </a:ext>
            </a:extLst>
          </p:cNvPr>
          <p:cNvSpPr>
            <a:spLocks noChangeArrowheads="1"/>
          </p:cNvSpPr>
          <p:nvPr/>
        </p:nvSpPr>
        <p:spPr bwMode="auto">
          <a:xfrm>
            <a:off x="1165801" y="4908641"/>
            <a:ext cx="2953507" cy="105425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83" name="Object 80">
            <a:extLst>
              <a:ext uri="{FF2B5EF4-FFF2-40B4-BE49-F238E27FC236}">
                <a16:creationId xmlns:a16="http://schemas.microsoft.com/office/drawing/2014/main" id="{A7625887-77FA-4EA1-A478-579F1913B0AA}"/>
              </a:ext>
            </a:extLst>
          </p:cNvPr>
          <p:cNvGraphicFramePr>
            <a:graphicFrameLocks noChangeAspect="1"/>
          </p:cNvGraphicFramePr>
          <p:nvPr>
            <p:extLst>
              <p:ext uri="{D42A27DB-BD31-4B8C-83A1-F6EECF244321}">
                <p14:modId xmlns:p14="http://schemas.microsoft.com/office/powerpoint/2010/main" val="3152372288"/>
              </p:ext>
            </p:extLst>
          </p:nvPr>
        </p:nvGraphicFramePr>
        <p:xfrm>
          <a:off x="1396841" y="4935703"/>
          <a:ext cx="2509837" cy="1000125"/>
        </p:xfrm>
        <a:graphic>
          <a:graphicData uri="http://schemas.openxmlformats.org/presentationml/2006/ole">
            <mc:AlternateContent xmlns:mc="http://schemas.openxmlformats.org/markup-compatibility/2006">
              <mc:Choice xmlns:v="urn:schemas-microsoft-com:vml" Requires="v">
                <p:oleObj spid="_x0000_s316918" name="Equation" r:id="rId29" imgW="1054080" imgH="419040" progId="Equation.DSMT4">
                  <p:embed/>
                </p:oleObj>
              </mc:Choice>
              <mc:Fallback>
                <p:oleObj name="Equation" r:id="rId29" imgW="1054080" imgH="419040" progId="Equation.DSMT4">
                  <p:embed/>
                  <p:pic>
                    <p:nvPicPr>
                      <p:cNvPr id="66" name="Object 80">
                        <a:extLst>
                          <a:ext uri="{FF2B5EF4-FFF2-40B4-BE49-F238E27FC236}">
                            <a16:creationId xmlns:a16="http://schemas.microsoft.com/office/drawing/2014/main" id="{8FB995EB-DB54-4E4D-B91E-D84DCB675561}"/>
                          </a:ext>
                        </a:extLst>
                      </p:cNvPr>
                      <p:cNvPicPr>
                        <a:picLocks noChangeAspect="1" noChangeArrowheads="1"/>
                      </p:cNvPicPr>
                      <p:nvPr/>
                    </p:nvPicPr>
                    <p:blipFill>
                      <a:blip r:embed="rId30"/>
                      <a:srcRect/>
                      <a:stretch>
                        <a:fillRect/>
                      </a:stretch>
                    </p:blipFill>
                    <p:spPr bwMode="auto">
                      <a:xfrm>
                        <a:off x="1396841" y="4935703"/>
                        <a:ext cx="2509837" cy="1000125"/>
                      </a:xfrm>
                      <a:prstGeom prst="rect">
                        <a:avLst/>
                      </a:prstGeom>
                      <a:noFill/>
                    </p:spPr>
                  </p:pic>
                </p:oleObj>
              </mc:Fallback>
            </mc:AlternateContent>
          </a:graphicData>
        </a:graphic>
      </p:graphicFrame>
      <p:sp>
        <p:nvSpPr>
          <p:cNvPr id="31" name="AutoShape 158">
            <a:extLst>
              <a:ext uri="{FF2B5EF4-FFF2-40B4-BE49-F238E27FC236}">
                <a16:creationId xmlns:a16="http://schemas.microsoft.com/office/drawing/2014/main" id="{44FC508C-6B43-4704-B140-B850B74127A3}"/>
              </a:ext>
            </a:extLst>
          </p:cNvPr>
          <p:cNvSpPr>
            <a:spLocks noChangeArrowheads="1"/>
          </p:cNvSpPr>
          <p:nvPr/>
        </p:nvSpPr>
        <p:spPr bwMode="auto">
          <a:xfrm>
            <a:off x="5391619" y="2428722"/>
            <a:ext cx="1126805" cy="393900"/>
          </a:xfrm>
          <a:prstGeom prst="wedgeRoundRectCallout">
            <a:avLst>
              <a:gd name="adj1" fmla="val -51665"/>
              <a:gd name="adj2" fmla="val -117397"/>
              <a:gd name="adj3" fmla="val 16667"/>
            </a:avLst>
          </a:prstGeom>
          <a:solidFill>
            <a:srgbClr val="FFF0DC"/>
          </a:solidFill>
          <a:ln w="19050" algn="ctr">
            <a:solidFill>
              <a:srgbClr val="FFCC99"/>
            </a:solidFill>
            <a:miter lim="800000"/>
            <a:headEnd/>
            <a:tailEnd/>
          </a:ln>
          <a:effectLst>
            <a:outerShdw blurRad="50800" dist="38100" dir="2700000" algn="tl" rotWithShape="0">
              <a:prstClr val="black">
                <a:alpha val="40000"/>
              </a:prstClr>
            </a:outerShdw>
          </a:effectLst>
        </p:spPr>
        <p:txBody>
          <a:bodyPr>
            <a:noAutofit/>
          </a:bodyPr>
          <a:lstStyle/>
          <a:p>
            <a:pPr algn="ctr">
              <a:spcBef>
                <a:spcPts val="0"/>
              </a:spcBef>
            </a:pPr>
            <a:r>
              <a:rPr lang="ja-JP" altLang="en-US" sz="2000" dirty="0">
                <a:solidFill>
                  <a:srgbClr val="B44600"/>
                </a:solidFill>
              </a:rPr>
              <a:t>一般解</a:t>
            </a:r>
            <a:endParaRPr lang="en-US" altLang="ja-JP" sz="2000" dirty="0">
              <a:solidFill>
                <a:srgbClr val="B44600"/>
              </a:solidFill>
              <a:latin typeface="Bookman Old Style" pitchFamily="18" charset="0"/>
            </a:endParaRPr>
          </a:p>
        </p:txBody>
      </p:sp>
      <p:sp>
        <p:nvSpPr>
          <p:cNvPr id="32" name="AutoShape 158">
            <a:extLst>
              <a:ext uri="{FF2B5EF4-FFF2-40B4-BE49-F238E27FC236}">
                <a16:creationId xmlns:a16="http://schemas.microsoft.com/office/drawing/2014/main" id="{8DEC0B90-5013-4C2A-AB74-4121D1F17B85}"/>
              </a:ext>
            </a:extLst>
          </p:cNvPr>
          <p:cNvSpPr>
            <a:spLocks noChangeArrowheads="1"/>
          </p:cNvSpPr>
          <p:nvPr/>
        </p:nvSpPr>
        <p:spPr bwMode="auto">
          <a:xfrm>
            <a:off x="2503507" y="6220190"/>
            <a:ext cx="2352578" cy="414244"/>
          </a:xfrm>
          <a:prstGeom prst="wedgeRoundRectCallout">
            <a:avLst>
              <a:gd name="adj1" fmla="val -45196"/>
              <a:gd name="adj2" fmla="val -106485"/>
              <a:gd name="adj3" fmla="val 16667"/>
            </a:avLst>
          </a:prstGeom>
          <a:solidFill>
            <a:srgbClr val="FFF0DC"/>
          </a:solidFill>
          <a:ln w="19050" algn="ctr">
            <a:solidFill>
              <a:srgbClr val="FFCC99"/>
            </a:solidFill>
            <a:miter lim="800000"/>
            <a:headEnd/>
            <a:tailEnd/>
          </a:ln>
          <a:effectLst>
            <a:outerShdw blurRad="50800" dist="38100" dir="2700000" algn="tl" rotWithShape="0">
              <a:prstClr val="black">
                <a:alpha val="40000"/>
              </a:prstClr>
            </a:outerShdw>
          </a:effectLst>
        </p:spPr>
        <p:txBody>
          <a:bodyPr>
            <a:noAutofit/>
          </a:bodyPr>
          <a:lstStyle/>
          <a:p>
            <a:pPr algn="ctr">
              <a:spcBef>
                <a:spcPts val="0"/>
              </a:spcBef>
            </a:pPr>
            <a:r>
              <a:rPr lang="ja-JP" altLang="en-US" sz="2000" dirty="0">
                <a:solidFill>
                  <a:srgbClr val="B44600"/>
                </a:solidFill>
              </a:rPr>
              <a:t>初期値問題の解</a:t>
            </a:r>
            <a:endParaRPr lang="en-US" altLang="ja-JP" sz="2000" dirty="0">
              <a:solidFill>
                <a:srgbClr val="B44600"/>
              </a:solidFill>
              <a:latin typeface="Bookman Old Style" pitchFamily="18" charset="0"/>
            </a:endParaRPr>
          </a:p>
        </p:txBody>
      </p:sp>
      <p:sp>
        <p:nvSpPr>
          <p:cNvPr id="33" name="Rectangle 81">
            <a:extLst>
              <a:ext uri="{FF2B5EF4-FFF2-40B4-BE49-F238E27FC236}">
                <a16:creationId xmlns:a16="http://schemas.microsoft.com/office/drawing/2014/main" id="{A8F0AA0D-07FF-4466-97C3-6F8427AE7814}"/>
              </a:ext>
            </a:extLst>
          </p:cNvPr>
          <p:cNvSpPr>
            <a:spLocks noChangeArrowheads="1"/>
          </p:cNvSpPr>
          <p:nvPr/>
        </p:nvSpPr>
        <p:spPr bwMode="auto">
          <a:xfrm>
            <a:off x="8282662" y="3106264"/>
            <a:ext cx="861337" cy="3198813"/>
          </a:xfrm>
          <a:prstGeom prst="rect">
            <a:avLst/>
          </a:prstGeom>
          <a:solidFill>
            <a:srgbClr val="CCFFFF"/>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34" name="Oval 85">
            <a:extLst>
              <a:ext uri="{FF2B5EF4-FFF2-40B4-BE49-F238E27FC236}">
                <a16:creationId xmlns:a16="http://schemas.microsoft.com/office/drawing/2014/main" id="{DDF8C1A0-960C-44F1-85F7-A25A0B810149}"/>
              </a:ext>
            </a:extLst>
          </p:cNvPr>
          <p:cNvSpPr>
            <a:spLocks noChangeArrowheads="1"/>
          </p:cNvSpPr>
          <p:nvPr/>
        </p:nvSpPr>
        <p:spPr bwMode="auto">
          <a:xfrm>
            <a:off x="8667070" y="5134452"/>
            <a:ext cx="215900" cy="215900"/>
          </a:xfrm>
          <a:prstGeom prst="ellipse">
            <a:avLst/>
          </a:prstGeom>
          <a:solidFill>
            <a:srgbClr val="FFCC66"/>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Tree>
    <p:extLst>
      <p:ext uri="{BB962C8B-B14F-4D97-AF65-F5344CB8AC3E}">
        <p14:creationId xmlns:p14="http://schemas.microsoft.com/office/powerpoint/2010/main" val="405377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9"/>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7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7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6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5"/>
                                        </p:tgtEl>
                                        <p:attrNameLst>
                                          <p:attrName>style.visibility</p:attrName>
                                        </p:attrNameLst>
                                      </p:cBhvr>
                                      <p:to>
                                        <p:strVal val="visible"/>
                                      </p:to>
                                    </p:set>
                                    <p:animEffect transition="in" filter="wipe(left)">
                                      <p:cBhvr>
                                        <p:cTn id="95" dur="500"/>
                                        <p:tgtEl>
                                          <p:spTgt spid="75"/>
                                        </p:tgtEl>
                                      </p:cBhvr>
                                    </p:animEffec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1" nodeType="clickEffect">
                                  <p:stCondLst>
                                    <p:cond delay="0"/>
                                  </p:stCondLst>
                                  <p:childTnLst>
                                    <p:set>
                                      <p:cBhvr>
                                        <p:cTn id="99" dur="1" fill="hold">
                                          <p:stCondLst>
                                            <p:cond delay="0"/>
                                          </p:stCondLst>
                                        </p:cTn>
                                        <p:tgtEl>
                                          <p:spTgt spid="34"/>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3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42" presetClass="path" presetSubtype="0" decel="100000" fill="hold" grpId="0" nodeType="clickEffect">
                                  <p:stCondLst>
                                    <p:cond delay="0"/>
                                  </p:stCondLst>
                                  <p:childTnLst>
                                    <p:animMotion origin="layout" path="M -2.22222E-6 -0.19676 L -2.22222E-6 -1.85185E-6 " pathEditMode="relative" rAng="0" ptsTypes="AA">
                                      <p:cBhvr>
                                        <p:cTn id="105" dur="3000" spd="-100000" fill="hold"/>
                                        <p:tgtEl>
                                          <p:spTgt spid="34"/>
                                        </p:tgtEl>
                                        <p:attrNameLst>
                                          <p:attrName>ppt_x</p:attrName>
                                          <p:attrName>ppt_y</p:attrName>
                                        </p:attrNameLst>
                                      </p:cBhvr>
                                      <p:rCtr x="0" y="98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0" grpId="0"/>
      <p:bldP spid="62" grpId="0"/>
      <p:bldP spid="63" grpId="0"/>
      <p:bldP spid="65" grpId="0"/>
      <p:bldP spid="70" grpId="0" animBg="1"/>
      <p:bldP spid="73" grpId="0" animBg="1"/>
      <p:bldP spid="74" grpId="0" animBg="1"/>
      <p:bldP spid="75" grpId="0" animBg="1"/>
      <p:bldP spid="78" grpId="0" animBg="1"/>
      <p:bldP spid="79" grpId="0" animBg="1"/>
      <p:bldP spid="80" grpId="0" animBg="1"/>
      <p:bldP spid="82" grpId="0" animBg="1"/>
      <p:bldP spid="31" grpId="0" animBg="1"/>
      <p:bldP spid="32" grpId="0" animBg="1"/>
      <p:bldP spid="33" grpId="0" animBg="1"/>
      <p:bldP spid="34" grpId="0" animBg="1"/>
      <p:bldP spid="3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378D7592-44A5-4329-A06D-38FB2DF16CDB}"/>
              </a:ext>
            </a:extLst>
          </p:cNvPr>
          <p:cNvGrpSpPr/>
          <p:nvPr/>
        </p:nvGrpSpPr>
        <p:grpSpPr>
          <a:xfrm>
            <a:off x="216010" y="0"/>
            <a:ext cx="8657117" cy="3849690"/>
            <a:chOff x="216010" y="0"/>
            <a:chExt cx="8657117" cy="3849690"/>
          </a:xfrm>
        </p:grpSpPr>
        <p:sp>
          <p:nvSpPr>
            <p:cNvPr id="21" name="AutoShape 76">
              <a:extLst>
                <a:ext uri="{FF2B5EF4-FFF2-40B4-BE49-F238E27FC236}">
                  <a16:creationId xmlns:a16="http://schemas.microsoft.com/office/drawing/2014/main" id="{7948DC98-59AD-4C32-9A59-6190A310012A}"/>
                </a:ext>
              </a:extLst>
            </p:cNvPr>
            <p:cNvSpPr>
              <a:spLocks noChangeArrowheads="1"/>
            </p:cNvSpPr>
            <p:nvPr/>
          </p:nvSpPr>
          <p:spPr bwMode="auto">
            <a:xfrm>
              <a:off x="216010" y="1"/>
              <a:ext cx="8657117" cy="3849689"/>
            </a:xfrm>
            <a:prstGeom prst="roundRect">
              <a:avLst>
                <a:gd name="adj" fmla="val 0"/>
              </a:avLst>
            </a:prstGeom>
            <a:solidFill>
              <a:srgbClr val="FFF0DC"/>
            </a:solidFill>
            <a:ln w="28575" algn="ctr">
              <a:solidFill>
                <a:srgbClr val="FFF0DC"/>
              </a:solidFill>
              <a:round/>
              <a:headEnd/>
              <a:tailEnd/>
            </a:ln>
            <a:effectLst>
              <a:outerShdw blurRad="50800" dist="38100" dir="8100000" algn="tr" rotWithShape="0">
                <a:prstClr val="black">
                  <a:alpha val="40000"/>
                </a:prstClr>
              </a:outerShdw>
            </a:effectLst>
          </p:spPr>
          <p:txBody>
            <a:bodyPr wrap="none" anchor="ctr"/>
            <a:lstStyle/>
            <a:p>
              <a:endParaRPr kumimoji="0" lang="ja-JP" altLang="en-US" dirty="0">
                <a:solidFill>
                  <a:srgbClr val="B44600"/>
                </a:solidFill>
              </a:endParaRPr>
            </a:p>
          </p:txBody>
        </p:sp>
        <p:grpSp>
          <p:nvGrpSpPr>
            <p:cNvPr id="3" name="グループ化 2">
              <a:extLst>
                <a:ext uri="{FF2B5EF4-FFF2-40B4-BE49-F238E27FC236}">
                  <a16:creationId xmlns:a16="http://schemas.microsoft.com/office/drawing/2014/main" id="{3C409758-A16A-4E9F-824B-393BFF4CD0BC}"/>
                </a:ext>
              </a:extLst>
            </p:cNvPr>
            <p:cNvGrpSpPr/>
            <p:nvPr/>
          </p:nvGrpSpPr>
          <p:grpSpPr>
            <a:xfrm>
              <a:off x="216010" y="0"/>
              <a:ext cx="8657117" cy="3835489"/>
              <a:chOff x="-134" y="0"/>
              <a:chExt cx="8657117" cy="3835489"/>
            </a:xfrm>
          </p:grpSpPr>
          <p:sp>
            <p:nvSpPr>
              <p:cNvPr id="19" name="Rectangle 76"/>
              <p:cNvSpPr>
                <a:spLocks noChangeArrowheads="1"/>
              </p:cNvSpPr>
              <p:nvPr/>
            </p:nvSpPr>
            <p:spPr bwMode="auto">
              <a:xfrm>
                <a:off x="0" y="0"/>
                <a:ext cx="7032812"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kern="0" dirty="0">
                    <a:solidFill>
                      <a:srgbClr val="0000FF"/>
                    </a:solidFill>
                  </a:rPr>
                  <a:t>例</a:t>
                </a:r>
                <a:r>
                  <a:rPr lang="en-US" altLang="ja-JP" kern="0" dirty="0">
                    <a:solidFill>
                      <a:srgbClr val="0000FF"/>
                    </a:solidFill>
                  </a:rPr>
                  <a:t>3</a:t>
                </a:r>
                <a:r>
                  <a:rPr lang="ja-JP" altLang="en-US" kern="0" dirty="0">
                    <a:solidFill>
                      <a:srgbClr val="0000FF"/>
                    </a:solidFill>
                  </a:rPr>
                  <a:t>　重力、浮力、粘性抵抗力を受けた</a:t>
                </a:r>
                <a:r>
                  <a:rPr lang="ja-JP" altLang="en-US" dirty="0">
                    <a:solidFill>
                      <a:srgbClr val="3333CC"/>
                    </a:solidFill>
                  </a:rPr>
                  <a:t>運動</a:t>
                </a:r>
                <a:endParaRPr lang="ja-JP" altLang="en-US" i="1" dirty="0">
                  <a:solidFill>
                    <a:srgbClr val="3333CC"/>
                  </a:solidFill>
                </a:endParaRPr>
              </a:p>
            </p:txBody>
          </p:sp>
          <p:sp>
            <p:nvSpPr>
              <p:cNvPr id="20" name="Rectangle 73"/>
              <p:cNvSpPr>
                <a:spLocks noChangeArrowheads="1"/>
              </p:cNvSpPr>
              <p:nvPr/>
            </p:nvSpPr>
            <p:spPr bwMode="auto">
              <a:xfrm>
                <a:off x="0" y="483162"/>
                <a:ext cx="8656983"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時間を</a:t>
                </a:r>
                <a:r>
                  <a:rPr lang="en-US" altLang="ja-JP" i="1" dirty="0">
                    <a:solidFill>
                      <a:srgbClr val="000000"/>
                    </a:solidFill>
                    <a:latin typeface="Bookman Old Style" pitchFamily="18" charset="0"/>
                    <a:cs typeface="Times New Roman" pitchFamily="18" charset="0"/>
                  </a:rPr>
                  <a:t>t</a:t>
                </a:r>
                <a:r>
                  <a:rPr lang="en-US" altLang="ja-JP" dirty="0">
                    <a:solidFill>
                      <a:srgbClr val="000000"/>
                    </a:solidFill>
                    <a:latin typeface="ＭＳ Ｐゴシック" charset="-128"/>
                    <a:cs typeface="Times New Roman" pitchFamily="18" charset="0"/>
                  </a:rPr>
                  <a:t> </a:t>
                </a:r>
                <a:r>
                  <a:rPr lang="ja-JP" altLang="en-US" dirty="0">
                    <a:solidFill>
                      <a:srgbClr val="000000"/>
                    </a:solidFill>
                    <a:latin typeface="ＭＳ Ｐゴシック" charset="-128"/>
                    <a:cs typeface="Times New Roman" pitchFamily="18" charset="0"/>
                  </a:rPr>
                  <a:t>とし、座標を</a:t>
                </a:r>
                <a:r>
                  <a:rPr lang="en-US" altLang="ja-JP" i="1" dirty="0">
                    <a:solidFill>
                      <a:srgbClr val="000000"/>
                    </a:solidFill>
                    <a:latin typeface="Bookman Old Style" pitchFamily="18" charset="0"/>
                    <a:cs typeface="Times New Roman" pitchFamily="18" charset="0"/>
                  </a:rPr>
                  <a:t>z</a:t>
                </a:r>
                <a:r>
                  <a:rPr lang="ja-JP" altLang="en-US" dirty="0">
                    <a:solidFill>
                      <a:srgbClr val="000000"/>
                    </a:solidFill>
                    <a:latin typeface="ＭＳ Ｐゴシック" charset="-128"/>
                    <a:cs typeface="Times New Roman" pitchFamily="18" charset="0"/>
                  </a:rPr>
                  <a:t>とする。</a:t>
                </a:r>
              </a:p>
            </p:txBody>
          </p:sp>
          <p:sp>
            <p:nvSpPr>
              <p:cNvPr id="2" name="正方形/長方形 1"/>
              <p:cNvSpPr/>
              <p:nvPr/>
            </p:nvSpPr>
            <p:spPr>
              <a:xfrm>
                <a:off x="0" y="988815"/>
                <a:ext cx="8276625" cy="523220"/>
              </a:xfrm>
              <a:prstGeom prst="rect">
                <a:avLst/>
              </a:prstGeom>
            </p:spPr>
            <p:txBody>
              <a:bodyPr wrap="none">
                <a:spAutoFit/>
              </a:bodyPr>
              <a:lstStyle/>
              <a:p>
                <a:r>
                  <a:rPr lang="ja-JP" altLang="en-US" dirty="0">
                    <a:solidFill>
                      <a:srgbClr val="000000"/>
                    </a:solidFill>
                    <a:latin typeface="ＭＳ Ｐゴシック" charset="-128"/>
                    <a:cs typeface="Times New Roman" pitchFamily="18" charset="0"/>
                  </a:rPr>
                  <a:t>質量</a:t>
                </a:r>
                <a:r>
                  <a:rPr lang="en-US" altLang="ja-JP" i="1" dirty="0">
                    <a:solidFill>
                      <a:srgbClr val="000000"/>
                    </a:solidFill>
                    <a:latin typeface="Bookman Old Style" pitchFamily="18" charset="0"/>
                    <a:cs typeface="Times New Roman" pitchFamily="18" charset="0"/>
                  </a:rPr>
                  <a:t>m</a:t>
                </a:r>
                <a:r>
                  <a:rPr lang="ja-JP" altLang="en-US" dirty="0">
                    <a:solidFill>
                      <a:srgbClr val="000000"/>
                    </a:solidFill>
                    <a:latin typeface="ＭＳ Ｐゴシック" charset="-128"/>
                    <a:cs typeface="Times New Roman" pitchFamily="18" charset="0"/>
                  </a:rPr>
                  <a:t>の物体を</a:t>
                </a:r>
                <a:r>
                  <a:rPr lang="en-US" altLang="ja-JP" i="1" dirty="0">
                    <a:solidFill>
                      <a:srgbClr val="000000"/>
                    </a:solidFill>
                    <a:latin typeface="Bookman Old Style" pitchFamily="18" charset="0"/>
                    <a:cs typeface="Times New Roman" pitchFamily="18" charset="0"/>
                  </a:rPr>
                  <a:t>z</a:t>
                </a:r>
                <a:r>
                  <a:rPr lang="en-US" altLang="ja-JP" dirty="0">
                    <a:solidFill>
                      <a:srgbClr val="000000"/>
                    </a:solidFill>
                    <a:latin typeface="Symbol" panose="05050102010706020507" pitchFamily="18" charset="2"/>
                    <a:cs typeface="Times New Roman" pitchFamily="18" charset="0"/>
                  </a:rPr>
                  <a:t>=</a:t>
                </a:r>
                <a:r>
                  <a:rPr lang="en-US" altLang="ja-JP" i="1" dirty="0">
                    <a:solidFill>
                      <a:srgbClr val="000000"/>
                    </a:solidFill>
                    <a:latin typeface="Bookman Old Style" pitchFamily="18" charset="0"/>
                    <a:cs typeface="Times New Roman" pitchFamily="18" charset="0"/>
                  </a:rPr>
                  <a:t>z</a:t>
                </a:r>
                <a:r>
                  <a:rPr lang="en-US" altLang="ja-JP" baseline="-25000" dirty="0">
                    <a:solidFill>
                      <a:srgbClr val="000000"/>
                    </a:solidFill>
                    <a:latin typeface="+mn-lt"/>
                    <a:cs typeface="Times New Roman" pitchFamily="18" charset="0"/>
                  </a:rPr>
                  <a:t>0</a:t>
                </a:r>
                <a:r>
                  <a:rPr lang="ja-JP" altLang="en-US" dirty="0">
                    <a:solidFill>
                      <a:srgbClr val="000000"/>
                    </a:solidFill>
                    <a:latin typeface="ＭＳ Ｐゴシック" charset="-128"/>
                    <a:cs typeface="Times New Roman" pitchFamily="18" charset="0"/>
                  </a:rPr>
                  <a:t>の点から初速度</a:t>
                </a:r>
                <a:r>
                  <a:rPr lang="en-US" altLang="ja-JP" i="1" dirty="0">
                    <a:solidFill>
                      <a:srgbClr val="000000"/>
                    </a:solidFill>
                    <a:latin typeface="Bookman Old Style" pitchFamily="18" charset="0"/>
                    <a:cs typeface="Times New Roman" pitchFamily="18" charset="0"/>
                  </a:rPr>
                  <a:t>v</a:t>
                </a:r>
                <a:r>
                  <a:rPr lang="en-US" altLang="ja-JP" baseline="-25000" dirty="0">
                    <a:solidFill>
                      <a:srgbClr val="000000"/>
                    </a:solidFill>
                    <a:latin typeface="+mn-lt"/>
                    <a:cs typeface="Times New Roman" pitchFamily="18" charset="0"/>
                  </a:rPr>
                  <a:t>0</a:t>
                </a:r>
                <a:r>
                  <a:rPr lang="ja-JP" altLang="en-US" dirty="0">
                    <a:solidFill>
                      <a:srgbClr val="000000"/>
                    </a:solidFill>
                    <a:latin typeface="ＭＳ Ｐゴシック" charset="-128"/>
                    <a:cs typeface="Times New Roman" pitchFamily="18" charset="0"/>
                  </a:rPr>
                  <a:t>で放出する。</a:t>
                </a:r>
                <a:r>
                  <a:rPr lang="en-US" altLang="ja-JP" dirty="0">
                    <a:solidFill>
                      <a:srgbClr val="000000"/>
                    </a:solidFill>
                    <a:latin typeface="ＭＳ Ｐゴシック" charset="-128"/>
                    <a:cs typeface="Times New Roman" pitchFamily="18" charset="0"/>
                  </a:rPr>
                  <a:t> </a:t>
                </a:r>
                <a:endParaRPr lang="ja-JP" altLang="en-US" dirty="0"/>
              </a:p>
            </p:txBody>
          </p:sp>
          <p:sp>
            <p:nvSpPr>
              <p:cNvPr id="22" name="正方形/長方形 21"/>
              <p:cNvSpPr/>
              <p:nvPr/>
            </p:nvSpPr>
            <p:spPr>
              <a:xfrm>
                <a:off x="-134" y="1601967"/>
                <a:ext cx="3166251" cy="523220"/>
              </a:xfrm>
              <a:prstGeom prst="rect">
                <a:avLst/>
              </a:prstGeom>
            </p:spPr>
            <p:txBody>
              <a:bodyPr wrap="none">
                <a:spAutoFit/>
              </a:bodyPr>
              <a:lstStyle/>
              <a:p>
                <a:r>
                  <a:rPr lang="ja-JP" altLang="en-US" dirty="0">
                    <a:solidFill>
                      <a:srgbClr val="000000"/>
                    </a:solidFill>
                    <a:latin typeface="ＭＳ Ｐゴシック" charset="-128"/>
                    <a:cs typeface="Times New Roman" pitchFamily="18" charset="0"/>
                  </a:rPr>
                  <a:t>物体は粘性抵抗力 </a:t>
                </a:r>
                <a:endParaRPr lang="en-US" altLang="ja-JP" dirty="0">
                  <a:solidFill>
                    <a:srgbClr val="000000"/>
                  </a:solidFill>
                  <a:latin typeface="ＭＳ Ｐゴシック" charset="-128"/>
                  <a:cs typeface="Times New Roman" pitchFamily="18" charset="0"/>
                </a:endParaRPr>
              </a:p>
            </p:txBody>
          </p:sp>
          <p:sp>
            <p:nvSpPr>
              <p:cNvPr id="5" name="正方形/長方形 4"/>
              <p:cNvSpPr/>
              <p:nvPr/>
            </p:nvSpPr>
            <p:spPr>
              <a:xfrm>
                <a:off x="4195348" y="1655651"/>
                <a:ext cx="3321424" cy="523220"/>
              </a:xfrm>
              <a:prstGeom prst="rect">
                <a:avLst/>
              </a:prstGeom>
            </p:spPr>
            <p:txBody>
              <a:bodyPr wrap="square">
                <a:spAutoFit/>
              </a:bodyPr>
              <a:lstStyle/>
              <a:p>
                <a:pPr lvl="0"/>
                <a:r>
                  <a:rPr lang="ja-JP" altLang="en-US" dirty="0">
                    <a:solidFill>
                      <a:srgbClr val="000000"/>
                    </a:solidFill>
                    <a:latin typeface="ＭＳ Ｐゴシック" charset="-128"/>
                    <a:cs typeface="Times New Roman" pitchFamily="18" charset="0"/>
                  </a:rPr>
                  <a:t>（</a:t>
                </a:r>
                <a:r>
                  <a:rPr lang="en-US" altLang="ja-JP" i="1" dirty="0">
                    <a:solidFill>
                      <a:srgbClr val="000000"/>
                    </a:solidFill>
                    <a:latin typeface="Symbol" panose="05050102010706020507" pitchFamily="18" charset="2"/>
                    <a:cs typeface="Times New Roman" pitchFamily="18" charset="0"/>
                  </a:rPr>
                  <a:t>g</a:t>
                </a:r>
                <a:r>
                  <a:rPr lang="ja-JP" altLang="en-US" dirty="0">
                    <a:solidFill>
                      <a:srgbClr val="000000"/>
                    </a:solidFill>
                    <a:latin typeface="ＭＳ Ｐゴシック" charset="-128"/>
                    <a:cs typeface="Times New Roman" pitchFamily="18" charset="0"/>
                  </a:rPr>
                  <a:t>は正の定数）と</a:t>
                </a:r>
                <a:r>
                  <a:rPr lang="en-US" altLang="ja-JP" dirty="0">
                    <a:solidFill>
                      <a:srgbClr val="000000"/>
                    </a:solidFill>
                    <a:latin typeface="ＭＳ Ｐゴシック" charset="-128"/>
                    <a:cs typeface="Times New Roman" pitchFamily="18" charset="0"/>
                  </a:rPr>
                  <a:t> </a:t>
                </a:r>
                <a:endParaRPr lang="ja-JP" altLang="en-US" dirty="0">
                  <a:solidFill>
                    <a:srgbClr val="000000"/>
                  </a:solidFill>
                </a:endParaRPr>
              </a:p>
            </p:txBody>
          </p:sp>
          <p:graphicFrame>
            <p:nvGraphicFramePr>
              <p:cNvPr id="24" name="Object 80"/>
              <p:cNvGraphicFramePr>
                <a:graphicFrameLocks noChangeAspect="1"/>
              </p:cNvGraphicFramePr>
              <p:nvPr>
                <p:extLst>
                  <p:ext uri="{D42A27DB-BD31-4B8C-83A1-F6EECF244321}">
                    <p14:modId xmlns:p14="http://schemas.microsoft.com/office/powerpoint/2010/main" val="3668059804"/>
                  </p:ext>
                </p:extLst>
              </p:nvPr>
            </p:nvGraphicFramePr>
            <p:xfrm>
              <a:off x="2912929" y="1416649"/>
              <a:ext cx="1362075" cy="938212"/>
            </p:xfrm>
            <a:graphic>
              <a:graphicData uri="http://schemas.openxmlformats.org/presentationml/2006/ole">
                <mc:AlternateContent xmlns:mc="http://schemas.openxmlformats.org/markup-compatibility/2006">
                  <mc:Choice xmlns:v="urn:schemas-microsoft-com:vml" Requires="v">
                    <p:oleObj spid="_x0000_s317658" name="Equation" r:id="rId3" imgW="571320" imgH="393480" progId="Equation.DSMT4">
                      <p:embed/>
                    </p:oleObj>
                  </mc:Choice>
                  <mc:Fallback>
                    <p:oleObj name="Equation" r:id="rId3" imgW="571320" imgH="393480" progId="Equation.DSMT4">
                      <p:embed/>
                      <p:pic>
                        <p:nvPicPr>
                          <p:cNvPr id="24" name="Object 80"/>
                          <p:cNvPicPr>
                            <a:picLocks noChangeAspect="1" noChangeArrowheads="1"/>
                          </p:cNvPicPr>
                          <p:nvPr/>
                        </p:nvPicPr>
                        <p:blipFill>
                          <a:blip r:embed="rId4"/>
                          <a:srcRect/>
                          <a:stretch>
                            <a:fillRect/>
                          </a:stretch>
                        </p:blipFill>
                        <p:spPr bwMode="auto">
                          <a:xfrm>
                            <a:off x="2912929" y="1416649"/>
                            <a:ext cx="1362075" cy="938212"/>
                          </a:xfrm>
                          <a:prstGeom prst="rect">
                            <a:avLst/>
                          </a:prstGeom>
                          <a:noFill/>
                        </p:spPr>
                      </p:pic>
                    </p:oleObj>
                  </mc:Fallback>
                </mc:AlternateContent>
              </a:graphicData>
            </a:graphic>
          </p:graphicFrame>
          <p:sp>
            <p:nvSpPr>
              <p:cNvPr id="27" name="Rectangle 76"/>
              <p:cNvSpPr>
                <a:spLocks noChangeArrowheads="1"/>
              </p:cNvSpPr>
              <p:nvPr/>
            </p:nvSpPr>
            <p:spPr bwMode="auto">
              <a:xfrm>
                <a:off x="17832" y="3015219"/>
                <a:ext cx="2070847"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kern="0" dirty="0"/>
                  <a:t>運動方程式は</a:t>
                </a:r>
                <a:r>
                  <a:rPr lang="ja-JP" altLang="en-US" i="1" dirty="0"/>
                  <a:t> </a:t>
                </a:r>
              </a:p>
            </p:txBody>
          </p:sp>
          <p:graphicFrame>
            <p:nvGraphicFramePr>
              <p:cNvPr id="28" name="Object 80"/>
              <p:cNvGraphicFramePr>
                <a:graphicFrameLocks noChangeAspect="1"/>
              </p:cNvGraphicFramePr>
              <p:nvPr>
                <p:extLst>
                  <p:ext uri="{D42A27DB-BD31-4B8C-83A1-F6EECF244321}">
                    <p14:modId xmlns:p14="http://schemas.microsoft.com/office/powerpoint/2010/main" val="2912949535"/>
                  </p:ext>
                </p:extLst>
              </p:nvPr>
            </p:nvGraphicFramePr>
            <p:xfrm>
              <a:off x="2408607" y="2806351"/>
              <a:ext cx="4232275" cy="1000125"/>
            </p:xfrm>
            <a:graphic>
              <a:graphicData uri="http://schemas.openxmlformats.org/presentationml/2006/ole">
                <mc:AlternateContent xmlns:mc="http://schemas.openxmlformats.org/markup-compatibility/2006">
                  <mc:Choice xmlns:v="urn:schemas-microsoft-com:vml" Requires="v">
                    <p:oleObj spid="_x0000_s317659" name="Equation" r:id="rId5" imgW="1777680" imgH="419040" progId="Equation.DSMT4">
                      <p:embed/>
                    </p:oleObj>
                  </mc:Choice>
                  <mc:Fallback>
                    <p:oleObj name="Equation" r:id="rId5" imgW="1777680" imgH="419040" progId="Equation.DSMT4">
                      <p:embed/>
                      <p:pic>
                        <p:nvPicPr>
                          <p:cNvPr id="28" name="Object 80"/>
                          <p:cNvPicPr>
                            <a:picLocks noChangeAspect="1" noChangeArrowheads="1"/>
                          </p:cNvPicPr>
                          <p:nvPr/>
                        </p:nvPicPr>
                        <p:blipFill>
                          <a:blip r:embed="rId6"/>
                          <a:srcRect/>
                          <a:stretch>
                            <a:fillRect/>
                          </a:stretch>
                        </p:blipFill>
                        <p:spPr bwMode="auto">
                          <a:xfrm>
                            <a:off x="2408607" y="2806351"/>
                            <a:ext cx="4232275" cy="1000125"/>
                          </a:xfrm>
                          <a:prstGeom prst="rect">
                            <a:avLst/>
                          </a:prstGeom>
                          <a:noFill/>
                        </p:spPr>
                      </p:pic>
                    </p:oleObj>
                  </mc:Fallback>
                </mc:AlternateContent>
              </a:graphicData>
            </a:graphic>
          </p:graphicFrame>
          <p:sp>
            <p:nvSpPr>
              <p:cNvPr id="15" name="正方形/長方形 14"/>
              <p:cNvSpPr/>
              <p:nvPr/>
            </p:nvSpPr>
            <p:spPr>
              <a:xfrm>
                <a:off x="-134" y="2328167"/>
                <a:ext cx="7288306" cy="523220"/>
              </a:xfrm>
              <a:prstGeom prst="rect">
                <a:avLst/>
              </a:prstGeom>
            </p:spPr>
            <p:txBody>
              <a:bodyPr wrap="square">
                <a:spAutoFit/>
              </a:bodyPr>
              <a:lstStyle/>
              <a:p>
                <a:r>
                  <a:rPr lang="ja-JP" altLang="en-US" dirty="0">
                    <a:solidFill>
                      <a:srgbClr val="000000"/>
                    </a:solidFill>
                    <a:latin typeface="ＭＳ Ｐゴシック" charset="-128"/>
                    <a:cs typeface="Times New Roman" pitchFamily="18" charset="0"/>
                  </a:rPr>
                  <a:t>重力</a:t>
                </a:r>
                <a:r>
                  <a:rPr lang="en-US" altLang="ja-JP" dirty="0">
                    <a:solidFill>
                      <a:srgbClr val="000000"/>
                    </a:solidFill>
                    <a:latin typeface="Symbol" panose="05050102010706020507" pitchFamily="18" charset="2"/>
                    <a:cs typeface="Times New Roman" pitchFamily="18" charset="0"/>
                  </a:rPr>
                  <a:t>-</a:t>
                </a:r>
                <a:r>
                  <a:rPr lang="en-US" altLang="ja-JP" i="1" dirty="0">
                    <a:solidFill>
                      <a:srgbClr val="000000"/>
                    </a:solidFill>
                    <a:latin typeface="Bookman Old Style" pitchFamily="18" charset="0"/>
                    <a:cs typeface="Times New Roman" pitchFamily="18" charset="0"/>
                  </a:rPr>
                  <a:t>mg</a:t>
                </a:r>
                <a:r>
                  <a:rPr lang="ja-JP" altLang="en-US" dirty="0" err="1">
                    <a:solidFill>
                      <a:srgbClr val="000000"/>
                    </a:solidFill>
                    <a:latin typeface="ＭＳ Ｐゴシック" charset="-128"/>
                    <a:cs typeface="Times New Roman" pitchFamily="18" charset="0"/>
                  </a:rPr>
                  <a:t>、</a:t>
                </a:r>
                <a:r>
                  <a:rPr lang="ja-JP" altLang="en-US" dirty="0">
                    <a:solidFill>
                      <a:srgbClr val="000000"/>
                    </a:solidFill>
                    <a:latin typeface="ＭＳ Ｐゴシック" charset="-128"/>
                    <a:cs typeface="Times New Roman" pitchFamily="18" charset="0"/>
                  </a:rPr>
                  <a:t>浮力</a:t>
                </a:r>
                <a:r>
                  <a:rPr lang="en-US" altLang="ja-JP" i="1" dirty="0">
                    <a:solidFill>
                      <a:srgbClr val="000000"/>
                    </a:solidFill>
                    <a:latin typeface="Bookman Old Style" pitchFamily="18" charset="0"/>
                    <a:cs typeface="Times New Roman" pitchFamily="18" charset="0"/>
                  </a:rPr>
                  <a:t>B</a:t>
                </a:r>
                <a:r>
                  <a:rPr lang="ja-JP" altLang="en-US" dirty="0">
                    <a:solidFill>
                      <a:srgbClr val="000000"/>
                    </a:solidFill>
                    <a:latin typeface="ＭＳ Ｐゴシック" charset="-128"/>
                    <a:cs typeface="Times New Roman" pitchFamily="18" charset="0"/>
                  </a:rPr>
                  <a:t>を受けて運動するものとする。</a:t>
                </a:r>
                <a:r>
                  <a:rPr lang="en-US" altLang="ja-JP" dirty="0">
                    <a:solidFill>
                      <a:srgbClr val="000000"/>
                    </a:solidFill>
                    <a:latin typeface="ＭＳ Ｐゴシック" charset="-128"/>
                    <a:cs typeface="Times New Roman" pitchFamily="18" charset="0"/>
                  </a:rPr>
                  <a:t> </a:t>
                </a:r>
                <a:endParaRPr lang="ja-JP" altLang="en-US" dirty="0">
                  <a:solidFill>
                    <a:srgbClr val="000000"/>
                  </a:solidFill>
                </a:endParaRPr>
              </a:p>
            </p:txBody>
          </p:sp>
          <p:sp>
            <p:nvSpPr>
              <p:cNvPr id="17" name="Rectangle 78"/>
              <p:cNvSpPr>
                <a:spLocks noChangeArrowheads="1"/>
              </p:cNvSpPr>
              <p:nvPr/>
            </p:nvSpPr>
            <p:spPr bwMode="auto">
              <a:xfrm>
                <a:off x="2273352" y="2781239"/>
                <a:ext cx="4777292" cy="105425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pSp>
      </p:grpSp>
      <p:sp>
        <p:nvSpPr>
          <p:cNvPr id="18" name="正方形/長方形 17">
            <a:extLst>
              <a:ext uri="{FF2B5EF4-FFF2-40B4-BE49-F238E27FC236}">
                <a16:creationId xmlns:a16="http://schemas.microsoft.com/office/drawing/2014/main" id="{80C80D3F-DB4C-4389-AEB1-A9A138812964}"/>
              </a:ext>
            </a:extLst>
          </p:cNvPr>
          <p:cNvSpPr/>
          <p:nvPr/>
        </p:nvSpPr>
        <p:spPr>
          <a:xfrm>
            <a:off x="-134" y="3855139"/>
            <a:ext cx="8985108" cy="523220"/>
          </a:xfrm>
          <a:prstGeom prst="rect">
            <a:avLst/>
          </a:prstGeom>
        </p:spPr>
        <p:txBody>
          <a:bodyPr wrap="square">
            <a:spAutoFit/>
          </a:bodyPr>
          <a:lstStyle/>
          <a:p>
            <a:pPr lvl="0"/>
            <a:r>
              <a:rPr lang="en-US" altLang="ja-JP" dirty="0">
                <a:solidFill>
                  <a:srgbClr val="0033CC"/>
                </a:solidFill>
                <a:latin typeface="+mn-lt"/>
                <a:ea typeface="ＭＳ Ｐゴシック" panose="020B0600070205080204" pitchFamily="50" charset="-128"/>
                <a:cs typeface="Times New Roman" pitchFamily="18" charset="0"/>
              </a:rPr>
              <a:t>(2)</a:t>
            </a:r>
            <a:r>
              <a:rPr lang="ja-JP" altLang="en-US" dirty="0">
                <a:solidFill>
                  <a:srgbClr val="000000"/>
                </a:solidFill>
                <a:latin typeface="ＭＳ Ｐゴシック" charset="-128"/>
                <a:cs typeface="Times New Roman" pitchFamily="18" charset="0"/>
              </a:rPr>
              <a:t>次に重力と浮力が釣り合っていない場合を考える。</a:t>
            </a:r>
            <a:endParaRPr lang="en-US" altLang="ja-JP" dirty="0">
              <a:solidFill>
                <a:srgbClr val="000000"/>
              </a:solidFill>
              <a:latin typeface="ＭＳ Ｐゴシック" charset="-128"/>
              <a:cs typeface="Times New Roman" pitchFamily="18" charset="0"/>
            </a:endParaRPr>
          </a:p>
        </p:txBody>
      </p:sp>
      <p:graphicFrame>
        <p:nvGraphicFramePr>
          <p:cNvPr id="23" name="Object 80">
            <a:extLst>
              <a:ext uri="{FF2B5EF4-FFF2-40B4-BE49-F238E27FC236}">
                <a16:creationId xmlns:a16="http://schemas.microsoft.com/office/drawing/2014/main" id="{7985D066-E0C0-4A46-9968-96A36D166990}"/>
              </a:ext>
            </a:extLst>
          </p:cNvPr>
          <p:cNvGraphicFramePr>
            <a:graphicFrameLocks noChangeAspect="1"/>
          </p:cNvGraphicFramePr>
          <p:nvPr>
            <p:extLst>
              <p:ext uri="{D42A27DB-BD31-4B8C-83A1-F6EECF244321}">
                <p14:modId xmlns:p14="http://schemas.microsoft.com/office/powerpoint/2010/main" val="3698383725"/>
              </p:ext>
            </p:extLst>
          </p:nvPr>
        </p:nvGraphicFramePr>
        <p:xfrm>
          <a:off x="2235030" y="4722373"/>
          <a:ext cx="2176462" cy="485775"/>
        </p:xfrm>
        <a:graphic>
          <a:graphicData uri="http://schemas.openxmlformats.org/presentationml/2006/ole">
            <mc:AlternateContent xmlns:mc="http://schemas.openxmlformats.org/markup-compatibility/2006">
              <mc:Choice xmlns:v="urn:schemas-microsoft-com:vml" Requires="v">
                <p:oleObj spid="_x0000_s317660" name="Equation" r:id="rId7" imgW="914400" imgH="203040" progId="Equation.DSMT4">
                  <p:embed/>
                </p:oleObj>
              </mc:Choice>
              <mc:Fallback>
                <p:oleObj name="Equation" r:id="rId7" imgW="914400" imgH="203040" progId="Equation.DSMT4">
                  <p:embed/>
                  <p:pic>
                    <p:nvPicPr>
                      <p:cNvPr id="21" name="Object 80"/>
                      <p:cNvPicPr>
                        <a:picLocks noChangeAspect="1" noChangeArrowheads="1"/>
                      </p:cNvPicPr>
                      <p:nvPr/>
                    </p:nvPicPr>
                    <p:blipFill>
                      <a:blip r:embed="rId8"/>
                      <a:srcRect/>
                      <a:stretch>
                        <a:fillRect/>
                      </a:stretch>
                    </p:blipFill>
                    <p:spPr bwMode="auto">
                      <a:xfrm>
                        <a:off x="2235030" y="4722373"/>
                        <a:ext cx="2176462" cy="485775"/>
                      </a:xfrm>
                      <a:prstGeom prst="rect">
                        <a:avLst/>
                      </a:prstGeom>
                      <a:noFill/>
                    </p:spPr>
                  </p:pic>
                </p:oleObj>
              </mc:Fallback>
            </mc:AlternateContent>
          </a:graphicData>
        </a:graphic>
      </p:graphicFrame>
      <p:sp>
        <p:nvSpPr>
          <p:cNvPr id="26" name="Rectangle 76">
            <a:extLst>
              <a:ext uri="{FF2B5EF4-FFF2-40B4-BE49-F238E27FC236}">
                <a16:creationId xmlns:a16="http://schemas.microsoft.com/office/drawing/2014/main" id="{5AF470F7-2CFC-470C-9BE2-1D4DD00C5E49}"/>
              </a:ext>
            </a:extLst>
          </p:cNvPr>
          <p:cNvSpPr>
            <a:spLocks noChangeArrowheads="1"/>
          </p:cNvSpPr>
          <p:nvPr/>
        </p:nvSpPr>
        <p:spPr bwMode="auto">
          <a:xfrm>
            <a:off x="4740888" y="4681331"/>
            <a:ext cx="1371601"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t>とおく。</a:t>
            </a:r>
          </a:p>
        </p:txBody>
      </p:sp>
      <p:graphicFrame>
        <p:nvGraphicFramePr>
          <p:cNvPr id="35" name="Object 80">
            <a:extLst>
              <a:ext uri="{FF2B5EF4-FFF2-40B4-BE49-F238E27FC236}">
                <a16:creationId xmlns:a16="http://schemas.microsoft.com/office/drawing/2014/main" id="{52145151-711C-41EE-9335-B0D3E6E21BF0}"/>
              </a:ext>
            </a:extLst>
          </p:cNvPr>
          <p:cNvGraphicFramePr>
            <a:graphicFrameLocks noChangeAspect="1"/>
          </p:cNvGraphicFramePr>
          <p:nvPr>
            <p:extLst>
              <p:ext uri="{D42A27DB-BD31-4B8C-83A1-F6EECF244321}">
                <p14:modId xmlns:p14="http://schemas.microsoft.com/office/powerpoint/2010/main" val="1359128096"/>
              </p:ext>
            </p:extLst>
          </p:nvPr>
        </p:nvGraphicFramePr>
        <p:xfrm>
          <a:off x="610579" y="4487798"/>
          <a:ext cx="1179513" cy="938213"/>
        </p:xfrm>
        <a:graphic>
          <a:graphicData uri="http://schemas.openxmlformats.org/presentationml/2006/ole">
            <mc:AlternateContent xmlns:mc="http://schemas.openxmlformats.org/markup-compatibility/2006">
              <mc:Choice xmlns:v="urn:schemas-microsoft-com:vml" Requires="v">
                <p:oleObj spid="_x0000_s317661" name="Equation" r:id="rId9" imgW="495000" imgH="393480" progId="Equation.DSMT4">
                  <p:embed/>
                </p:oleObj>
              </mc:Choice>
              <mc:Fallback>
                <p:oleObj name="Equation" r:id="rId9" imgW="495000" imgH="393480" progId="Equation.DSMT4">
                  <p:embed/>
                  <p:pic>
                    <p:nvPicPr>
                      <p:cNvPr id="29" name="Object 80">
                        <a:extLst>
                          <a:ext uri="{FF2B5EF4-FFF2-40B4-BE49-F238E27FC236}">
                            <a16:creationId xmlns:a16="http://schemas.microsoft.com/office/drawing/2014/main" id="{4BDAFC5A-6480-42DD-8022-9495EE52E237}"/>
                          </a:ext>
                        </a:extLst>
                      </p:cNvPr>
                      <p:cNvPicPr>
                        <a:picLocks noChangeAspect="1" noChangeArrowheads="1"/>
                      </p:cNvPicPr>
                      <p:nvPr/>
                    </p:nvPicPr>
                    <p:blipFill>
                      <a:blip r:embed="rId10"/>
                      <a:srcRect/>
                      <a:stretch>
                        <a:fillRect/>
                      </a:stretch>
                    </p:blipFill>
                    <p:spPr bwMode="auto">
                      <a:xfrm>
                        <a:off x="610579" y="4487798"/>
                        <a:ext cx="1179513" cy="938213"/>
                      </a:xfrm>
                      <a:prstGeom prst="rect">
                        <a:avLst/>
                      </a:prstGeom>
                      <a:noFill/>
                    </p:spPr>
                  </p:pic>
                </p:oleObj>
              </mc:Fallback>
            </mc:AlternateContent>
          </a:graphicData>
        </a:graphic>
      </p:graphicFrame>
      <p:graphicFrame>
        <p:nvGraphicFramePr>
          <p:cNvPr id="37" name="Object 80">
            <a:extLst>
              <a:ext uri="{FF2B5EF4-FFF2-40B4-BE49-F238E27FC236}">
                <a16:creationId xmlns:a16="http://schemas.microsoft.com/office/drawing/2014/main" id="{4D7D7ECB-E62F-4259-974B-ABB387A74455}"/>
              </a:ext>
            </a:extLst>
          </p:cNvPr>
          <p:cNvGraphicFramePr>
            <a:graphicFrameLocks noChangeAspect="1"/>
          </p:cNvGraphicFramePr>
          <p:nvPr>
            <p:extLst>
              <p:ext uri="{D42A27DB-BD31-4B8C-83A1-F6EECF244321}">
                <p14:modId xmlns:p14="http://schemas.microsoft.com/office/powerpoint/2010/main" val="3240658602"/>
              </p:ext>
            </p:extLst>
          </p:nvPr>
        </p:nvGraphicFramePr>
        <p:xfrm>
          <a:off x="4797897" y="5579642"/>
          <a:ext cx="2236787" cy="938212"/>
        </p:xfrm>
        <a:graphic>
          <a:graphicData uri="http://schemas.openxmlformats.org/presentationml/2006/ole">
            <mc:AlternateContent xmlns:mc="http://schemas.openxmlformats.org/markup-compatibility/2006">
              <mc:Choice xmlns:v="urn:schemas-microsoft-com:vml" Requires="v">
                <p:oleObj spid="_x0000_s317662" name="Equation" r:id="rId11" imgW="939600" imgH="393480" progId="Equation.DSMT4">
                  <p:embed/>
                </p:oleObj>
              </mc:Choice>
              <mc:Fallback>
                <p:oleObj name="Equation" r:id="rId11" imgW="939600" imgH="393480" progId="Equation.DSMT4">
                  <p:embed/>
                  <p:pic>
                    <p:nvPicPr>
                      <p:cNvPr id="34" name="Object 80">
                        <a:extLst>
                          <a:ext uri="{FF2B5EF4-FFF2-40B4-BE49-F238E27FC236}">
                            <a16:creationId xmlns:a16="http://schemas.microsoft.com/office/drawing/2014/main" id="{8DE114B8-1E7C-40DD-9F64-5CE2D5AA97F1}"/>
                          </a:ext>
                        </a:extLst>
                      </p:cNvPr>
                      <p:cNvPicPr>
                        <a:picLocks noChangeAspect="1" noChangeArrowheads="1"/>
                      </p:cNvPicPr>
                      <p:nvPr/>
                    </p:nvPicPr>
                    <p:blipFill>
                      <a:blip r:embed="rId12"/>
                      <a:srcRect/>
                      <a:stretch>
                        <a:fillRect/>
                      </a:stretch>
                    </p:blipFill>
                    <p:spPr bwMode="auto">
                      <a:xfrm>
                        <a:off x="4797897" y="5579642"/>
                        <a:ext cx="2236787" cy="938212"/>
                      </a:xfrm>
                      <a:prstGeom prst="rect">
                        <a:avLst/>
                      </a:prstGeom>
                      <a:noFill/>
                    </p:spPr>
                  </p:pic>
                </p:oleObj>
              </mc:Fallback>
            </mc:AlternateContent>
          </a:graphicData>
        </a:graphic>
      </p:graphicFrame>
      <p:graphicFrame>
        <p:nvGraphicFramePr>
          <p:cNvPr id="38" name="Object 80">
            <a:extLst>
              <a:ext uri="{FF2B5EF4-FFF2-40B4-BE49-F238E27FC236}">
                <a16:creationId xmlns:a16="http://schemas.microsoft.com/office/drawing/2014/main" id="{00E9B672-FBAB-4865-B66B-9CA86ADFE10D}"/>
              </a:ext>
            </a:extLst>
          </p:cNvPr>
          <p:cNvGraphicFramePr>
            <a:graphicFrameLocks noChangeAspect="1"/>
          </p:cNvGraphicFramePr>
          <p:nvPr>
            <p:extLst>
              <p:ext uri="{D42A27DB-BD31-4B8C-83A1-F6EECF244321}">
                <p14:modId xmlns:p14="http://schemas.microsoft.com/office/powerpoint/2010/main" val="1324482867"/>
              </p:ext>
            </p:extLst>
          </p:nvPr>
        </p:nvGraphicFramePr>
        <p:xfrm>
          <a:off x="1087092" y="5579642"/>
          <a:ext cx="1631950" cy="1000125"/>
        </p:xfrm>
        <a:graphic>
          <a:graphicData uri="http://schemas.openxmlformats.org/presentationml/2006/ole">
            <mc:AlternateContent xmlns:mc="http://schemas.openxmlformats.org/markup-compatibility/2006">
              <mc:Choice xmlns:v="urn:schemas-microsoft-com:vml" Requires="v">
                <p:oleObj spid="_x0000_s317663" name="Equation" r:id="rId13" imgW="685800" imgH="419040" progId="Equation.DSMT4">
                  <p:embed/>
                </p:oleObj>
              </mc:Choice>
              <mc:Fallback>
                <p:oleObj name="Equation" r:id="rId13" imgW="685800" imgH="419040" progId="Equation.DSMT4">
                  <p:embed/>
                  <p:pic>
                    <p:nvPicPr>
                      <p:cNvPr id="34" name="Object 80">
                        <a:extLst>
                          <a:ext uri="{FF2B5EF4-FFF2-40B4-BE49-F238E27FC236}">
                            <a16:creationId xmlns:a16="http://schemas.microsoft.com/office/drawing/2014/main" id="{8DE114B8-1E7C-40DD-9F64-5CE2D5AA97F1}"/>
                          </a:ext>
                        </a:extLst>
                      </p:cNvPr>
                      <p:cNvPicPr>
                        <a:picLocks noChangeAspect="1" noChangeArrowheads="1"/>
                      </p:cNvPicPr>
                      <p:nvPr/>
                    </p:nvPicPr>
                    <p:blipFill>
                      <a:blip r:embed="rId14"/>
                      <a:srcRect/>
                      <a:stretch>
                        <a:fillRect/>
                      </a:stretch>
                    </p:blipFill>
                    <p:spPr bwMode="auto">
                      <a:xfrm>
                        <a:off x="1087092" y="5579642"/>
                        <a:ext cx="1631950" cy="1000125"/>
                      </a:xfrm>
                      <a:prstGeom prst="rect">
                        <a:avLst/>
                      </a:prstGeom>
                      <a:noFill/>
                    </p:spPr>
                  </p:pic>
                </p:oleObj>
              </mc:Fallback>
            </mc:AlternateContent>
          </a:graphicData>
        </a:graphic>
      </p:graphicFrame>
      <p:sp>
        <p:nvSpPr>
          <p:cNvPr id="39" name="Rectangle 76">
            <a:extLst>
              <a:ext uri="{FF2B5EF4-FFF2-40B4-BE49-F238E27FC236}">
                <a16:creationId xmlns:a16="http://schemas.microsoft.com/office/drawing/2014/main" id="{8E3854FC-A45B-4613-AED8-BB38D0F8A854}"/>
              </a:ext>
            </a:extLst>
          </p:cNvPr>
          <p:cNvSpPr>
            <a:spLocks noChangeArrowheads="1"/>
          </p:cNvSpPr>
          <p:nvPr/>
        </p:nvSpPr>
        <p:spPr bwMode="auto">
          <a:xfrm>
            <a:off x="3382261" y="5672219"/>
            <a:ext cx="752417"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t>∴</a:t>
            </a:r>
          </a:p>
        </p:txBody>
      </p:sp>
      <p:sp>
        <p:nvSpPr>
          <p:cNvPr id="40" name="Rectangle 78">
            <a:extLst>
              <a:ext uri="{FF2B5EF4-FFF2-40B4-BE49-F238E27FC236}">
                <a16:creationId xmlns:a16="http://schemas.microsoft.com/office/drawing/2014/main" id="{79C0439B-F0CC-4024-99FB-223E671376B0}"/>
              </a:ext>
            </a:extLst>
          </p:cNvPr>
          <p:cNvSpPr>
            <a:spLocks noChangeArrowheads="1"/>
          </p:cNvSpPr>
          <p:nvPr/>
        </p:nvSpPr>
        <p:spPr bwMode="auto">
          <a:xfrm>
            <a:off x="2119488" y="4469496"/>
            <a:ext cx="2371660" cy="876493"/>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41" name="Rectangle 78">
            <a:extLst>
              <a:ext uri="{FF2B5EF4-FFF2-40B4-BE49-F238E27FC236}">
                <a16:creationId xmlns:a16="http://schemas.microsoft.com/office/drawing/2014/main" id="{7B60C14A-1167-4FAE-AE64-583C83493ED3}"/>
              </a:ext>
            </a:extLst>
          </p:cNvPr>
          <p:cNvSpPr>
            <a:spLocks noChangeArrowheads="1"/>
          </p:cNvSpPr>
          <p:nvPr/>
        </p:nvSpPr>
        <p:spPr bwMode="auto">
          <a:xfrm>
            <a:off x="4544568" y="5529319"/>
            <a:ext cx="2490116" cy="1014326"/>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Tree>
    <p:extLst>
      <p:ext uri="{BB962C8B-B14F-4D97-AF65-F5344CB8AC3E}">
        <p14:creationId xmlns:p14="http://schemas.microsoft.com/office/powerpoint/2010/main" val="3016617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6" grpId="0"/>
      <p:bldP spid="39" grpId="0"/>
      <p:bldP spid="40" grpId="0"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Rectangle 46">
            <a:extLst>
              <a:ext uri="{FF2B5EF4-FFF2-40B4-BE49-F238E27FC236}">
                <a16:creationId xmlns:a16="http://schemas.microsoft.com/office/drawing/2014/main" id="{4637AEAF-517D-4015-B418-18109588354B}"/>
              </a:ext>
            </a:extLst>
          </p:cNvPr>
          <p:cNvSpPr>
            <a:spLocks noChangeArrowheads="1"/>
          </p:cNvSpPr>
          <p:nvPr/>
        </p:nvSpPr>
        <p:spPr bwMode="auto">
          <a:xfrm>
            <a:off x="6657975" y="0"/>
            <a:ext cx="2486025" cy="2039959"/>
          </a:xfrm>
          <a:prstGeom prst="rect">
            <a:avLst/>
          </a:prstGeom>
          <a:solidFill>
            <a:srgbClr val="FFF0DC"/>
          </a:solidFill>
          <a:ln w="9525">
            <a:solidFill>
              <a:srgbClr val="FFF0DC"/>
            </a:solidFill>
            <a:miter lim="800000"/>
            <a:headEnd/>
            <a:tailEnd/>
          </a:ln>
          <a:effectLst>
            <a:outerShdw blurRad="50800" dist="38100" dir="8100000" algn="tr" rotWithShape="0">
              <a:prstClr val="black">
                <a:alpha val="40000"/>
              </a:prstClr>
            </a:outerShdw>
          </a:effec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177" name="Rectangle 2">
            <a:extLst>
              <a:ext uri="{FF2B5EF4-FFF2-40B4-BE49-F238E27FC236}">
                <a16:creationId xmlns:a16="http://schemas.microsoft.com/office/drawing/2014/main" id="{F324E3AD-9191-430F-9D3D-CC5CF22854D9}"/>
              </a:ext>
            </a:extLst>
          </p:cNvPr>
          <p:cNvSpPr>
            <a:spLocks noChangeArrowheads="1"/>
          </p:cNvSpPr>
          <p:nvPr/>
        </p:nvSpPr>
        <p:spPr bwMode="auto">
          <a:xfrm>
            <a:off x="2339975" y="1470163"/>
            <a:ext cx="13255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dirty="0">
                <a:solidFill>
                  <a:srgbClr val="00CC99"/>
                </a:solidFill>
                <a:latin typeface="Bookman Old Style" pitchFamily="18" charset="0"/>
                <a:cs typeface="Times New Roman" pitchFamily="18" charset="0"/>
              </a:rPr>
              <a:t>g' </a:t>
            </a:r>
            <a:r>
              <a:rPr lang="en-US" altLang="ja-JP" dirty="0">
                <a:solidFill>
                  <a:srgbClr val="00CC99"/>
                </a:solidFill>
                <a:latin typeface="Symbol" pitchFamily="18" charset="2"/>
                <a:cs typeface="Times New Roman" pitchFamily="18" charset="0"/>
              </a:rPr>
              <a:t>+</a:t>
            </a:r>
            <a:r>
              <a:rPr lang="en-US" altLang="ja-JP" i="1" dirty="0">
                <a:solidFill>
                  <a:srgbClr val="00CC99"/>
                </a:solidFill>
                <a:latin typeface="Symbol" pitchFamily="18" charset="2"/>
                <a:cs typeface="Times New Roman" pitchFamily="18" charset="0"/>
              </a:rPr>
              <a:t>g </a:t>
            </a:r>
            <a:r>
              <a:rPr lang="en-US" altLang="ja-JP" i="1" dirty="0">
                <a:solidFill>
                  <a:srgbClr val="00CC99"/>
                </a:solidFill>
                <a:latin typeface="Bookman Old Style" pitchFamily="18" charset="0"/>
                <a:cs typeface="Times New Roman" pitchFamily="18" charset="0"/>
              </a:rPr>
              <a:t>v</a:t>
            </a:r>
          </a:p>
        </p:txBody>
      </p:sp>
      <p:sp>
        <p:nvSpPr>
          <p:cNvPr id="178" name="Rectangle 3">
            <a:extLst>
              <a:ext uri="{FF2B5EF4-FFF2-40B4-BE49-F238E27FC236}">
                <a16:creationId xmlns:a16="http://schemas.microsoft.com/office/drawing/2014/main" id="{9299DBD9-6C88-4B85-9BDE-529E38892ABC}"/>
              </a:ext>
            </a:extLst>
          </p:cNvPr>
          <p:cNvSpPr>
            <a:spLocks noChangeArrowheads="1"/>
          </p:cNvSpPr>
          <p:nvPr/>
        </p:nvSpPr>
        <p:spPr bwMode="auto">
          <a:xfrm>
            <a:off x="5119688" y="1259025"/>
            <a:ext cx="13811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a:solidFill>
                  <a:srgbClr val="000000"/>
                </a:solidFill>
                <a:latin typeface="Bookman Old Style" pitchFamily="18" charset="0"/>
              </a:rPr>
              <a:t>(</a:t>
            </a:r>
            <a:r>
              <a:rPr lang="en-US" altLang="ja-JP">
                <a:solidFill>
                  <a:srgbClr val="FF3399"/>
                </a:solidFill>
                <a:latin typeface="Bookman Old Style" pitchFamily="18" charset="0"/>
              </a:rPr>
              <a:t>    </a:t>
            </a:r>
            <a:r>
              <a:rPr lang="en-US" altLang="ja-JP">
                <a:solidFill>
                  <a:srgbClr val="000000"/>
                </a:solidFill>
                <a:latin typeface="Bookman Old Style" pitchFamily="18" charset="0"/>
              </a:rPr>
              <a:t>)</a:t>
            </a:r>
            <a:r>
              <a:rPr lang="en-US" altLang="ja-JP" i="1">
                <a:solidFill>
                  <a:srgbClr val="FF3399"/>
                </a:solidFill>
                <a:latin typeface="Bookman Old Style" pitchFamily="18" charset="0"/>
              </a:rPr>
              <a:t>dt</a:t>
            </a:r>
          </a:p>
        </p:txBody>
      </p:sp>
      <p:graphicFrame>
        <p:nvGraphicFramePr>
          <p:cNvPr id="179" name="Object 12">
            <a:extLst>
              <a:ext uri="{FF2B5EF4-FFF2-40B4-BE49-F238E27FC236}">
                <a16:creationId xmlns:a16="http://schemas.microsoft.com/office/drawing/2014/main" id="{ACC0C61B-88CC-416A-BE50-6530E339C93C}"/>
              </a:ext>
            </a:extLst>
          </p:cNvPr>
          <p:cNvGraphicFramePr>
            <a:graphicFrameLocks noChangeAspect="1"/>
          </p:cNvGraphicFramePr>
          <p:nvPr>
            <p:extLst>
              <p:ext uri="{D42A27DB-BD31-4B8C-83A1-F6EECF244321}">
                <p14:modId xmlns:p14="http://schemas.microsoft.com/office/powerpoint/2010/main" val="435421410"/>
              </p:ext>
            </p:extLst>
          </p:nvPr>
        </p:nvGraphicFramePr>
        <p:xfrm>
          <a:off x="3752850" y="1095513"/>
          <a:ext cx="633413" cy="969962"/>
        </p:xfrm>
        <a:graphic>
          <a:graphicData uri="http://schemas.openxmlformats.org/presentationml/2006/ole">
            <mc:AlternateContent xmlns:mc="http://schemas.openxmlformats.org/markup-compatibility/2006">
              <mc:Choice xmlns:v="urn:schemas-microsoft-com:vml" Requires="v">
                <p:oleObj spid="_x0000_s319945" name="数式" r:id="rId3" imgW="253800" imgH="393480" progId="Equation.3">
                  <p:embed/>
                </p:oleObj>
              </mc:Choice>
              <mc:Fallback>
                <p:oleObj name="数式" r:id="rId3" imgW="253800" imgH="393480" progId="Equation.3">
                  <p:embed/>
                  <p:pic>
                    <p:nvPicPr>
                      <p:cNvPr id="205" name="Object 12">
                        <a:extLst>
                          <a:ext uri="{FF2B5EF4-FFF2-40B4-BE49-F238E27FC236}">
                            <a16:creationId xmlns:a16="http://schemas.microsoft.com/office/drawing/2014/main" id="{08960686-D31A-4CF8-8098-5E5CB0A5E5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2850" y="1095513"/>
                        <a:ext cx="633413" cy="969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0" name="Object 13">
            <a:extLst>
              <a:ext uri="{FF2B5EF4-FFF2-40B4-BE49-F238E27FC236}">
                <a16:creationId xmlns:a16="http://schemas.microsoft.com/office/drawing/2014/main" id="{D37A40ED-7846-41C6-90C7-3A7CA0490FDF}"/>
              </a:ext>
            </a:extLst>
          </p:cNvPr>
          <p:cNvGraphicFramePr>
            <a:graphicFrameLocks noChangeAspect="1"/>
          </p:cNvGraphicFramePr>
          <p:nvPr>
            <p:extLst>
              <p:ext uri="{D42A27DB-BD31-4B8C-83A1-F6EECF244321}">
                <p14:modId xmlns:p14="http://schemas.microsoft.com/office/powerpoint/2010/main" val="1582412429"/>
              </p:ext>
            </p:extLst>
          </p:nvPr>
        </p:nvGraphicFramePr>
        <p:xfrm>
          <a:off x="4724400" y="1466988"/>
          <a:ext cx="315913" cy="250825"/>
        </p:xfrm>
        <a:graphic>
          <a:graphicData uri="http://schemas.openxmlformats.org/presentationml/2006/ole">
            <mc:AlternateContent xmlns:mc="http://schemas.openxmlformats.org/markup-compatibility/2006">
              <mc:Choice xmlns:v="urn:schemas-microsoft-com:vml" Requires="v">
                <p:oleObj spid="_x0000_s319946" name="数式" r:id="rId5" imgW="126720" imgH="101520" progId="Equation.3">
                  <p:embed/>
                </p:oleObj>
              </mc:Choice>
              <mc:Fallback>
                <p:oleObj name="数式" r:id="rId5" imgW="126720" imgH="101520" progId="Equation.3">
                  <p:embed/>
                  <p:pic>
                    <p:nvPicPr>
                      <p:cNvPr id="206" name="Object 13">
                        <a:extLst>
                          <a:ext uri="{FF2B5EF4-FFF2-40B4-BE49-F238E27FC236}">
                            <a16:creationId xmlns:a16="http://schemas.microsoft.com/office/drawing/2014/main" id="{D91947BA-693C-4A03-8CAD-D1645B9DBB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1466988"/>
                        <a:ext cx="315913" cy="250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1" name="Object 14">
            <a:extLst>
              <a:ext uri="{FF2B5EF4-FFF2-40B4-BE49-F238E27FC236}">
                <a16:creationId xmlns:a16="http://schemas.microsoft.com/office/drawing/2014/main" id="{FCECACD4-308E-445E-AFE0-2AAFBB881867}"/>
              </a:ext>
            </a:extLst>
          </p:cNvPr>
          <p:cNvGraphicFramePr>
            <a:graphicFrameLocks noChangeAspect="1"/>
          </p:cNvGraphicFramePr>
          <p:nvPr>
            <p:extLst>
              <p:ext uri="{D42A27DB-BD31-4B8C-83A1-F6EECF244321}">
                <p14:modId xmlns:p14="http://schemas.microsoft.com/office/powerpoint/2010/main" val="4064753638"/>
              </p:ext>
            </p:extLst>
          </p:nvPr>
        </p:nvGraphicFramePr>
        <p:xfrm>
          <a:off x="5343525" y="1362213"/>
          <a:ext cx="536575" cy="406400"/>
        </p:xfrm>
        <a:graphic>
          <a:graphicData uri="http://schemas.openxmlformats.org/presentationml/2006/ole">
            <mc:AlternateContent xmlns:mc="http://schemas.openxmlformats.org/markup-compatibility/2006">
              <mc:Choice xmlns:v="urn:schemas-microsoft-com:vml" Requires="v">
                <p:oleObj spid="_x0000_s319947" name="数式" r:id="rId7" imgW="215640" imgH="164880" progId="Equation.3">
                  <p:embed/>
                </p:oleObj>
              </mc:Choice>
              <mc:Fallback>
                <p:oleObj name="数式" r:id="rId7" imgW="215640" imgH="164880" progId="Equation.3">
                  <p:embed/>
                  <p:pic>
                    <p:nvPicPr>
                      <p:cNvPr id="207" name="Object 14">
                        <a:extLst>
                          <a:ext uri="{FF2B5EF4-FFF2-40B4-BE49-F238E27FC236}">
                            <a16:creationId xmlns:a16="http://schemas.microsoft.com/office/drawing/2014/main" id="{B3CB14F9-E53F-48C0-AC11-6E07AE7F0E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3525" y="1362213"/>
                        <a:ext cx="536575"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2" name="Rectangle 17">
            <a:extLst>
              <a:ext uri="{FF2B5EF4-FFF2-40B4-BE49-F238E27FC236}">
                <a16:creationId xmlns:a16="http://schemas.microsoft.com/office/drawing/2014/main" id="{3994A62E-AF93-4A28-89DF-248A51CC0243}"/>
              </a:ext>
            </a:extLst>
          </p:cNvPr>
          <p:cNvSpPr>
            <a:spLocks noChangeArrowheads="1"/>
          </p:cNvSpPr>
          <p:nvPr/>
        </p:nvSpPr>
        <p:spPr bwMode="auto">
          <a:xfrm>
            <a:off x="1771650" y="1127263"/>
            <a:ext cx="4762500" cy="954087"/>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183" name="Rectangle 24">
            <a:extLst>
              <a:ext uri="{FF2B5EF4-FFF2-40B4-BE49-F238E27FC236}">
                <a16:creationId xmlns:a16="http://schemas.microsoft.com/office/drawing/2014/main" id="{F7963A8A-1D0B-4BAC-B9E0-8A08B5BA2C46}"/>
              </a:ext>
            </a:extLst>
          </p:cNvPr>
          <p:cNvSpPr>
            <a:spLocks noChangeArrowheads="1"/>
          </p:cNvSpPr>
          <p:nvPr/>
        </p:nvSpPr>
        <p:spPr bwMode="auto">
          <a:xfrm>
            <a:off x="4271963" y="1271725"/>
            <a:ext cx="5826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dirty="0">
                <a:solidFill>
                  <a:srgbClr val="FF3399"/>
                </a:solidFill>
                <a:latin typeface="Bookman Old Style" pitchFamily="18" charset="0"/>
              </a:rPr>
              <a:t>dt</a:t>
            </a:r>
          </a:p>
        </p:txBody>
      </p:sp>
      <p:sp>
        <p:nvSpPr>
          <p:cNvPr id="184" name="Rectangle 27">
            <a:extLst>
              <a:ext uri="{FF2B5EF4-FFF2-40B4-BE49-F238E27FC236}">
                <a16:creationId xmlns:a16="http://schemas.microsoft.com/office/drawing/2014/main" id="{1121E283-E13B-4726-9D98-691B4DCD0ACD}"/>
              </a:ext>
            </a:extLst>
          </p:cNvPr>
          <p:cNvSpPr>
            <a:spLocks noChangeArrowheads="1"/>
          </p:cNvSpPr>
          <p:nvPr/>
        </p:nvSpPr>
        <p:spPr bwMode="auto">
          <a:xfrm>
            <a:off x="-19050" y="531950"/>
            <a:ext cx="27860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a:solidFill>
                  <a:srgbClr val="00CC99"/>
                </a:solidFill>
                <a:latin typeface="Bookman Old Style" pitchFamily="18" charset="0"/>
                <a:cs typeface="Times New Roman" pitchFamily="18" charset="0"/>
              </a:rPr>
              <a:t>両辺</a:t>
            </a:r>
            <a:r>
              <a:rPr lang="en-US" altLang="ja-JP">
                <a:solidFill>
                  <a:srgbClr val="00CC99"/>
                </a:solidFill>
                <a:latin typeface="Bookman Old Style" pitchFamily="18" charset="0"/>
                <a:cs typeface="Times New Roman" pitchFamily="18" charset="0"/>
              </a:rPr>
              <a:t>/(</a:t>
            </a:r>
            <a:r>
              <a:rPr lang="en-US" altLang="ja-JP" i="1">
                <a:solidFill>
                  <a:srgbClr val="00CC99"/>
                </a:solidFill>
                <a:latin typeface="Bookman Old Style" pitchFamily="18" charset="0"/>
                <a:cs typeface="Times New Roman" pitchFamily="18" charset="0"/>
              </a:rPr>
              <a:t>g'</a:t>
            </a:r>
            <a:r>
              <a:rPr lang="en-US" altLang="ja-JP">
                <a:solidFill>
                  <a:srgbClr val="00CC99"/>
                </a:solidFill>
                <a:latin typeface="Bookman Old Style" pitchFamily="18" charset="0"/>
                <a:cs typeface="Times New Roman" pitchFamily="18" charset="0"/>
              </a:rPr>
              <a:t> </a:t>
            </a:r>
            <a:r>
              <a:rPr lang="en-US" altLang="ja-JP">
                <a:solidFill>
                  <a:srgbClr val="00CC99"/>
                </a:solidFill>
                <a:latin typeface="Symbol" pitchFamily="18" charset="2"/>
                <a:cs typeface="Times New Roman" pitchFamily="18" charset="0"/>
              </a:rPr>
              <a:t>+</a:t>
            </a:r>
            <a:r>
              <a:rPr lang="en-US" altLang="ja-JP" i="1">
                <a:solidFill>
                  <a:srgbClr val="00CC99"/>
                </a:solidFill>
                <a:latin typeface="Bookman Old Style" pitchFamily="18" charset="0"/>
                <a:cs typeface="Times New Roman" pitchFamily="18" charset="0"/>
              </a:rPr>
              <a:t> </a:t>
            </a:r>
            <a:r>
              <a:rPr lang="en-US" altLang="ja-JP" i="1">
                <a:solidFill>
                  <a:srgbClr val="00CC99"/>
                </a:solidFill>
                <a:latin typeface="Symbol" pitchFamily="18" charset="2"/>
                <a:cs typeface="Times New Roman" pitchFamily="18" charset="0"/>
              </a:rPr>
              <a:t>g</a:t>
            </a:r>
            <a:r>
              <a:rPr lang="en-US" altLang="ja-JP">
                <a:solidFill>
                  <a:srgbClr val="00CC99"/>
                </a:solidFill>
                <a:latin typeface="Bookman Old Style" pitchFamily="18" charset="0"/>
                <a:cs typeface="Times New Roman" pitchFamily="18" charset="0"/>
              </a:rPr>
              <a:t> </a:t>
            </a:r>
            <a:r>
              <a:rPr lang="en-US" altLang="ja-JP" i="1">
                <a:solidFill>
                  <a:srgbClr val="00CC99"/>
                </a:solidFill>
                <a:latin typeface="Bookman Old Style" pitchFamily="18" charset="0"/>
                <a:cs typeface="Times New Roman" pitchFamily="18" charset="0"/>
              </a:rPr>
              <a:t>v</a:t>
            </a:r>
            <a:r>
              <a:rPr lang="en-US" altLang="ja-JP">
                <a:solidFill>
                  <a:srgbClr val="00CC99"/>
                </a:solidFill>
                <a:latin typeface="Bookman Old Style" pitchFamily="18" charset="0"/>
                <a:cs typeface="Times New Roman" pitchFamily="18" charset="0"/>
              </a:rPr>
              <a:t>)</a:t>
            </a:r>
            <a:endParaRPr lang="en-US" altLang="ja-JP">
              <a:solidFill>
                <a:srgbClr val="00CC99"/>
              </a:solidFill>
              <a:latin typeface="ＭＳ Ｐゴシック" charset="-128"/>
              <a:cs typeface="Times New Roman" pitchFamily="18" charset="0"/>
            </a:endParaRPr>
          </a:p>
        </p:txBody>
      </p:sp>
      <p:sp>
        <p:nvSpPr>
          <p:cNvPr id="185" name="Rectangle 28">
            <a:extLst>
              <a:ext uri="{FF2B5EF4-FFF2-40B4-BE49-F238E27FC236}">
                <a16:creationId xmlns:a16="http://schemas.microsoft.com/office/drawing/2014/main" id="{E37C6AED-5AC7-4320-A35C-7A7CBB5D5689}"/>
              </a:ext>
            </a:extLst>
          </p:cNvPr>
          <p:cNvSpPr>
            <a:spLocks noChangeArrowheads="1"/>
          </p:cNvSpPr>
          <p:nvPr/>
        </p:nvSpPr>
        <p:spPr bwMode="auto">
          <a:xfrm>
            <a:off x="-19050" y="1332844"/>
            <a:ext cx="15017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dirty="0">
                <a:solidFill>
                  <a:srgbClr val="FF3399"/>
                </a:solidFill>
                <a:latin typeface="Bookman Old Style" pitchFamily="18" charset="0"/>
                <a:cs typeface="Times New Roman" pitchFamily="18" charset="0"/>
              </a:rPr>
              <a:t>t</a:t>
            </a:r>
            <a:r>
              <a:rPr lang="ja-JP" altLang="en-US" dirty="0">
                <a:solidFill>
                  <a:srgbClr val="FF3399"/>
                </a:solidFill>
                <a:latin typeface="ＭＳ Ｐゴシック" charset="-128"/>
                <a:cs typeface="Times New Roman" pitchFamily="18" charset="0"/>
              </a:rPr>
              <a:t>で積分</a:t>
            </a:r>
            <a:endParaRPr lang="ja-JP" altLang="en-US" i="1" dirty="0">
              <a:solidFill>
                <a:srgbClr val="FF3399"/>
              </a:solidFill>
              <a:latin typeface="Bookman Old Style" pitchFamily="18" charset="0"/>
            </a:endParaRPr>
          </a:p>
        </p:txBody>
      </p:sp>
      <p:sp>
        <p:nvSpPr>
          <p:cNvPr id="186" name="Rectangle 29">
            <a:extLst>
              <a:ext uri="{FF2B5EF4-FFF2-40B4-BE49-F238E27FC236}">
                <a16:creationId xmlns:a16="http://schemas.microsoft.com/office/drawing/2014/main" id="{FBB08574-6C3D-4C11-961C-51B596B6F6D0}"/>
              </a:ext>
            </a:extLst>
          </p:cNvPr>
          <p:cNvSpPr>
            <a:spLocks noChangeArrowheads="1"/>
          </p:cNvSpPr>
          <p:nvPr/>
        </p:nvSpPr>
        <p:spPr bwMode="auto">
          <a:xfrm>
            <a:off x="2797175" y="1043125"/>
            <a:ext cx="5826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a:solidFill>
                  <a:srgbClr val="00CC99"/>
                </a:solidFill>
              </a:rPr>
              <a:t>1</a:t>
            </a:r>
          </a:p>
        </p:txBody>
      </p:sp>
      <p:sp>
        <p:nvSpPr>
          <p:cNvPr id="187" name="Line 38">
            <a:extLst>
              <a:ext uri="{FF2B5EF4-FFF2-40B4-BE49-F238E27FC236}">
                <a16:creationId xmlns:a16="http://schemas.microsoft.com/office/drawing/2014/main" id="{C682FCC5-4360-4B47-BE72-6112EA188D9A}"/>
              </a:ext>
            </a:extLst>
          </p:cNvPr>
          <p:cNvSpPr>
            <a:spLocks noChangeShapeType="1"/>
          </p:cNvSpPr>
          <p:nvPr/>
        </p:nvSpPr>
        <p:spPr bwMode="auto">
          <a:xfrm>
            <a:off x="2428875" y="1593988"/>
            <a:ext cx="123825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189" name="Freeform 47">
            <a:extLst>
              <a:ext uri="{FF2B5EF4-FFF2-40B4-BE49-F238E27FC236}">
                <a16:creationId xmlns:a16="http://schemas.microsoft.com/office/drawing/2014/main" id="{C8FE8EA7-3D04-4186-AB96-C25FA6192446}"/>
              </a:ext>
            </a:extLst>
          </p:cNvPr>
          <p:cNvSpPr>
            <a:spLocks/>
          </p:cNvSpPr>
          <p:nvPr/>
        </p:nvSpPr>
        <p:spPr bwMode="auto">
          <a:xfrm>
            <a:off x="1982788" y="1222513"/>
            <a:ext cx="246062" cy="754062"/>
          </a:xfrm>
          <a:custGeom>
            <a:avLst/>
            <a:gdLst>
              <a:gd name="T0" fmla="*/ 210 w 582"/>
              <a:gd name="T1" fmla="*/ 1060 h 2158"/>
              <a:gd name="T2" fmla="*/ 230 w 582"/>
              <a:gd name="T3" fmla="*/ 1624 h 2158"/>
              <a:gd name="T4" fmla="*/ 251 w 582"/>
              <a:gd name="T5" fmla="*/ 1870 h 2158"/>
              <a:gd name="T6" fmla="*/ 258 w 582"/>
              <a:gd name="T7" fmla="*/ 1960 h 2158"/>
              <a:gd name="T8" fmla="*/ 224 w 582"/>
              <a:gd name="T9" fmla="*/ 1994 h 2158"/>
              <a:gd name="T10" fmla="*/ 183 w 582"/>
              <a:gd name="T11" fmla="*/ 1984 h 2158"/>
              <a:gd name="T12" fmla="*/ 134 w 582"/>
              <a:gd name="T13" fmla="*/ 1937 h 2158"/>
              <a:gd name="T14" fmla="*/ 66 w 582"/>
              <a:gd name="T15" fmla="*/ 1934 h 2158"/>
              <a:gd name="T16" fmla="*/ 8 w 582"/>
              <a:gd name="T17" fmla="*/ 1988 h 2158"/>
              <a:gd name="T18" fmla="*/ 17 w 582"/>
              <a:gd name="T19" fmla="*/ 2098 h 2158"/>
              <a:gd name="T20" fmla="*/ 111 w 582"/>
              <a:gd name="T21" fmla="*/ 2158 h 2158"/>
              <a:gd name="T22" fmla="*/ 251 w 582"/>
              <a:gd name="T23" fmla="*/ 2095 h 2158"/>
              <a:gd name="T24" fmla="*/ 335 w 582"/>
              <a:gd name="T25" fmla="*/ 1877 h 2158"/>
              <a:gd name="T26" fmla="*/ 365 w 582"/>
              <a:gd name="T27" fmla="*/ 1316 h 2158"/>
              <a:gd name="T28" fmla="*/ 369 w 582"/>
              <a:gd name="T29" fmla="*/ 881 h 2158"/>
              <a:gd name="T30" fmla="*/ 335 w 582"/>
              <a:gd name="T31" fmla="*/ 415 h 2158"/>
              <a:gd name="T32" fmla="*/ 326 w 582"/>
              <a:gd name="T33" fmla="*/ 272 h 2158"/>
              <a:gd name="T34" fmla="*/ 329 w 582"/>
              <a:gd name="T35" fmla="*/ 187 h 2158"/>
              <a:gd name="T36" fmla="*/ 366 w 582"/>
              <a:gd name="T37" fmla="*/ 163 h 2158"/>
              <a:gd name="T38" fmla="*/ 414 w 582"/>
              <a:gd name="T39" fmla="*/ 187 h 2158"/>
              <a:gd name="T40" fmla="*/ 482 w 582"/>
              <a:gd name="T41" fmla="*/ 223 h 2158"/>
              <a:gd name="T42" fmla="*/ 557 w 582"/>
              <a:gd name="T43" fmla="*/ 187 h 2158"/>
              <a:gd name="T44" fmla="*/ 575 w 582"/>
              <a:gd name="T45" fmla="*/ 88 h 2158"/>
              <a:gd name="T46" fmla="*/ 513 w 582"/>
              <a:gd name="T47" fmla="*/ 19 h 2158"/>
              <a:gd name="T48" fmla="*/ 431 w 582"/>
              <a:gd name="T49" fmla="*/ 5 h 2158"/>
              <a:gd name="T50" fmla="*/ 333 w 582"/>
              <a:gd name="T51" fmla="*/ 52 h 2158"/>
              <a:gd name="T52" fmla="*/ 266 w 582"/>
              <a:gd name="T53" fmla="*/ 173 h 2158"/>
              <a:gd name="T54" fmla="*/ 231 w 582"/>
              <a:gd name="T55" fmla="*/ 367 h 2158"/>
              <a:gd name="T56" fmla="*/ 216 w 582"/>
              <a:gd name="T57" fmla="*/ 683 h 2158"/>
              <a:gd name="T58" fmla="*/ 210 w 582"/>
              <a:gd name="T59" fmla="*/ 1057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2" h="2158">
                <a:moveTo>
                  <a:pt x="210" y="1060"/>
                </a:moveTo>
                <a:cubicBezTo>
                  <a:pt x="213" y="1154"/>
                  <a:pt x="223" y="1489"/>
                  <a:pt x="230" y="1624"/>
                </a:cubicBezTo>
                <a:cubicBezTo>
                  <a:pt x="237" y="1759"/>
                  <a:pt x="246" y="1814"/>
                  <a:pt x="251" y="1870"/>
                </a:cubicBezTo>
                <a:cubicBezTo>
                  <a:pt x="256" y="1926"/>
                  <a:pt x="262" y="1939"/>
                  <a:pt x="258" y="1960"/>
                </a:cubicBezTo>
                <a:cubicBezTo>
                  <a:pt x="254" y="1981"/>
                  <a:pt x="236" y="1990"/>
                  <a:pt x="224" y="1994"/>
                </a:cubicBezTo>
                <a:cubicBezTo>
                  <a:pt x="212" y="1998"/>
                  <a:pt x="198" y="1993"/>
                  <a:pt x="183" y="1984"/>
                </a:cubicBezTo>
                <a:cubicBezTo>
                  <a:pt x="168" y="1975"/>
                  <a:pt x="154" y="1945"/>
                  <a:pt x="134" y="1937"/>
                </a:cubicBezTo>
                <a:cubicBezTo>
                  <a:pt x="114" y="1929"/>
                  <a:pt x="87" y="1926"/>
                  <a:pt x="66" y="1934"/>
                </a:cubicBezTo>
                <a:cubicBezTo>
                  <a:pt x="45" y="1942"/>
                  <a:pt x="16" y="1961"/>
                  <a:pt x="8" y="1988"/>
                </a:cubicBezTo>
                <a:cubicBezTo>
                  <a:pt x="0" y="2015"/>
                  <a:pt x="0" y="2070"/>
                  <a:pt x="17" y="2098"/>
                </a:cubicBezTo>
                <a:cubicBezTo>
                  <a:pt x="34" y="2126"/>
                  <a:pt x="72" y="2158"/>
                  <a:pt x="111" y="2158"/>
                </a:cubicBezTo>
                <a:cubicBezTo>
                  <a:pt x="150" y="2158"/>
                  <a:pt x="214" y="2142"/>
                  <a:pt x="251" y="2095"/>
                </a:cubicBezTo>
                <a:cubicBezTo>
                  <a:pt x="288" y="2048"/>
                  <a:pt x="316" y="2007"/>
                  <a:pt x="335" y="1877"/>
                </a:cubicBezTo>
                <a:cubicBezTo>
                  <a:pt x="354" y="1747"/>
                  <a:pt x="359" y="1482"/>
                  <a:pt x="365" y="1316"/>
                </a:cubicBezTo>
                <a:cubicBezTo>
                  <a:pt x="371" y="1150"/>
                  <a:pt x="374" y="1031"/>
                  <a:pt x="369" y="881"/>
                </a:cubicBezTo>
                <a:cubicBezTo>
                  <a:pt x="364" y="731"/>
                  <a:pt x="342" y="516"/>
                  <a:pt x="335" y="415"/>
                </a:cubicBezTo>
                <a:cubicBezTo>
                  <a:pt x="328" y="314"/>
                  <a:pt x="327" y="310"/>
                  <a:pt x="326" y="272"/>
                </a:cubicBezTo>
                <a:cubicBezTo>
                  <a:pt x="325" y="234"/>
                  <a:pt x="322" y="205"/>
                  <a:pt x="329" y="187"/>
                </a:cubicBezTo>
                <a:cubicBezTo>
                  <a:pt x="336" y="169"/>
                  <a:pt x="352" y="163"/>
                  <a:pt x="366" y="163"/>
                </a:cubicBezTo>
                <a:cubicBezTo>
                  <a:pt x="380" y="163"/>
                  <a:pt x="395" y="177"/>
                  <a:pt x="414" y="187"/>
                </a:cubicBezTo>
                <a:cubicBezTo>
                  <a:pt x="433" y="197"/>
                  <a:pt x="458" y="223"/>
                  <a:pt x="482" y="223"/>
                </a:cubicBezTo>
                <a:cubicBezTo>
                  <a:pt x="506" y="223"/>
                  <a:pt x="542" y="210"/>
                  <a:pt x="557" y="187"/>
                </a:cubicBezTo>
                <a:cubicBezTo>
                  <a:pt x="572" y="164"/>
                  <a:pt x="582" y="116"/>
                  <a:pt x="575" y="88"/>
                </a:cubicBezTo>
                <a:cubicBezTo>
                  <a:pt x="568" y="60"/>
                  <a:pt x="537" y="33"/>
                  <a:pt x="513" y="19"/>
                </a:cubicBezTo>
                <a:cubicBezTo>
                  <a:pt x="489" y="5"/>
                  <a:pt x="461" y="0"/>
                  <a:pt x="431" y="5"/>
                </a:cubicBezTo>
                <a:cubicBezTo>
                  <a:pt x="401" y="10"/>
                  <a:pt x="360" y="24"/>
                  <a:pt x="333" y="52"/>
                </a:cubicBezTo>
                <a:cubicBezTo>
                  <a:pt x="306" y="80"/>
                  <a:pt x="283" y="121"/>
                  <a:pt x="266" y="173"/>
                </a:cubicBezTo>
                <a:cubicBezTo>
                  <a:pt x="249" y="225"/>
                  <a:pt x="239" y="282"/>
                  <a:pt x="231" y="367"/>
                </a:cubicBezTo>
                <a:cubicBezTo>
                  <a:pt x="223" y="452"/>
                  <a:pt x="220" y="568"/>
                  <a:pt x="216" y="683"/>
                </a:cubicBezTo>
                <a:cubicBezTo>
                  <a:pt x="212" y="798"/>
                  <a:pt x="211" y="979"/>
                  <a:pt x="210" y="1057"/>
                </a:cubicBezTo>
              </a:path>
            </a:pathLst>
          </a:custGeom>
          <a:solidFill>
            <a:schemeClr val="tx1"/>
          </a:solidFill>
          <a:ln>
            <a:noFill/>
          </a:ln>
          <a:effectLst/>
          <a:extLst>
            <a:ext uri="{91240B29-F687-4F45-9708-019B960494DF}">
              <a14:hiddenLine xmlns:a14="http://schemas.microsoft.com/office/drawing/2010/main" w="3175"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190" name="Freeform 48">
            <a:extLst>
              <a:ext uri="{FF2B5EF4-FFF2-40B4-BE49-F238E27FC236}">
                <a16:creationId xmlns:a16="http://schemas.microsoft.com/office/drawing/2014/main" id="{AEAD3FF0-E929-4667-93CF-93BB2886E197}"/>
              </a:ext>
            </a:extLst>
          </p:cNvPr>
          <p:cNvSpPr>
            <a:spLocks/>
          </p:cNvSpPr>
          <p:nvPr/>
        </p:nvSpPr>
        <p:spPr bwMode="auto">
          <a:xfrm>
            <a:off x="4995863" y="1238388"/>
            <a:ext cx="207962" cy="741362"/>
          </a:xfrm>
          <a:custGeom>
            <a:avLst/>
            <a:gdLst>
              <a:gd name="T0" fmla="*/ 210 w 582"/>
              <a:gd name="T1" fmla="*/ 1060 h 2158"/>
              <a:gd name="T2" fmla="*/ 230 w 582"/>
              <a:gd name="T3" fmla="*/ 1624 h 2158"/>
              <a:gd name="T4" fmla="*/ 251 w 582"/>
              <a:gd name="T5" fmla="*/ 1870 h 2158"/>
              <a:gd name="T6" fmla="*/ 258 w 582"/>
              <a:gd name="T7" fmla="*/ 1960 h 2158"/>
              <a:gd name="T8" fmla="*/ 224 w 582"/>
              <a:gd name="T9" fmla="*/ 1994 h 2158"/>
              <a:gd name="T10" fmla="*/ 183 w 582"/>
              <a:gd name="T11" fmla="*/ 1984 h 2158"/>
              <a:gd name="T12" fmla="*/ 134 w 582"/>
              <a:gd name="T13" fmla="*/ 1937 h 2158"/>
              <a:gd name="T14" fmla="*/ 66 w 582"/>
              <a:gd name="T15" fmla="*/ 1934 h 2158"/>
              <a:gd name="T16" fmla="*/ 8 w 582"/>
              <a:gd name="T17" fmla="*/ 1988 h 2158"/>
              <a:gd name="T18" fmla="*/ 17 w 582"/>
              <a:gd name="T19" fmla="*/ 2098 h 2158"/>
              <a:gd name="T20" fmla="*/ 111 w 582"/>
              <a:gd name="T21" fmla="*/ 2158 h 2158"/>
              <a:gd name="T22" fmla="*/ 251 w 582"/>
              <a:gd name="T23" fmla="*/ 2095 h 2158"/>
              <a:gd name="T24" fmla="*/ 335 w 582"/>
              <a:gd name="T25" fmla="*/ 1877 h 2158"/>
              <a:gd name="T26" fmla="*/ 365 w 582"/>
              <a:gd name="T27" fmla="*/ 1316 h 2158"/>
              <a:gd name="T28" fmla="*/ 369 w 582"/>
              <a:gd name="T29" fmla="*/ 881 h 2158"/>
              <a:gd name="T30" fmla="*/ 335 w 582"/>
              <a:gd name="T31" fmla="*/ 415 h 2158"/>
              <a:gd name="T32" fmla="*/ 326 w 582"/>
              <a:gd name="T33" fmla="*/ 272 h 2158"/>
              <a:gd name="T34" fmla="*/ 329 w 582"/>
              <a:gd name="T35" fmla="*/ 187 h 2158"/>
              <a:gd name="T36" fmla="*/ 366 w 582"/>
              <a:gd name="T37" fmla="*/ 163 h 2158"/>
              <a:gd name="T38" fmla="*/ 414 w 582"/>
              <a:gd name="T39" fmla="*/ 187 h 2158"/>
              <a:gd name="T40" fmla="*/ 482 w 582"/>
              <a:gd name="T41" fmla="*/ 223 h 2158"/>
              <a:gd name="T42" fmla="*/ 557 w 582"/>
              <a:gd name="T43" fmla="*/ 187 h 2158"/>
              <a:gd name="T44" fmla="*/ 575 w 582"/>
              <a:gd name="T45" fmla="*/ 88 h 2158"/>
              <a:gd name="T46" fmla="*/ 513 w 582"/>
              <a:gd name="T47" fmla="*/ 19 h 2158"/>
              <a:gd name="T48" fmla="*/ 431 w 582"/>
              <a:gd name="T49" fmla="*/ 5 h 2158"/>
              <a:gd name="T50" fmla="*/ 333 w 582"/>
              <a:gd name="T51" fmla="*/ 52 h 2158"/>
              <a:gd name="T52" fmla="*/ 266 w 582"/>
              <a:gd name="T53" fmla="*/ 173 h 2158"/>
              <a:gd name="T54" fmla="*/ 231 w 582"/>
              <a:gd name="T55" fmla="*/ 367 h 2158"/>
              <a:gd name="T56" fmla="*/ 216 w 582"/>
              <a:gd name="T57" fmla="*/ 683 h 2158"/>
              <a:gd name="T58" fmla="*/ 210 w 582"/>
              <a:gd name="T59" fmla="*/ 1057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2" h="2158">
                <a:moveTo>
                  <a:pt x="210" y="1060"/>
                </a:moveTo>
                <a:cubicBezTo>
                  <a:pt x="213" y="1154"/>
                  <a:pt x="223" y="1489"/>
                  <a:pt x="230" y="1624"/>
                </a:cubicBezTo>
                <a:cubicBezTo>
                  <a:pt x="237" y="1759"/>
                  <a:pt x="246" y="1814"/>
                  <a:pt x="251" y="1870"/>
                </a:cubicBezTo>
                <a:cubicBezTo>
                  <a:pt x="256" y="1926"/>
                  <a:pt x="262" y="1939"/>
                  <a:pt x="258" y="1960"/>
                </a:cubicBezTo>
                <a:cubicBezTo>
                  <a:pt x="254" y="1981"/>
                  <a:pt x="236" y="1990"/>
                  <a:pt x="224" y="1994"/>
                </a:cubicBezTo>
                <a:cubicBezTo>
                  <a:pt x="212" y="1998"/>
                  <a:pt x="198" y="1993"/>
                  <a:pt x="183" y="1984"/>
                </a:cubicBezTo>
                <a:cubicBezTo>
                  <a:pt x="168" y="1975"/>
                  <a:pt x="154" y="1945"/>
                  <a:pt x="134" y="1937"/>
                </a:cubicBezTo>
                <a:cubicBezTo>
                  <a:pt x="114" y="1929"/>
                  <a:pt x="87" y="1926"/>
                  <a:pt x="66" y="1934"/>
                </a:cubicBezTo>
                <a:cubicBezTo>
                  <a:pt x="45" y="1942"/>
                  <a:pt x="16" y="1961"/>
                  <a:pt x="8" y="1988"/>
                </a:cubicBezTo>
                <a:cubicBezTo>
                  <a:pt x="0" y="2015"/>
                  <a:pt x="0" y="2070"/>
                  <a:pt x="17" y="2098"/>
                </a:cubicBezTo>
                <a:cubicBezTo>
                  <a:pt x="34" y="2126"/>
                  <a:pt x="72" y="2158"/>
                  <a:pt x="111" y="2158"/>
                </a:cubicBezTo>
                <a:cubicBezTo>
                  <a:pt x="150" y="2158"/>
                  <a:pt x="214" y="2142"/>
                  <a:pt x="251" y="2095"/>
                </a:cubicBezTo>
                <a:cubicBezTo>
                  <a:pt x="288" y="2048"/>
                  <a:pt x="316" y="2007"/>
                  <a:pt x="335" y="1877"/>
                </a:cubicBezTo>
                <a:cubicBezTo>
                  <a:pt x="354" y="1747"/>
                  <a:pt x="359" y="1482"/>
                  <a:pt x="365" y="1316"/>
                </a:cubicBezTo>
                <a:cubicBezTo>
                  <a:pt x="371" y="1150"/>
                  <a:pt x="374" y="1031"/>
                  <a:pt x="369" y="881"/>
                </a:cubicBezTo>
                <a:cubicBezTo>
                  <a:pt x="364" y="731"/>
                  <a:pt x="342" y="516"/>
                  <a:pt x="335" y="415"/>
                </a:cubicBezTo>
                <a:cubicBezTo>
                  <a:pt x="328" y="314"/>
                  <a:pt x="327" y="310"/>
                  <a:pt x="326" y="272"/>
                </a:cubicBezTo>
                <a:cubicBezTo>
                  <a:pt x="325" y="234"/>
                  <a:pt x="322" y="205"/>
                  <a:pt x="329" y="187"/>
                </a:cubicBezTo>
                <a:cubicBezTo>
                  <a:pt x="336" y="169"/>
                  <a:pt x="352" y="163"/>
                  <a:pt x="366" y="163"/>
                </a:cubicBezTo>
                <a:cubicBezTo>
                  <a:pt x="380" y="163"/>
                  <a:pt x="395" y="177"/>
                  <a:pt x="414" y="187"/>
                </a:cubicBezTo>
                <a:cubicBezTo>
                  <a:pt x="433" y="197"/>
                  <a:pt x="458" y="223"/>
                  <a:pt x="482" y="223"/>
                </a:cubicBezTo>
                <a:cubicBezTo>
                  <a:pt x="506" y="223"/>
                  <a:pt x="542" y="210"/>
                  <a:pt x="557" y="187"/>
                </a:cubicBezTo>
                <a:cubicBezTo>
                  <a:pt x="572" y="164"/>
                  <a:pt x="582" y="116"/>
                  <a:pt x="575" y="88"/>
                </a:cubicBezTo>
                <a:cubicBezTo>
                  <a:pt x="568" y="60"/>
                  <a:pt x="537" y="33"/>
                  <a:pt x="513" y="19"/>
                </a:cubicBezTo>
                <a:cubicBezTo>
                  <a:pt x="489" y="5"/>
                  <a:pt x="461" y="0"/>
                  <a:pt x="431" y="5"/>
                </a:cubicBezTo>
                <a:cubicBezTo>
                  <a:pt x="401" y="10"/>
                  <a:pt x="360" y="24"/>
                  <a:pt x="333" y="52"/>
                </a:cubicBezTo>
                <a:cubicBezTo>
                  <a:pt x="306" y="80"/>
                  <a:pt x="283" y="121"/>
                  <a:pt x="266" y="173"/>
                </a:cubicBezTo>
                <a:cubicBezTo>
                  <a:pt x="249" y="225"/>
                  <a:pt x="239" y="282"/>
                  <a:pt x="231" y="367"/>
                </a:cubicBezTo>
                <a:cubicBezTo>
                  <a:pt x="223" y="452"/>
                  <a:pt x="220" y="568"/>
                  <a:pt x="216" y="683"/>
                </a:cubicBezTo>
                <a:cubicBezTo>
                  <a:pt x="212" y="798"/>
                  <a:pt x="211" y="979"/>
                  <a:pt x="210" y="1057"/>
                </a:cubicBezTo>
              </a:path>
            </a:pathLst>
          </a:custGeom>
          <a:solidFill>
            <a:schemeClr val="tx1"/>
          </a:solidFill>
          <a:ln>
            <a:noFill/>
          </a:ln>
          <a:effectLst/>
          <a:extLst>
            <a:ext uri="{91240B29-F687-4F45-9708-019B960494DF}">
              <a14:hiddenLine xmlns:a14="http://schemas.microsoft.com/office/drawing/2010/main" w="3175"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191" name="Line 64">
            <a:extLst>
              <a:ext uri="{FF2B5EF4-FFF2-40B4-BE49-F238E27FC236}">
                <a16:creationId xmlns:a16="http://schemas.microsoft.com/office/drawing/2014/main" id="{CECF6300-B527-4986-9263-41E2C5B49048}"/>
              </a:ext>
            </a:extLst>
          </p:cNvPr>
          <p:cNvSpPr>
            <a:spLocks noChangeShapeType="1"/>
          </p:cNvSpPr>
          <p:nvPr/>
        </p:nvSpPr>
        <p:spPr bwMode="auto">
          <a:xfrm>
            <a:off x="3930650" y="1763850"/>
            <a:ext cx="298450" cy="254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192" name="Line 65">
            <a:extLst>
              <a:ext uri="{FF2B5EF4-FFF2-40B4-BE49-F238E27FC236}">
                <a16:creationId xmlns:a16="http://schemas.microsoft.com/office/drawing/2014/main" id="{273B895F-707B-4E0D-8FD4-7989B33AB243}"/>
              </a:ext>
            </a:extLst>
          </p:cNvPr>
          <p:cNvSpPr>
            <a:spLocks noChangeShapeType="1"/>
          </p:cNvSpPr>
          <p:nvPr/>
        </p:nvSpPr>
        <p:spPr bwMode="auto">
          <a:xfrm>
            <a:off x="4451350" y="1440000"/>
            <a:ext cx="298450" cy="254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200" name="Line 164">
            <a:extLst>
              <a:ext uri="{FF2B5EF4-FFF2-40B4-BE49-F238E27FC236}">
                <a16:creationId xmlns:a16="http://schemas.microsoft.com/office/drawing/2014/main" id="{34823828-DB5E-48C3-8F09-2366272983C6}"/>
              </a:ext>
            </a:extLst>
          </p:cNvPr>
          <p:cNvSpPr>
            <a:spLocks noChangeShapeType="1"/>
          </p:cNvSpPr>
          <p:nvPr/>
        </p:nvSpPr>
        <p:spPr bwMode="auto">
          <a:xfrm flipV="1">
            <a:off x="3302000" y="784363"/>
            <a:ext cx="1228725" cy="827087"/>
          </a:xfrm>
          <a:prstGeom prst="line">
            <a:avLst/>
          </a:prstGeom>
          <a:noFill/>
          <a:ln w="57150">
            <a:solidFill>
              <a:srgbClr val="00FFFF"/>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203" name="Freeform 165">
            <a:extLst>
              <a:ext uri="{FF2B5EF4-FFF2-40B4-BE49-F238E27FC236}">
                <a16:creationId xmlns:a16="http://schemas.microsoft.com/office/drawing/2014/main" id="{799E6CFB-EB26-4B5B-A716-1B8F157CCFC7}"/>
              </a:ext>
            </a:extLst>
          </p:cNvPr>
          <p:cNvSpPr>
            <a:spLocks/>
          </p:cNvSpPr>
          <p:nvPr/>
        </p:nvSpPr>
        <p:spPr bwMode="auto">
          <a:xfrm>
            <a:off x="3956050" y="620850"/>
            <a:ext cx="1484313" cy="869950"/>
          </a:xfrm>
          <a:custGeom>
            <a:avLst/>
            <a:gdLst>
              <a:gd name="T0" fmla="*/ 1015 w 1015"/>
              <a:gd name="T1" fmla="*/ 500 h 500"/>
              <a:gd name="T2" fmla="*/ 100 w 1015"/>
              <a:gd name="T3" fmla="*/ 140 h 500"/>
              <a:gd name="T4" fmla="*/ 0 w 1015"/>
              <a:gd name="T5" fmla="*/ 0 h 500"/>
            </a:gdLst>
            <a:ahLst/>
            <a:cxnLst>
              <a:cxn ang="0">
                <a:pos x="T0" y="T1"/>
              </a:cxn>
              <a:cxn ang="0">
                <a:pos x="T2" y="T3"/>
              </a:cxn>
              <a:cxn ang="0">
                <a:pos x="T4" y="T5"/>
              </a:cxn>
            </a:cxnLst>
            <a:rect l="0" t="0" r="r" b="b"/>
            <a:pathLst>
              <a:path w="1015" h="500">
                <a:moveTo>
                  <a:pt x="1015" y="500"/>
                </a:moveTo>
                <a:lnTo>
                  <a:pt x="100" y="140"/>
                </a:lnTo>
                <a:lnTo>
                  <a:pt x="0" y="0"/>
                </a:lnTo>
              </a:path>
            </a:pathLst>
          </a:custGeom>
          <a:noFill/>
          <a:ln w="57150">
            <a:solidFill>
              <a:srgbClr val="00FFFF"/>
            </a:solidFill>
            <a:prstDash val="sysDot"/>
            <a:round/>
            <a:headEnd type="triangle"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graphicFrame>
        <p:nvGraphicFramePr>
          <p:cNvPr id="217" name="Object 207">
            <a:extLst>
              <a:ext uri="{FF2B5EF4-FFF2-40B4-BE49-F238E27FC236}">
                <a16:creationId xmlns:a16="http://schemas.microsoft.com/office/drawing/2014/main" id="{2197AFFC-5F03-46EB-BF98-5ADAF486C6AA}"/>
              </a:ext>
            </a:extLst>
          </p:cNvPr>
          <p:cNvGraphicFramePr>
            <a:graphicFrameLocks noChangeAspect="1"/>
          </p:cNvGraphicFramePr>
          <p:nvPr>
            <p:extLst>
              <p:ext uri="{D42A27DB-BD31-4B8C-83A1-F6EECF244321}">
                <p14:modId xmlns:p14="http://schemas.microsoft.com/office/powerpoint/2010/main" val="719016727"/>
              </p:ext>
            </p:extLst>
          </p:nvPr>
        </p:nvGraphicFramePr>
        <p:xfrm>
          <a:off x="5343525" y="1362213"/>
          <a:ext cx="536575" cy="406400"/>
        </p:xfrm>
        <a:graphic>
          <a:graphicData uri="http://schemas.openxmlformats.org/presentationml/2006/ole">
            <mc:AlternateContent xmlns:mc="http://schemas.openxmlformats.org/markup-compatibility/2006">
              <mc:Choice xmlns:v="urn:schemas-microsoft-com:vml" Requires="v">
                <p:oleObj spid="_x0000_s319948" name="数式" r:id="rId9" imgW="215640" imgH="164880" progId="Equation.3">
                  <p:embed/>
                </p:oleObj>
              </mc:Choice>
              <mc:Fallback>
                <p:oleObj name="数式" r:id="rId9" imgW="215640" imgH="164880" progId="Equation.3">
                  <p:embed/>
                  <p:pic>
                    <p:nvPicPr>
                      <p:cNvPr id="229" name="Object 207">
                        <a:extLst>
                          <a:ext uri="{FF2B5EF4-FFF2-40B4-BE49-F238E27FC236}">
                            <a16:creationId xmlns:a16="http://schemas.microsoft.com/office/drawing/2014/main" id="{BBF4DC86-0D9E-490E-9045-24DA6365F69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43525" y="1362213"/>
                        <a:ext cx="536575"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3" name="Freeform 208">
            <a:extLst>
              <a:ext uri="{FF2B5EF4-FFF2-40B4-BE49-F238E27FC236}">
                <a16:creationId xmlns:a16="http://schemas.microsoft.com/office/drawing/2014/main" id="{F701BE15-FBB2-4541-80BB-820941D18DFC}"/>
              </a:ext>
            </a:extLst>
          </p:cNvPr>
          <p:cNvSpPr>
            <a:spLocks/>
          </p:cNvSpPr>
          <p:nvPr/>
        </p:nvSpPr>
        <p:spPr bwMode="auto">
          <a:xfrm>
            <a:off x="1982788" y="1222513"/>
            <a:ext cx="246062" cy="754062"/>
          </a:xfrm>
          <a:custGeom>
            <a:avLst/>
            <a:gdLst>
              <a:gd name="T0" fmla="*/ 210 w 582"/>
              <a:gd name="T1" fmla="*/ 1060 h 2158"/>
              <a:gd name="T2" fmla="*/ 230 w 582"/>
              <a:gd name="T3" fmla="*/ 1624 h 2158"/>
              <a:gd name="T4" fmla="*/ 251 w 582"/>
              <a:gd name="T5" fmla="*/ 1870 h 2158"/>
              <a:gd name="T6" fmla="*/ 258 w 582"/>
              <a:gd name="T7" fmla="*/ 1960 h 2158"/>
              <a:gd name="T8" fmla="*/ 224 w 582"/>
              <a:gd name="T9" fmla="*/ 1994 h 2158"/>
              <a:gd name="T10" fmla="*/ 183 w 582"/>
              <a:gd name="T11" fmla="*/ 1984 h 2158"/>
              <a:gd name="T12" fmla="*/ 134 w 582"/>
              <a:gd name="T13" fmla="*/ 1937 h 2158"/>
              <a:gd name="T14" fmla="*/ 66 w 582"/>
              <a:gd name="T15" fmla="*/ 1934 h 2158"/>
              <a:gd name="T16" fmla="*/ 8 w 582"/>
              <a:gd name="T17" fmla="*/ 1988 h 2158"/>
              <a:gd name="T18" fmla="*/ 17 w 582"/>
              <a:gd name="T19" fmla="*/ 2098 h 2158"/>
              <a:gd name="T20" fmla="*/ 111 w 582"/>
              <a:gd name="T21" fmla="*/ 2158 h 2158"/>
              <a:gd name="T22" fmla="*/ 251 w 582"/>
              <a:gd name="T23" fmla="*/ 2095 h 2158"/>
              <a:gd name="T24" fmla="*/ 335 w 582"/>
              <a:gd name="T25" fmla="*/ 1877 h 2158"/>
              <a:gd name="T26" fmla="*/ 365 w 582"/>
              <a:gd name="T27" fmla="*/ 1316 h 2158"/>
              <a:gd name="T28" fmla="*/ 369 w 582"/>
              <a:gd name="T29" fmla="*/ 881 h 2158"/>
              <a:gd name="T30" fmla="*/ 335 w 582"/>
              <a:gd name="T31" fmla="*/ 415 h 2158"/>
              <a:gd name="T32" fmla="*/ 326 w 582"/>
              <a:gd name="T33" fmla="*/ 272 h 2158"/>
              <a:gd name="T34" fmla="*/ 329 w 582"/>
              <a:gd name="T35" fmla="*/ 187 h 2158"/>
              <a:gd name="T36" fmla="*/ 366 w 582"/>
              <a:gd name="T37" fmla="*/ 163 h 2158"/>
              <a:gd name="T38" fmla="*/ 414 w 582"/>
              <a:gd name="T39" fmla="*/ 187 h 2158"/>
              <a:gd name="T40" fmla="*/ 482 w 582"/>
              <a:gd name="T41" fmla="*/ 223 h 2158"/>
              <a:gd name="T42" fmla="*/ 557 w 582"/>
              <a:gd name="T43" fmla="*/ 187 h 2158"/>
              <a:gd name="T44" fmla="*/ 575 w 582"/>
              <a:gd name="T45" fmla="*/ 88 h 2158"/>
              <a:gd name="T46" fmla="*/ 513 w 582"/>
              <a:gd name="T47" fmla="*/ 19 h 2158"/>
              <a:gd name="T48" fmla="*/ 431 w 582"/>
              <a:gd name="T49" fmla="*/ 5 h 2158"/>
              <a:gd name="T50" fmla="*/ 333 w 582"/>
              <a:gd name="T51" fmla="*/ 52 h 2158"/>
              <a:gd name="T52" fmla="*/ 266 w 582"/>
              <a:gd name="T53" fmla="*/ 173 h 2158"/>
              <a:gd name="T54" fmla="*/ 231 w 582"/>
              <a:gd name="T55" fmla="*/ 367 h 2158"/>
              <a:gd name="T56" fmla="*/ 216 w 582"/>
              <a:gd name="T57" fmla="*/ 683 h 2158"/>
              <a:gd name="T58" fmla="*/ 210 w 582"/>
              <a:gd name="T59" fmla="*/ 1057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2" h="2158">
                <a:moveTo>
                  <a:pt x="210" y="1060"/>
                </a:moveTo>
                <a:cubicBezTo>
                  <a:pt x="213" y="1154"/>
                  <a:pt x="223" y="1489"/>
                  <a:pt x="230" y="1624"/>
                </a:cubicBezTo>
                <a:cubicBezTo>
                  <a:pt x="237" y="1759"/>
                  <a:pt x="246" y="1814"/>
                  <a:pt x="251" y="1870"/>
                </a:cubicBezTo>
                <a:cubicBezTo>
                  <a:pt x="256" y="1926"/>
                  <a:pt x="262" y="1939"/>
                  <a:pt x="258" y="1960"/>
                </a:cubicBezTo>
                <a:cubicBezTo>
                  <a:pt x="254" y="1981"/>
                  <a:pt x="236" y="1990"/>
                  <a:pt x="224" y="1994"/>
                </a:cubicBezTo>
                <a:cubicBezTo>
                  <a:pt x="212" y="1998"/>
                  <a:pt x="198" y="1993"/>
                  <a:pt x="183" y="1984"/>
                </a:cubicBezTo>
                <a:cubicBezTo>
                  <a:pt x="168" y="1975"/>
                  <a:pt x="154" y="1945"/>
                  <a:pt x="134" y="1937"/>
                </a:cubicBezTo>
                <a:cubicBezTo>
                  <a:pt x="114" y="1929"/>
                  <a:pt x="87" y="1926"/>
                  <a:pt x="66" y="1934"/>
                </a:cubicBezTo>
                <a:cubicBezTo>
                  <a:pt x="45" y="1942"/>
                  <a:pt x="16" y="1961"/>
                  <a:pt x="8" y="1988"/>
                </a:cubicBezTo>
                <a:cubicBezTo>
                  <a:pt x="0" y="2015"/>
                  <a:pt x="0" y="2070"/>
                  <a:pt x="17" y="2098"/>
                </a:cubicBezTo>
                <a:cubicBezTo>
                  <a:pt x="34" y="2126"/>
                  <a:pt x="72" y="2158"/>
                  <a:pt x="111" y="2158"/>
                </a:cubicBezTo>
                <a:cubicBezTo>
                  <a:pt x="150" y="2158"/>
                  <a:pt x="214" y="2142"/>
                  <a:pt x="251" y="2095"/>
                </a:cubicBezTo>
                <a:cubicBezTo>
                  <a:pt x="288" y="2048"/>
                  <a:pt x="316" y="2007"/>
                  <a:pt x="335" y="1877"/>
                </a:cubicBezTo>
                <a:cubicBezTo>
                  <a:pt x="354" y="1747"/>
                  <a:pt x="359" y="1482"/>
                  <a:pt x="365" y="1316"/>
                </a:cubicBezTo>
                <a:cubicBezTo>
                  <a:pt x="371" y="1150"/>
                  <a:pt x="374" y="1031"/>
                  <a:pt x="369" y="881"/>
                </a:cubicBezTo>
                <a:cubicBezTo>
                  <a:pt x="364" y="731"/>
                  <a:pt x="342" y="516"/>
                  <a:pt x="335" y="415"/>
                </a:cubicBezTo>
                <a:cubicBezTo>
                  <a:pt x="328" y="314"/>
                  <a:pt x="327" y="310"/>
                  <a:pt x="326" y="272"/>
                </a:cubicBezTo>
                <a:cubicBezTo>
                  <a:pt x="325" y="234"/>
                  <a:pt x="322" y="205"/>
                  <a:pt x="329" y="187"/>
                </a:cubicBezTo>
                <a:cubicBezTo>
                  <a:pt x="336" y="169"/>
                  <a:pt x="352" y="163"/>
                  <a:pt x="366" y="163"/>
                </a:cubicBezTo>
                <a:cubicBezTo>
                  <a:pt x="380" y="163"/>
                  <a:pt x="395" y="177"/>
                  <a:pt x="414" y="187"/>
                </a:cubicBezTo>
                <a:cubicBezTo>
                  <a:pt x="433" y="197"/>
                  <a:pt x="458" y="223"/>
                  <a:pt x="482" y="223"/>
                </a:cubicBezTo>
                <a:cubicBezTo>
                  <a:pt x="506" y="223"/>
                  <a:pt x="542" y="210"/>
                  <a:pt x="557" y="187"/>
                </a:cubicBezTo>
                <a:cubicBezTo>
                  <a:pt x="572" y="164"/>
                  <a:pt x="582" y="116"/>
                  <a:pt x="575" y="88"/>
                </a:cubicBezTo>
                <a:cubicBezTo>
                  <a:pt x="568" y="60"/>
                  <a:pt x="537" y="33"/>
                  <a:pt x="513" y="19"/>
                </a:cubicBezTo>
                <a:cubicBezTo>
                  <a:pt x="489" y="5"/>
                  <a:pt x="461" y="0"/>
                  <a:pt x="431" y="5"/>
                </a:cubicBezTo>
                <a:cubicBezTo>
                  <a:pt x="401" y="10"/>
                  <a:pt x="360" y="24"/>
                  <a:pt x="333" y="52"/>
                </a:cubicBezTo>
                <a:cubicBezTo>
                  <a:pt x="306" y="80"/>
                  <a:pt x="283" y="121"/>
                  <a:pt x="266" y="173"/>
                </a:cubicBezTo>
                <a:cubicBezTo>
                  <a:pt x="249" y="225"/>
                  <a:pt x="239" y="282"/>
                  <a:pt x="231" y="367"/>
                </a:cubicBezTo>
                <a:cubicBezTo>
                  <a:pt x="223" y="452"/>
                  <a:pt x="220" y="568"/>
                  <a:pt x="216" y="683"/>
                </a:cubicBezTo>
                <a:cubicBezTo>
                  <a:pt x="212" y="798"/>
                  <a:pt x="211" y="979"/>
                  <a:pt x="210" y="1057"/>
                </a:cubicBezTo>
              </a:path>
            </a:pathLst>
          </a:custGeom>
          <a:solidFill>
            <a:srgbClr val="FF3399"/>
          </a:solidFill>
          <a:ln>
            <a:noFill/>
          </a:ln>
          <a:effectLst/>
          <a:extLst>
            <a:ext uri="{91240B29-F687-4F45-9708-019B960494DF}">
              <a14:hiddenLine xmlns:a14="http://schemas.microsoft.com/office/drawing/2010/main" w="3175"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234" name="Freeform 209">
            <a:extLst>
              <a:ext uri="{FF2B5EF4-FFF2-40B4-BE49-F238E27FC236}">
                <a16:creationId xmlns:a16="http://schemas.microsoft.com/office/drawing/2014/main" id="{44E66A03-BE0C-4236-A630-7783C2214FD0}"/>
              </a:ext>
            </a:extLst>
          </p:cNvPr>
          <p:cNvSpPr>
            <a:spLocks/>
          </p:cNvSpPr>
          <p:nvPr/>
        </p:nvSpPr>
        <p:spPr bwMode="auto">
          <a:xfrm>
            <a:off x="4995863" y="1238388"/>
            <a:ext cx="207962" cy="741362"/>
          </a:xfrm>
          <a:custGeom>
            <a:avLst/>
            <a:gdLst>
              <a:gd name="T0" fmla="*/ 210 w 582"/>
              <a:gd name="T1" fmla="*/ 1060 h 2158"/>
              <a:gd name="T2" fmla="*/ 230 w 582"/>
              <a:gd name="T3" fmla="*/ 1624 h 2158"/>
              <a:gd name="T4" fmla="*/ 251 w 582"/>
              <a:gd name="T5" fmla="*/ 1870 h 2158"/>
              <a:gd name="T6" fmla="*/ 258 w 582"/>
              <a:gd name="T7" fmla="*/ 1960 h 2158"/>
              <a:gd name="T8" fmla="*/ 224 w 582"/>
              <a:gd name="T9" fmla="*/ 1994 h 2158"/>
              <a:gd name="T10" fmla="*/ 183 w 582"/>
              <a:gd name="T11" fmla="*/ 1984 h 2158"/>
              <a:gd name="T12" fmla="*/ 134 w 582"/>
              <a:gd name="T13" fmla="*/ 1937 h 2158"/>
              <a:gd name="T14" fmla="*/ 66 w 582"/>
              <a:gd name="T15" fmla="*/ 1934 h 2158"/>
              <a:gd name="T16" fmla="*/ 8 w 582"/>
              <a:gd name="T17" fmla="*/ 1988 h 2158"/>
              <a:gd name="T18" fmla="*/ 17 w 582"/>
              <a:gd name="T19" fmla="*/ 2098 h 2158"/>
              <a:gd name="T20" fmla="*/ 111 w 582"/>
              <a:gd name="T21" fmla="*/ 2158 h 2158"/>
              <a:gd name="T22" fmla="*/ 251 w 582"/>
              <a:gd name="T23" fmla="*/ 2095 h 2158"/>
              <a:gd name="T24" fmla="*/ 335 w 582"/>
              <a:gd name="T25" fmla="*/ 1877 h 2158"/>
              <a:gd name="T26" fmla="*/ 365 w 582"/>
              <a:gd name="T27" fmla="*/ 1316 h 2158"/>
              <a:gd name="T28" fmla="*/ 369 w 582"/>
              <a:gd name="T29" fmla="*/ 881 h 2158"/>
              <a:gd name="T30" fmla="*/ 335 w 582"/>
              <a:gd name="T31" fmla="*/ 415 h 2158"/>
              <a:gd name="T32" fmla="*/ 326 w 582"/>
              <a:gd name="T33" fmla="*/ 272 h 2158"/>
              <a:gd name="T34" fmla="*/ 329 w 582"/>
              <a:gd name="T35" fmla="*/ 187 h 2158"/>
              <a:gd name="T36" fmla="*/ 366 w 582"/>
              <a:gd name="T37" fmla="*/ 163 h 2158"/>
              <a:gd name="T38" fmla="*/ 414 w 582"/>
              <a:gd name="T39" fmla="*/ 187 h 2158"/>
              <a:gd name="T40" fmla="*/ 482 w 582"/>
              <a:gd name="T41" fmla="*/ 223 h 2158"/>
              <a:gd name="T42" fmla="*/ 557 w 582"/>
              <a:gd name="T43" fmla="*/ 187 h 2158"/>
              <a:gd name="T44" fmla="*/ 575 w 582"/>
              <a:gd name="T45" fmla="*/ 88 h 2158"/>
              <a:gd name="T46" fmla="*/ 513 w 582"/>
              <a:gd name="T47" fmla="*/ 19 h 2158"/>
              <a:gd name="T48" fmla="*/ 431 w 582"/>
              <a:gd name="T49" fmla="*/ 5 h 2158"/>
              <a:gd name="T50" fmla="*/ 333 w 582"/>
              <a:gd name="T51" fmla="*/ 52 h 2158"/>
              <a:gd name="T52" fmla="*/ 266 w 582"/>
              <a:gd name="T53" fmla="*/ 173 h 2158"/>
              <a:gd name="T54" fmla="*/ 231 w 582"/>
              <a:gd name="T55" fmla="*/ 367 h 2158"/>
              <a:gd name="T56" fmla="*/ 216 w 582"/>
              <a:gd name="T57" fmla="*/ 683 h 2158"/>
              <a:gd name="T58" fmla="*/ 210 w 582"/>
              <a:gd name="T59" fmla="*/ 1057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2" h="2158">
                <a:moveTo>
                  <a:pt x="210" y="1060"/>
                </a:moveTo>
                <a:cubicBezTo>
                  <a:pt x="213" y="1154"/>
                  <a:pt x="223" y="1489"/>
                  <a:pt x="230" y="1624"/>
                </a:cubicBezTo>
                <a:cubicBezTo>
                  <a:pt x="237" y="1759"/>
                  <a:pt x="246" y="1814"/>
                  <a:pt x="251" y="1870"/>
                </a:cubicBezTo>
                <a:cubicBezTo>
                  <a:pt x="256" y="1926"/>
                  <a:pt x="262" y="1939"/>
                  <a:pt x="258" y="1960"/>
                </a:cubicBezTo>
                <a:cubicBezTo>
                  <a:pt x="254" y="1981"/>
                  <a:pt x="236" y="1990"/>
                  <a:pt x="224" y="1994"/>
                </a:cubicBezTo>
                <a:cubicBezTo>
                  <a:pt x="212" y="1998"/>
                  <a:pt x="198" y="1993"/>
                  <a:pt x="183" y="1984"/>
                </a:cubicBezTo>
                <a:cubicBezTo>
                  <a:pt x="168" y="1975"/>
                  <a:pt x="154" y="1945"/>
                  <a:pt x="134" y="1937"/>
                </a:cubicBezTo>
                <a:cubicBezTo>
                  <a:pt x="114" y="1929"/>
                  <a:pt x="87" y="1926"/>
                  <a:pt x="66" y="1934"/>
                </a:cubicBezTo>
                <a:cubicBezTo>
                  <a:pt x="45" y="1942"/>
                  <a:pt x="16" y="1961"/>
                  <a:pt x="8" y="1988"/>
                </a:cubicBezTo>
                <a:cubicBezTo>
                  <a:pt x="0" y="2015"/>
                  <a:pt x="0" y="2070"/>
                  <a:pt x="17" y="2098"/>
                </a:cubicBezTo>
                <a:cubicBezTo>
                  <a:pt x="34" y="2126"/>
                  <a:pt x="72" y="2158"/>
                  <a:pt x="111" y="2158"/>
                </a:cubicBezTo>
                <a:cubicBezTo>
                  <a:pt x="150" y="2158"/>
                  <a:pt x="214" y="2142"/>
                  <a:pt x="251" y="2095"/>
                </a:cubicBezTo>
                <a:cubicBezTo>
                  <a:pt x="288" y="2048"/>
                  <a:pt x="316" y="2007"/>
                  <a:pt x="335" y="1877"/>
                </a:cubicBezTo>
                <a:cubicBezTo>
                  <a:pt x="354" y="1747"/>
                  <a:pt x="359" y="1482"/>
                  <a:pt x="365" y="1316"/>
                </a:cubicBezTo>
                <a:cubicBezTo>
                  <a:pt x="371" y="1150"/>
                  <a:pt x="374" y="1031"/>
                  <a:pt x="369" y="881"/>
                </a:cubicBezTo>
                <a:cubicBezTo>
                  <a:pt x="364" y="731"/>
                  <a:pt x="342" y="516"/>
                  <a:pt x="335" y="415"/>
                </a:cubicBezTo>
                <a:cubicBezTo>
                  <a:pt x="328" y="314"/>
                  <a:pt x="327" y="310"/>
                  <a:pt x="326" y="272"/>
                </a:cubicBezTo>
                <a:cubicBezTo>
                  <a:pt x="325" y="234"/>
                  <a:pt x="322" y="205"/>
                  <a:pt x="329" y="187"/>
                </a:cubicBezTo>
                <a:cubicBezTo>
                  <a:pt x="336" y="169"/>
                  <a:pt x="352" y="163"/>
                  <a:pt x="366" y="163"/>
                </a:cubicBezTo>
                <a:cubicBezTo>
                  <a:pt x="380" y="163"/>
                  <a:pt x="395" y="177"/>
                  <a:pt x="414" y="187"/>
                </a:cubicBezTo>
                <a:cubicBezTo>
                  <a:pt x="433" y="197"/>
                  <a:pt x="458" y="223"/>
                  <a:pt x="482" y="223"/>
                </a:cubicBezTo>
                <a:cubicBezTo>
                  <a:pt x="506" y="223"/>
                  <a:pt x="542" y="210"/>
                  <a:pt x="557" y="187"/>
                </a:cubicBezTo>
                <a:cubicBezTo>
                  <a:pt x="572" y="164"/>
                  <a:pt x="582" y="116"/>
                  <a:pt x="575" y="88"/>
                </a:cubicBezTo>
                <a:cubicBezTo>
                  <a:pt x="568" y="60"/>
                  <a:pt x="537" y="33"/>
                  <a:pt x="513" y="19"/>
                </a:cubicBezTo>
                <a:cubicBezTo>
                  <a:pt x="489" y="5"/>
                  <a:pt x="461" y="0"/>
                  <a:pt x="431" y="5"/>
                </a:cubicBezTo>
                <a:cubicBezTo>
                  <a:pt x="401" y="10"/>
                  <a:pt x="360" y="24"/>
                  <a:pt x="333" y="52"/>
                </a:cubicBezTo>
                <a:cubicBezTo>
                  <a:pt x="306" y="80"/>
                  <a:pt x="283" y="121"/>
                  <a:pt x="266" y="173"/>
                </a:cubicBezTo>
                <a:cubicBezTo>
                  <a:pt x="249" y="225"/>
                  <a:pt x="239" y="282"/>
                  <a:pt x="231" y="367"/>
                </a:cubicBezTo>
                <a:cubicBezTo>
                  <a:pt x="223" y="452"/>
                  <a:pt x="220" y="568"/>
                  <a:pt x="216" y="683"/>
                </a:cubicBezTo>
                <a:cubicBezTo>
                  <a:pt x="212" y="798"/>
                  <a:pt x="211" y="979"/>
                  <a:pt x="210" y="1057"/>
                </a:cubicBezTo>
              </a:path>
            </a:pathLst>
          </a:custGeom>
          <a:solidFill>
            <a:srgbClr val="FF3399"/>
          </a:solidFill>
          <a:ln>
            <a:noFill/>
          </a:ln>
          <a:effectLst/>
          <a:extLst>
            <a:ext uri="{91240B29-F687-4F45-9708-019B960494DF}">
              <a14:hiddenLine xmlns:a14="http://schemas.microsoft.com/office/drawing/2010/main" w="3175"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graphicFrame>
        <p:nvGraphicFramePr>
          <p:cNvPr id="237" name="Object 80">
            <a:extLst>
              <a:ext uri="{FF2B5EF4-FFF2-40B4-BE49-F238E27FC236}">
                <a16:creationId xmlns:a16="http://schemas.microsoft.com/office/drawing/2014/main" id="{756A16FE-6396-4BDC-8147-7FF9D1961EF7}"/>
              </a:ext>
            </a:extLst>
          </p:cNvPr>
          <p:cNvGraphicFramePr>
            <a:graphicFrameLocks noChangeAspect="1"/>
          </p:cNvGraphicFramePr>
          <p:nvPr/>
        </p:nvGraphicFramePr>
        <p:xfrm>
          <a:off x="3026327" y="63122"/>
          <a:ext cx="2236787" cy="938212"/>
        </p:xfrm>
        <a:graphic>
          <a:graphicData uri="http://schemas.openxmlformats.org/presentationml/2006/ole">
            <mc:AlternateContent xmlns:mc="http://schemas.openxmlformats.org/markup-compatibility/2006">
              <mc:Choice xmlns:v="urn:schemas-microsoft-com:vml" Requires="v">
                <p:oleObj spid="_x0000_s319949" name="Equation" r:id="rId11" imgW="939600" imgH="393480" progId="Equation.DSMT4">
                  <p:embed/>
                </p:oleObj>
              </mc:Choice>
              <mc:Fallback>
                <p:oleObj name="Equation" r:id="rId11" imgW="939600" imgH="393480" progId="Equation.DSMT4">
                  <p:embed/>
                  <p:pic>
                    <p:nvPicPr>
                      <p:cNvPr id="235" name="Object 80">
                        <a:extLst>
                          <a:ext uri="{FF2B5EF4-FFF2-40B4-BE49-F238E27FC236}">
                            <a16:creationId xmlns:a16="http://schemas.microsoft.com/office/drawing/2014/main" id="{CF0E6691-691D-48FD-B1B0-B053173FBBA7}"/>
                          </a:ext>
                        </a:extLst>
                      </p:cNvPr>
                      <p:cNvPicPr>
                        <a:picLocks noChangeAspect="1" noChangeArrowheads="1"/>
                      </p:cNvPicPr>
                      <p:nvPr/>
                    </p:nvPicPr>
                    <p:blipFill>
                      <a:blip r:embed="rId12"/>
                      <a:srcRect/>
                      <a:stretch>
                        <a:fillRect/>
                      </a:stretch>
                    </p:blipFill>
                    <p:spPr bwMode="auto">
                      <a:xfrm>
                        <a:off x="3026327" y="63122"/>
                        <a:ext cx="2236787" cy="938212"/>
                      </a:xfrm>
                      <a:prstGeom prst="rect">
                        <a:avLst/>
                      </a:prstGeom>
                      <a:noFill/>
                    </p:spPr>
                  </p:pic>
                </p:oleObj>
              </mc:Fallback>
            </mc:AlternateContent>
          </a:graphicData>
        </a:graphic>
      </p:graphicFrame>
      <p:sp>
        <p:nvSpPr>
          <p:cNvPr id="243" name="Rectangle 17">
            <a:extLst>
              <a:ext uri="{FF2B5EF4-FFF2-40B4-BE49-F238E27FC236}">
                <a16:creationId xmlns:a16="http://schemas.microsoft.com/office/drawing/2014/main" id="{515CDABB-1C57-40D7-976C-9B2311A84512}"/>
              </a:ext>
            </a:extLst>
          </p:cNvPr>
          <p:cNvSpPr>
            <a:spLocks noChangeArrowheads="1"/>
          </p:cNvSpPr>
          <p:nvPr/>
        </p:nvSpPr>
        <p:spPr bwMode="auto">
          <a:xfrm>
            <a:off x="1771650" y="2260738"/>
            <a:ext cx="4762500" cy="954087"/>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248" name="Rectangle 39">
            <a:extLst>
              <a:ext uri="{FF2B5EF4-FFF2-40B4-BE49-F238E27FC236}">
                <a16:creationId xmlns:a16="http://schemas.microsoft.com/office/drawing/2014/main" id="{77213AFB-CC98-4325-9F1F-9466CF367AA9}"/>
              </a:ext>
            </a:extLst>
          </p:cNvPr>
          <p:cNvSpPr>
            <a:spLocks noChangeArrowheads="1"/>
          </p:cNvSpPr>
          <p:nvPr/>
        </p:nvSpPr>
        <p:spPr bwMode="auto">
          <a:xfrm>
            <a:off x="-11112" y="2409609"/>
            <a:ext cx="18097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FF6600"/>
                </a:solidFill>
                <a:latin typeface="ＭＳ Ｐゴシック" charset="-128"/>
                <a:cs typeface="Times New Roman" pitchFamily="18" charset="0"/>
              </a:rPr>
              <a:t>置換積分</a:t>
            </a:r>
            <a:endParaRPr lang="ja-JP" altLang="en-US" i="1" dirty="0">
              <a:solidFill>
                <a:srgbClr val="FF6600"/>
              </a:solidFill>
              <a:latin typeface="Bookman Old Style" pitchFamily="18" charset="0"/>
            </a:endParaRPr>
          </a:p>
        </p:txBody>
      </p:sp>
      <p:grpSp>
        <p:nvGrpSpPr>
          <p:cNvPr id="2" name="グループ化 1">
            <a:extLst>
              <a:ext uri="{FF2B5EF4-FFF2-40B4-BE49-F238E27FC236}">
                <a16:creationId xmlns:a16="http://schemas.microsoft.com/office/drawing/2014/main" id="{AA937D9A-949A-464C-9100-39B2FDF8E0D3}"/>
              </a:ext>
            </a:extLst>
          </p:cNvPr>
          <p:cNvGrpSpPr/>
          <p:nvPr/>
        </p:nvGrpSpPr>
        <p:grpSpPr>
          <a:xfrm>
            <a:off x="1907381" y="2168123"/>
            <a:ext cx="4518025" cy="1006475"/>
            <a:chOff x="1982788" y="2176600"/>
            <a:chExt cx="4518025" cy="1006475"/>
          </a:xfrm>
        </p:grpSpPr>
        <p:sp>
          <p:nvSpPr>
            <p:cNvPr id="238" name="Rectangle 2">
              <a:extLst>
                <a:ext uri="{FF2B5EF4-FFF2-40B4-BE49-F238E27FC236}">
                  <a16:creationId xmlns:a16="http://schemas.microsoft.com/office/drawing/2014/main" id="{E14795AE-9EE9-476E-BF3E-F5F0FE4D75BB}"/>
                </a:ext>
              </a:extLst>
            </p:cNvPr>
            <p:cNvSpPr>
              <a:spLocks noChangeArrowheads="1"/>
            </p:cNvSpPr>
            <p:nvPr/>
          </p:nvSpPr>
          <p:spPr bwMode="auto">
            <a:xfrm>
              <a:off x="2339975" y="2603638"/>
              <a:ext cx="13255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dirty="0">
                  <a:latin typeface="Bookman Old Style" pitchFamily="18" charset="0"/>
                  <a:cs typeface="Times New Roman" pitchFamily="18" charset="0"/>
                </a:rPr>
                <a:t>g' </a:t>
              </a:r>
              <a:r>
                <a:rPr lang="en-US" altLang="ja-JP" dirty="0">
                  <a:latin typeface="Symbol" pitchFamily="18" charset="2"/>
                  <a:cs typeface="Times New Roman" pitchFamily="18" charset="0"/>
                </a:rPr>
                <a:t>+</a:t>
              </a:r>
              <a:r>
                <a:rPr lang="en-US" altLang="ja-JP" i="1" dirty="0">
                  <a:latin typeface="Symbol" pitchFamily="18" charset="2"/>
                  <a:cs typeface="Times New Roman" pitchFamily="18" charset="0"/>
                </a:rPr>
                <a:t>g </a:t>
              </a:r>
              <a:r>
                <a:rPr lang="en-US" altLang="ja-JP" i="1" dirty="0">
                  <a:latin typeface="Bookman Old Style" pitchFamily="18" charset="0"/>
                  <a:cs typeface="Times New Roman" pitchFamily="18" charset="0"/>
                </a:rPr>
                <a:t>v</a:t>
              </a:r>
            </a:p>
          </p:txBody>
        </p:sp>
        <p:sp>
          <p:nvSpPr>
            <p:cNvPr id="239" name="Rectangle 3">
              <a:extLst>
                <a:ext uri="{FF2B5EF4-FFF2-40B4-BE49-F238E27FC236}">
                  <a16:creationId xmlns:a16="http://schemas.microsoft.com/office/drawing/2014/main" id="{18B1D7F4-557D-4ECF-A26C-03F176B989CE}"/>
                </a:ext>
              </a:extLst>
            </p:cNvPr>
            <p:cNvSpPr>
              <a:spLocks noChangeArrowheads="1"/>
            </p:cNvSpPr>
            <p:nvPr/>
          </p:nvSpPr>
          <p:spPr bwMode="auto">
            <a:xfrm>
              <a:off x="5119688" y="2392500"/>
              <a:ext cx="13811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dirty="0">
                  <a:latin typeface="Bookman Old Style" pitchFamily="18" charset="0"/>
                </a:rPr>
                <a:t>(    )</a:t>
              </a:r>
              <a:r>
                <a:rPr lang="en-US" altLang="ja-JP" i="1" dirty="0">
                  <a:latin typeface="Bookman Old Style" pitchFamily="18" charset="0"/>
                </a:rPr>
                <a:t>dt</a:t>
              </a:r>
            </a:p>
          </p:txBody>
        </p:sp>
        <p:graphicFrame>
          <p:nvGraphicFramePr>
            <p:cNvPr id="241" name="Object 13">
              <a:extLst>
                <a:ext uri="{FF2B5EF4-FFF2-40B4-BE49-F238E27FC236}">
                  <a16:creationId xmlns:a16="http://schemas.microsoft.com/office/drawing/2014/main" id="{BDA2EBDF-B43A-4E4D-A42A-60A025B27EAA}"/>
                </a:ext>
              </a:extLst>
            </p:cNvPr>
            <p:cNvGraphicFramePr>
              <a:graphicFrameLocks noChangeAspect="1"/>
            </p:cNvGraphicFramePr>
            <p:nvPr>
              <p:extLst>
                <p:ext uri="{D42A27DB-BD31-4B8C-83A1-F6EECF244321}">
                  <p14:modId xmlns:p14="http://schemas.microsoft.com/office/powerpoint/2010/main" val="1610064419"/>
                </p:ext>
              </p:extLst>
            </p:nvPr>
          </p:nvGraphicFramePr>
          <p:xfrm>
            <a:off x="4724400" y="2600463"/>
            <a:ext cx="315913" cy="250825"/>
          </p:xfrm>
          <a:graphic>
            <a:graphicData uri="http://schemas.openxmlformats.org/presentationml/2006/ole">
              <mc:AlternateContent xmlns:mc="http://schemas.openxmlformats.org/markup-compatibility/2006">
                <mc:Choice xmlns:v="urn:schemas-microsoft-com:vml" Requires="v">
                  <p:oleObj spid="_x0000_s319950" name="数式" r:id="rId5" imgW="126720" imgH="101520" progId="Equation.3">
                    <p:embed/>
                  </p:oleObj>
                </mc:Choice>
                <mc:Fallback>
                  <p:oleObj name="数式" r:id="rId5" imgW="126720" imgH="101520" progId="Equation.3">
                    <p:embed/>
                    <p:pic>
                      <p:nvPicPr>
                        <p:cNvPr id="180" name="Object 13">
                          <a:extLst>
                            <a:ext uri="{FF2B5EF4-FFF2-40B4-BE49-F238E27FC236}">
                              <a16:creationId xmlns:a16="http://schemas.microsoft.com/office/drawing/2014/main" id="{D37A40ED-7846-41C6-90C7-3A7CA0490F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2600463"/>
                          <a:ext cx="315913" cy="250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2" name="Object 14">
              <a:extLst>
                <a:ext uri="{FF2B5EF4-FFF2-40B4-BE49-F238E27FC236}">
                  <a16:creationId xmlns:a16="http://schemas.microsoft.com/office/drawing/2014/main" id="{9FEF63A2-B06F-495D-B7A8-F8E9F034D47B}"/>
                </a:ext>
              </a:extLst>
            </p:cNvPr>
            <p:cNvGraphicFramePr>
              <a:graphicFrameLocks noChangeAspect="1"/>
            </p:cNvGraphicFramePr>
            <p:nvPr>
              <p:extLst>
                <p:ext uri="{D42A27DB-BD31-4B8C-83A1-F6EECF244321}">
                  <p14:modId xmlns:p14="http://schemas.microsoft.com/office/powerpoint/2010/main" val="731981648"/>
                </p:ext>
              </p:extLst>
            </p:nvPr>
          </p:nvGraphicFramePr>
          <p:xfrm>
            <a:off x="5343525" y="2495688"/>
            <a:ext cx="536575" cy="406400"/>
          </p:xfrm>
          <a:graphic>
            <a:graphicData uri="http://schemas.openxmlformats.org/presentationml/2006/ole">
              <mc:AlternateContent xmlns:mc="http://schemas.openxmlformats.org/markup-compatibility/2006">
                <mc:Choice xmlns:v="urn:schemas-microsoft-com:vml" Requires="v">
                  <p:oleObj spid="_x0000_s319951" name="数式" r:id="rId7" imgW="215640" imgH="164880" progId="Equation.3">
                    <p:embed/>
                  </p:oleObj>
                </mc:Choice>
                <mc:Fallback>
                  <p:oleObj name="数式" r:id="rId7" imgW="215640" imgH="164880" progId="Equation.3">
                    <p:embed/>
                    <p:pic>
                      <p:nvPicPr>
                        <p:cNvPr id="181" name="Object 14">
                          <a:extLst>
                            <a:ext uri="{FF2B5EF4-FFF2-40B4-BE49-F238E27FC236}">
                              <a16:creationId xmlns:a16="http://schemas.microsoft.com/office/drawing/2014/main" id="{FCECACD4-308E-445E-AFE0-2AAFBB88186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43525" y="2495688"/>
                          <a:ext cx="536575"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6" name="Rectangle 29">
              <a:extLst>
                <a:ext uri="{FF2B5EF4-FFF2-40B4-BE49-F238E27FC236}">
                  <a16:creationId xmlns:a16="http://schemas.microsoft.com/office/drawing/2014/main" id="{0168BB13-00CE-4503-958D-14D980561085}"/>
                </a:ext>
              </a:extLst>
            </p:cNvPr>
            <p:cNvSpPr>
              <a:spLocks noChangeArrowheads="1"/>
            </p:cNvSpPr>
            <p:nvPr/>
          </p:nvSpPr>
          <p:spPr bwMode="auto">
            <a:xfrm>
              <a:off x="2797175" y="2176600"/>
              <a:ext cx="5826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a:t>1</a:t>
              </a:r>
            </a:p>
          </p:txBody>
        </p:sp>
        <p:sp>
          <p:nvSpPr>
            <p:cNvPr id="247" name="Line 38">
              <a:extLst>
                <a:ext uri="{FF2B5EF4-FFF2-40B4-BE49-F238E27FC236}">
                  <a16:creationId xmlns:a16="http://schemas.microsoft.com/office/drawing/2014/main" id="{FD4F3043-C620-4396-84C5-E0414FC5C509}"/>
                </a:ext>
              </a:extLst>
            </p:cNvPr>
            <p:cNvSpPr>
              <a:spLocks noChangeShapeType="1"/>
            </p:cNvSpPr>
            <p:nvPr/>
          </p:nvSpPr>
          <p:spPr bwMode="auto">
            <a:xfrm>
              <a:off x="2428875" y="2727463"/>
              <a:ext cx="12382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249" name="Freeform 47">
              <a:extLst>
                <a:ext uri="{FF2B5EF4-FFF2-40B4-BE49-F238E27FC236}">
                  <a16:creationId xmlns:a16="http://schemas.microsoft.com/office/drawing/2014/main" id="{AEB88C0A-B05A-45CC-878A-8DDD23E68FC1}"/>
                </a:ext>
              </a:extLst>
            </p:cNvPr>
            <p:cNvSpPr>
              <a:spLocks/>
            </p:cNvSpPr>
            <p:nvPr/>
          </p:nvSpPr>
          <p:spPr bwMode="auto">
            <a:xfrm>
              <a:off x="1982788" y="2355988"/>
              <a:ext cx="246062" cy="754062"/>
            </a:xfrm>
            <a:custGeom>
              <a:avLst/>
              <a:gdLst>
                <a:gd name="T0" fmla="*/ 210 w 582"/>
                <a:gd name="T1" fmla="*/ 1060 h 2158"/>
                <a:gd name="T2" fmla="*/ 230 w 582"/>
                <a:gd name="T3" fmla="*/ 1624 h 2158"/>
                <a:gd name="T4" fmla="*/ 251 w 582"/>
                <a:gd name="T5" fmla="*/ 1870 h 2158"/>
                <a:gd name="T6" fmla="*/ 258 w 582"/>
                <a:gd name="T7" fmla="*/ 1960 h 2158"/>
                <a:gd name="T8" fmla="*/ 224 w 582"/>
                <a:gd name="T9" fmla="*/ 1994 h 2158"/>
                <a:gd name="T10" fmla="*/ 183 w 582"/>
                <a:gd name="T11" fmla="*/ 1984 h 2158"/>
                <a:gd name="T12" fmla="*/ 134 w 582"/>
                <a:gd name="T13" fmla="*/ 1937 h 2158"/>
                <a:gd name="T14" fmla="*/ 66 w 582"/>
                <a:gd name="T15" fmla="*/ 1934 h 2158"/>
                <a:gd name="T16" fmla="*/ 8 w 582"/>
                <a:gd name="T17" fmla="*/ 1988 h 2158"/>
                <a:gd name="T18" fmla="*/ 17 w 582"/>
                <a:gd name="T19" fmla="*/ 2098 h 2158"/>
                <a:gd name="T20" fmla="*/ 111 w 582"/>
                <a:gd name="T21" fmla="*/ 2158 h 2158"/>
                <a:gd name="T22" fmla="*/ 251 w 582"/>
                <a:gd name="T23" fmla="*/ 2095 h 2158"/>
                <a:gd name="T24" fmla="*/ 335 w 582"/>
                <a:gd name="T25" fmla="*/ 1877 h 2158"/>
                <a:gd name="T26" fmla="*/ 365 w 582"/>
                <a:gd name="T27" fmla="*/ 1316 h 2158"/>
                <a:gd name="T28" fmla="*/ 369 w 582"/>
                <a:gd name="T29" fmla="*/ 881 h 2158"/>
                <a:gd name="T30" fmla="*/ 335 w 582"/>
                <a:gd name="T31" fmla="*/ 415 h 2158"/>
                <a:gd name="T32" fmla="*/ 326 w 582"/>
                <a:gd name="T33" fmla="*/ 272 h 2158"/>
                <a:gd name="T34" fmla="*/ 329 w 582"/>
                <a:gd name="T35" fmla="*/ 187 h 2158"/>
                <a:gd name="T36" fmla="*/ 366 w 582"/>
                <a:gd name="T37" fmla="*/ 163 h 2158"/>
                <a:gd name="T38" fmla="*/ 414 w 582"/>
                <a:gd name="T39" fmla="*/ 187 h 2158"/>
                <a:gd name="T40" fmla="*/ 482 w 582"/>
                <a:gd name="T41" fmla="*/ 223 h 2158"/>
                <a:gd name="T42" fmla="*/ 557 w 582"/>
                <a:gd name="T43" fmla="*/ 187 h 2158"/>
                <a:gd name="T44" fmla="*/ 575 w 582"/>
                <a:gd name="T45" fmla="*/ 88 h 2158"/>
                <a:gd name="T46" fmla="*/ 513 w 582"/>
                <a:gd name="T47" fmla="*/ 19 h 2158"/>
                <a:gd name="T48" fmla="*/ 431 w 582"/>
                <a:gd name="T49" fmla="*/ 5 h 2158"/>
                <a:gd name="T50" fmla="*/ 333 w 582"/>
                <a:gd name="T51" fmla="*/ 52 h 2158"/>
                <a:gd name="T52" fmla="*/ 266 w 582"/>
                <a:gd name="T53" fmla="*/ 173 h 2158"/>
                <a:gd name="T54" fmla="*/ 231 w 582"/>
                <a:gd name="T55" fmla="*/ 367 h 2158"/>
                <a:gd name="T56" fmla="*/ 216 w 582"/>
                <a:gd name="T57" fmla="*/ 683 h 2158"/>
                <a:gd name="T58" fmla="*/ 210 w 582"/>
                <a:gd name="T59" fmla="*/ 1057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2" h="2158">
                  <a:moveTo>
                    <a:pt x="210" y="1060"/>
                  </a:moveTo>
                  <a:cubicBezTo>
                    <a:pt x="213" y="1154"/>
                    <a:pt x="223" y="1489"/>
                    <a:pt x="230" y="1624"/>
                  </a:cubicBezTo>
                  <a:cubicBezTo>
                    <a:pt x="237" y="1759"/>
                    <a:pt x="246" y="1814"/>
                    <a:pt x="251" y="1870"/>
                  </a:cubicBezTo>
                  <a:cubicBezTo>
                    <a:pt x="256" y="1926"/>
                    <a:pt x="262" y="1939"/>
                    <a:pt x="258" y="1960"/>
                  </a:cubicBezTo>
                  <a:cubicBezTo>
                    <a:pt x="254" y="1981"/>
                    <a:pt x="236" y="1990"/>
                    <a:pt x="224" y="1994"/>
                  </a:cubicBezTo>
                  <a:cubicBezTo>
                    <a:pt x="212" y="1998"/>
                    <a:pt x="198" y="1993"/>
                    <a:pt x="183" y="1984"/>
                  </a:cubicBezTo>
                  <a:cubicBezTo>
                    <a:pt x="168" y="1975"/>
                    <a:pt x="154" y="1945"/>
                    <a:pt x="134" y="1937"/>
                  </a:cubicBezTo>
                  <a:cubicBezTo>
                    <a:pt x="114" y="1929"/>
                    <a:pt x="87" y="1926"/>
                    <a:pt x="66" y="1934"/>
                  </a:cubicBezTo>
                  <a:cubicBezTo>
                    <a:pt x="45" y="1942"/>
                    <a:pt x="16" y="1961"/>
                    <a:pt x="8" y="1988"/>
                  </a:cubicBezTo>
                  <a:cubicBezTo>
                    <a:pt x="0" y="2015"/>
                    <a:pt x="0" y="2070"/>
                    <a:pt x="17" y="2098"/>
                  </a:cubicBezTo>
                  <a:cubicBezTo>
                    <a:pt x="34" y="2126"/>
                    <a:pt x="72" y="2158"/>
                    <a:pt x="111" y="2158"/>
                  </a:cubicBezTo>
                  <a:cubicBezTo>
                    <a:pt x="150" y="2158"/>
                    <a:pt x="214" y="2142"/>
                    <a:pt x="251" y="2095"/>
                  </a:cubicBezTo>
                  <a:cubicBezTo>
                    <a:pt x="288" y="2048"/>
                    <a:pt x="316" y="2007"/>
                    <a:pt x="335" y="1877"/>
                  </a:cubicBezTo>
                  <a:cubicBezTo>
                    <a:pt x="354" y="1747"/>
                    <a:pt x="359" y="1482"/>
                    <a:pt x="365" y="1316"/>
                  </a:cubicBezTo>
                  <a:cubicBezTo>
                    <a:pt x="371" y="1150"/>
                    <a:pt x="374" y="1031"/>
                    <a:pt x="369" y="881"/>
                  </a:cubicBezTo>
                  <a:cubicBezTo>
                    <a:pt x="364" y="731"/>
                    <a:pt x="342" y="516"/>
                    <a:pt x="335" y="415"/>
                  </a:cubicBezTo>
                  <a:cubicBezTo>
                    <a:pt x="328" y="314"/>
                    <a:pt x="327" y="310"/>
                    <a:pt x="326" y="272"/>
                  </a:cubicBezTo>
                  <a:cubicBezTo>
                    <a:pt x="325" y="234"/>
                    <a:pt x="322" y="205"/>
                    <a:pt x="329" y="187"/>
                  </a:cubicBezTo>
                  <a:cubicBezTo>
                    <a:pt x="336" y="169"/>
                    <a:pt x="352" y="163"/>
                    <a:pt x="366" y="163"/>
                  </a:cubicBezTo>
                  <a:cubicBezTo>
                    <a:pt x="380" y="163"/>
                    <a:pt x="395" y="177"/>
                    <a:pt x="414" y="187"/>
                  </a:cubicBezTo>
                  <a:cubicBezTo>
                    <a:pt x="433" y="197"/>
                    <a:pt x="458" y="223"/>
                    <a:pt x="482" y="223"/>
                  </a:cubicBezTo>
                  <a:cubicBezTo>
                    <a:pt x="506" y="223"/>
                    <a:pt x="542" y="210"/>
                    <a:pt x="557" y="187"/>
                  </a:cubicBezTo>
                  <a:cubicBezTo>
                    <a:pt x="572" y="164"/>
                    <a:pt x="582" y="116"/>
                    <a:pt x="575" y="88"/>
                  </a:cubicBezTo>
                  <a:cubicBezTo>
                    <a:pt x="568" y="60"/>
                    <a:pt x="537" y="33"/>
                    <a:pt x="513" y="19"/>
                  </a:cubicBezTo>
                  <a:cubicBezTo>
                    <a:pt x="489" y="5"/>
                    <a:pt x="461" y="0"/>
                    <a:pt x="431" y="5"/>
                  </a:cubicBezTo>
                  <a:cubicBezTo>
                    <a:pt x="401" y="10"/>
                    <a:pt x="360" y="24"/>
                    <a:pt x="333" y="52"/>
                  </a:cubicBezTo>
                  <a:cubicBezTo>
                    <a:pt x="306" y="80"/>
                    <a:pt x="283" y="121"/>
                    <a:pt x="266" y="173"/>
                  </a:cubicBezTo>
                  <a:cubicBezTo>
                    <a:pt x="249" y="225"/>
                    <a:pt x="239" y="282"/>
                    <a:pt x="231" y="367"/>
                  </a:cubicBezTo>
                  <a:cubicBezTo>
                    <a:pt x="223" y="452"/>
                    <a:pt x="220" y="568"/>
                    <a:pt x="216" y="683"/>
                  </a:cubicBezTo>
                  <a:cubicBezTo>
                    <a:pt x="212" y="798"/>
                    <a:pt x="211" y="979"/>
                    <a:pt x="210" y="1057"/>
                  </a:cubicBezTo>
                </a:path>
              </a:pathLst>
            </a:custGeom>
            <a:solidFill>
              <a:schemeClr val="tx1"/>
            </a:solidFill>
            <a:ln>
              <a:noFill/>
            </a:ln>
            <a:effectLst/>
            <a:extLst>
              <a:ext uri="{91240B29-F687-4F45-9708-019B960494DF}">
                <a14:hiddenLine xmlns:a14="http://schemas.microsoft.com/office/drawing/2010/main" w="3175"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250" name="Freeform 48">
              <a:extLst>
                <a:ext uri="{FF2B5EF4-FFF2-40B4-BE49-F238E27FC236}">
                  <a16:creationId xmlns:a16="http://schemas.microsoft.com/office/drawing/2014/main" id="{DCC17D1A-AE19-4492-8FE2-869C6E0EA29E}"/>
                </a:ext>
              </a:extLst>
            </p:cNvPr>
            <p:cNvSpPr>
              <a:spLocks/>
            </p:cNvSpPr>
            <p:nvPr/>
          </p:nvSpPr>
          <p:spPr bwMode="auto">
            <a:xfrm>
              <a:off x="4995863" y="2371863"/>
              <a:ext cx="207962" cy="741362"/>
            </a:xfrm>
            <a:custGeom>
              <a:avLst/>
              <a:gdLst>
                <a:gd name="T0" fmla="*/ 210 w 582"/>
                <a:gd name="T1" fmla="*/ 1060 h 2158"/>
                <a:gd name="T2" fmla="*/ 230 w 582"/>
                <a:gd name="T3" fmla="*/ 1624 h 2158"/>
                <a:gd name="T4" fmla="*/ 251 w 582"/>
                <a:gd name="T5" fmla="*/ 1870 h 2158"/>
                <a:gd name="T6" fmla="*/ 258 w 582"/>
                <a:gd name="T7" fmla="*/ 1960 h 2158"/>
                <a:gd name="T8" fmla="*/ 224 w 582"/>
                <a:gd name="T9" fmla="*/ 1994 h 2158"/>
                <a:gd name="T10" fmla="*/ 183 w 582"/>
                <a:gd name="T11" fmla="*/ 1984 h 2158"/>
                <a:gd name="T12" fmla="*/ 134 w 582"/>
                <a:gd name="T13" fmla="*/ 1937 h 2158"/>
                <a:gd name="T14" fmla="*/ 66 w 582"/>
                <a:gd name="T15" fmla="*/ 1934 h 2158"/>
                <a:gd name="T16" fmla="*/ 8 w 582"/>
                <a:gd name="T17" fmla="*/ 1988 h 2158"/>
                <a:gd name="T18" fmla="*/ 17 w 582"/>
                <a:gd name="T19" fmla="*/ 2098 h 2158"/>
                <a:gd name="T20" fmla="*/ 111 w 582"/>
                <a:gd name="T21" fmla="*/ 2158 h 2158"/>
                <a:gd name="T22" fmla="*/ 251 w 582"/>
                <a:gd name="T23" fmla="*/ 2095 h 2158"/>
                <a:gd name="T24" fmla="*/ 335 w 582"/>
                <a:gd name="T25" fmla="*/ 1877 h 2158"/>
                <a:gd name="T26" fmla="*/ 365 w 582"/>
                <a:gd name="T27" fmla="*/ 1316 h 2158"/>
                <a:gd name="T28" fmla="*/ 369 w 582"/>
                <a:gd name="T29" fmla="*/ 881 h 2158"/>
                <a:gd name="T30" fmla="*/ 335 w 582"/>
                <a:gd name="T31" fmla="*/ 415 h 2158"/>
                <a:gd name="T32" fmla="*/ 326 w 582"/>
                <a:gd name="T33" fmla="*/ 272 h 2158"/>
                <a:gd name="T34" fmla="*/ 329 w 582"/>
                <a:gd name="T35" fmla="*/ 187 h 2158"/>
                <a:gd name="T36" fmla="*/ 366 w 582"/>
                <a:gd name="T37" fmla="*/ 163 h 2158"/>
                <a:gd name="T38" fmla="*/ 414 w 582"/>
                <a:gd name="T39" fmla="*/ 187 h 2158"/>
                <a:gd name="T40" fmla="*/ 482 w 582"/>
                <a:gd name="T41" fmla="*/ 223 h 2158"/>
                <a:gd name="T42" fmla="*/ 557 w 582"/>
                <a:gd name="T43" fmla="*/ 187 h 2158"/>
                <a:gd name="T44" fmla="*/ 575 w 582"/>
                <a:gd name="T45" fmla="*/ 88 h 2158"/>
                <a:gd name="T46" fmla="*/ 513 w 582"/>
                <a:gd name="T47" fmla="*/ 19 h 2158"/>
                <a:gd name="T48" fmla="*/ 431 w 582"/>
                <a:gd name="T49" fmla="*/ 5 h 2158"/>
                <a:gd name="T50" fmla="*/ 333 w 582"/>
                <a:gd name="T51" fmla="*/ 52 h 2158"/>
                <a:gd name="T52" fmla="*/ 266 w 582"/>
                <a:gd name="T53" fmla="*/ 173 h 2158"/>
                <a:gd name="T54" fmla="*/ 231 w 582"/>
                <a:gd name="T55" fmla="*/ 367 h 2158"/>
                <a:gd name="T56" fmla="*/ 216 w 582"/>
                <a:gd name="T57" fmla="*/ 683 h 2158"/>
                <a:gd name="T58" fmla="*/ 210 w 582"/>
                <a:gd name="T59" fmla="*/ 1057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2" h="2158">
                  <a:moveTo>
                    <a:pt x="210" y="1060"/>
                  </a:moveTo>
                  <a:cubicBezTo>
                    <a:pt x="213" y="1154"/>
                    <a:pt x="223" y="1489"/>
                    <a:pt x="230" y="1624"/>
                  </a:cubicBezTo>
                  <a:cubicBezTo>
                    <a:pt x="237" y="1759"/>
                    <a:pt x="246" y="1814"/>
                    <a:pt x="251" y="1870"/>
                  </a:cubicBezTo>
                  <a:cubicBezTo>
                    <a:pt x="256" y="1926"/>
                    <a:pt x="262" y="1939"/>
                    <a:pt x="258" y="1960"/>
                  </a:cubicBezTo>
                  <a:cubicBezTo>
                    <a:pt x="254" y="1981"/>
                    <a:pt x="236" y="1990"/>
                    <a:pt x="224" y="1994"/>
                  </a:cubicBezTo>
                  <a:cubicBezTo>
                    <a:pt x="212" y="1998"/>
                    <a:pt x="198" y="1993"/>
                    <a:pt x="183" y="1984"/>
                  </a:cubicBezTo>
                  <a:cubicBezTo>
                    <a:pt x="168" y="1975"/>
                    <a:pt x="154" y="1945"/>
                    <a:pt x="134" y="1937"/>
                  </a:cubicBezTo>
                  <a:cubicBezTo>
                    <a:pt x="114" y="1929"/>
                    <a:pt x="87" y="1926"/>
                    <a:pt x="66" y="1934"/>
                  </a:cubicBezTo>
                  <a:cubicBezTo>
                    <a:pt x="45" y="1942"/>
                    <a:pt x="16" y="1961"/>
                    <a:pt x="8" y="1988"/>
                  </a:cubicBezTo>
                  <a:cubicBezTo>
                    <a:pt x="0" y="2015"/>
                    <a:pt x="0" y="2070"/>
                    <a:pt x="17" y="2098"/>
                  </a:cubicBezTo>
                  <a:cubicBezTo>
                    <a:pt x="34" y="2126"/>
                    <a:pt x="72" y="2158"/>
                    <a:pt x="111" y="2158"/>
                  </a:cubicBezTo>
                  <a:cubicBezTo>
                    <a:pt x="150" y="2158"/>
                    <a:pt x="214" y="2142"/>
                    <a:pt x="251" y="2095"/>
                  </a:cubicBezTo>
                  <a:cubicBezTo>
                    <a:pt x="288" y="2048"/>
                    <a:pt x="316" y="2007"/>
                    <a:pt x="335" y="1877"/>
                  </a:cubicBezTo>
                  <a:cubicBezTo>
                    <a:pt x="354" y="1747"/>
                    <a:pt x="359" y="1482"/>
                    <a:pt x="365" y="1316"/>
                  </a:cubicBezTo>
                  <a:cubicBezTo>
                    <a:pt x="371" y="1150"/>
                    <a:pt x="374" y="1031"/>
                    <a:pt x="369" y="881"/>
                  </a:cubicBezTo>
                  <a:cubicBezTo>
                    <a:pt x="364" y="731"/>
                    <a:pt x="342" y="516"/>
                    <a:pt x="335" y="415"/>
                  </a:cubicBezTo>
                  <a:cubicBezTo>
                    <a:pt x="328" y="314"/>
                    <a:pt x="327" y="310"/>
                    <a:pt x="326" y="272"/>
                  </a:cubicBezTo>
                  <a:cubicBezTo>
                    <a:pt x="325" y="234"/>
                    <a:pt x="322" y="205"/>
                    <a:pt x="329" y="187"/>
                  </a:cubicBezTo>
                  <a:cubicBezTo>
                    <a:pt x="336" y="169"/>
                    <a:pt x="352" y="163"/>
                    <a:pt x="366" y="163"/>
                  </a:cubicBezTo>
                  <a:cubicBezTo>
                    <a:pt x="380" y="163"/>
                    <a:pt x="395" y="177"/>
                    <a:pt x="414" y="187"/>
                  </a:cubicBezTo>
                  <a:cubicBezTo>
                    <a:pt x="433" y="197"/>
                    <a:pt x="458" y="223"/>
                    <a:pt x="482" y="223"/>
                  </a:cubicBezTo>
                  <a:cubicBezTo>
                    <a:pt x="506" y="223"/>
                    <a:pt x="542" y="210"/>
                    <a:pt x="557" y="187"/>
                  </a:cubicBezTo>
                  <a:cubicBezTo>
                    <a:pt x="572" y="164"/>
                    <a:pt x="582" y="116"/>
                    <a:pt x="575" y="88"/>
                  </a:cubicBezTo>
                  <a:cubicBezTo>
                    <a:pt x="568" y="60"/>
                    <a:pt x="537" y="33"/>
                    <a:pt x="513" y="19"/>
                  </a:cubicBezTo>
                  <a:cubicBezTo>
                    <a:pt x="489" y="5"/>
                    <a:pt x="461" y="0"/>
                    <a:pt x="431" y="5"/>
                  </a:cubicBezTo>
                  <a:cubicBezTo>
                    <a:pt x="401" y="10"/>
                    <a:pt x="360" y="24"/>
                    <a:pt x="333" y="52"/>
                  </a:cubicBezTo>
                  <a:cubicBezTo>
                    <a:pt x="306" y="80"/>
                    <a:pt x="283" y="121"/>
                    <a:pt x="266" y="173"/>
                  </a:cubicBezTo>
                  <a:cubicBezTo>
                    <a:pt x="249" y="225"/>
                    <a:pt x="239" y="282"/>
                    <a:pt x="231" y="367"/>
                  </a:cubicBezTo>
                  <a:cubicBezTo>
                    <a:pt x="223" y="452"/>
                    <a:pt x="220" y="568"/>
                    <a:pt x="216" y="683"/>
                  </a:cubicBezTo>
                  <a:cubicBezTo>
                    <a:pt x="212" y="798"/>
                    <a:pt x="211" y="979"/>
                    <a:pt x="210" y="1057"/>
                  </a:cubicBezTo>
                </a:path>
              </a:pathLst>
            </a:custGeom>
            <a:solidFill>
              <a:schemeClr val="tx1"/>
            </a:solidFill>
            <a:ln>
              <a:noFill/>
            </a:ln>
            <a:effectLst/>
            <a:extLst>
              <a:ext uri="{91240B29-F687-4F45-9708-019B960494DF}">
                <a14:hiddenLine xmlns:a14="http://schemas.microsoft.com/office/drawing/2010/main" w="3175"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261" name="Freeform 208">
              <a:extLst>
                <a:ext uri="{FF2B5EF4-FFF2-40B4-BE49-F238E27FC236}">
                  <a16:creationId xmlns:a16="http://schemas.microsoft.com/office/drawing/2014/main" id="{2B5E986D-1A23-469D-974F-ED1FA27C8505}"/>
                </a:ext>
              </a:extLst>
            </p:cNvPr>
            <p:cNvSpPr>
              <a:spLocks/>
            </p:cNvSpPr>
            <p:nvPr/>
          </p:nvSpPr>
          <p:spPr bwMode="auto">
            <a:xfrm>
              <a:off x="1982788" y="2355988"/>
              <a:ext cx="246062" cy="754062"/>
            </a:xfrm>
            <a:custGeom>
              <a:avLst/>
              <a:gdLst>
                <a:gd name="T0" fmla="*/ 210 w 582"/>
                <a:gd name="T1" fmla="*/ 1060 h 2158"/>
                <a:gd name="T2" fmla="*/ 230 w 582"/>
                <a:gd name="T3" fmla="*/ 1624 h 2158"/>
                <a:gd name="T4" fmla="*/ 251 w 582"/>
                <a:gd name="T5" fmla="*/ 1870 h 2158"/>
                <a:gd name="T6" fmla="*/ 258 w 582"/>
                <a:gd name="T7" fmla="*/ 1960 h 2158"/>
                <a:gd name="T8" fmla="*/ 224 w 582"/>
                <a:gd name="T9" fmla="*/ 1994 h 2158"/>
                <a:gd name="T10" fmla="*/ 183 w 582"/>
                <a:gd name="T11" fmla="*/ 1984 h 2158"/>
                <a:gd name="T12" fmla="*/ 134 w 582"/>
                <a:gd name="T13" fmla="*/ 1937 h 2158"/>
                <a:gd name="T14" fmla="*/ 66 w 582"/>
                <a:gd name="T15" fmla="*/ 1934 h 2158"/>
                <a:gd name="T16" fmla="*/ 8 w 582"/>
                <a:gd name="T17" fmla="*/ 1988 h 2158"/>
                <a:gd name="T18" fmla="*/ 17 w 582"/>
                <a:gd name="T19" fmla="*/ 2098 h 2158"/>
                <a:gd name="T20" fmla="*/ 111 w 582"/>
                <a:gd name="T21" fmla="*/ 2158 h 2158"/>
                <a:gd name="T22" fmla="*/ 251 w 582"/>
                <a:gd name="T23" fmla="*/ 2095 h 2158"/>
                <a:gd name="T24" fmla="*/ 335 w 582"/>
                <a:gd name="T25" fmla="*/ 1877 h 2158"/>
                <a:gd name="T26" fmla="*/ 365 w 582"/>
                <a:gd name="T27" fmla="*/ 1316 h 2158"/>
                <a:gd name="T28" fmla="*/ 369 w 582"/>
                <a:gd name="T29" fmla="*/ 881 h 2158"/>
                <a:gd name="T30" fmla="*/ 335 w 582"/>
                <a:gd name="T31" fmla="*/ 415 h 2158"/>
                <a:gd name="T32" fmla="*/ 326 w 582"/>
                <a:gd name="T33" fmla="*/ 272 h 2158"/>
                <a:gd name="T34" fmla="*/ 329 w 582"/>
                <a:gd name="T35" fmla="*/ 187 h 2158"/>
                <a:gd name="T36" fmla="*/ 366 w 582"/>
                <a:gd name="T37" fmla="*/ 163 h 2158"/>
                <a:gd name="T38" fmla="*/ 414 w 582"/>
                <a:gd name="T39" fmla="*/ 187 h 2158"/>
                <a:gd name="T40" fmla="*/ 482 w 582"/>
                <a:gd name="T41" fmla="*/ 223 h 2158"/>
                <a:gd name="T42" fmla="*/ 557 w 582"/>
                <a:gd name="T43" fmla="*/ 187 h 2158"/>
                <a:gd name="T44" fmla="*/ 575 w 582"/>
                <a:gd name="T45" fmla="*/ 88 h 2158"/>
                <a:gd name="T46" fmla="*/ 513 w 582"/>
                <a:gd name="T47" fmla="*/ 19 h 2158"/>
                <a:gd name="T48" fmla="*/ 431 w 582"/>
                <a:gd name="T49" fmla="*/ 5 h 2158"/>
                <a:gd name="T50" fmla="*/ 333 w 582"/>
                <a:gd name="T51" fmla="*/ 52 h 2158"/>
                <a:gd name="T52" fmla="*/ 266 w 582"/>
                <a:gd name="T53" fmla="*/ 173 h 2158"/>
                <a:gd name="T54" fmla="*/ 231 w 582"/>
                <a:gd name="T55" fmla="*/ 367 h 2158"/>
                <a:gd name="T56" fmla="*/ 216 w 582"/>
                <a:gd name="T57" fmla="*/ 683 h 2158"/>
                <a:gd name="T58" fmla="*/ 210 w 582"/>
                <a:gd name="T59" fmla="*/ 1057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2" h="2158">
                  <a:moveTo>
                    <a:pt x="210" y="1060"/>
                  </a:moveTo>
                  <a:cubicBezTo>
                    <a:pt x="213" y="1154"/>
                    <a:pt x="223" y="1489"/>
                    <a:pt x="230" y="1624"/>
                  </a:cubicBezTo>
                  <a:cubicBezTo>
                    <a:pt x="237" y="1759"/>
                    <a:pt x="246" y="1814"/>
                    <a:pt x="251" y="1870"/>
                  </a:cubicBezTo>
                  <a:cubicBezTo>
                    <a:pt x="256" y="1926"/>
                    <a:pt x="262" y="1939"/>
                    <a:pt x="258" y="1960"/>
                  </a:cubicBezTo>
                  <a:cubicBezTo>
                    <a:pt x="254" y="1981"/>
                    <a:pt x="236" y="1990"/>
                    <a:pt x="224" y="1994"/>
                  </a:cubicBezTo>
                  <a:cubicBezTo>
                    <a:pt x="212" y="1998"/>
                    <a:pt x="198" y="1993"/>
                    <a:pt x="183" y="1984"/>
                  </a:cubicBezTo>
                  <a:cubicBezTo>
                    <a:pt x="168" y="1975"/>
                    <a:pt x="154" y="1945"/>
                    <a:pt x="134" y="1937"/>
                  </a:cubicBezTo>
                  <a:cubicBezTo>
                    <a:pt x="114" y="1929"/>
                    <a:pt x="87" y="1926"/>
                    <a:pt x="66" y="1934"/>
                  </a:cubicBezTo>
                  <a:cubicBezTo>
                    <a:pt x="45" y="1942"/>
                    <a:pt x="16" y="1961"/>
                    <a:pt x="8" y="1988"/>
                  </a:cubicBezTo>
                  <a:cubicBezTo>
                    <a:pt x="0" y="2015"/>
                    <a:pt x="0" y="2070"/>
                    <a:pt x="17" y="2098"/>
                  </a:cubicBezTo>
                  <a:cubicBezTo>
                    <a:pt x="34" y="2126"/>
                    <a:pt x="72" y="2158"/>
                    <a:pt x="111" y="2158"/>
                  </a:cubicBezTo>
                  <a:cubicBezTo>
                    <a:pt x="150" y="2158"/>
                    <a:pt x="214" y="2142"/>
                    <a:pt x="251" y="2095"/>
                  </a:cubicBezTo>
                  <a:cubicBezTo>
                    <a:pt x="288" y="2048"/>
                    <a:pt x="316" y="2007"/>
                    <a:pt x="335" y="1877"/>
                  </a:cubicBezTo>
                  <a:cubicBezTo>
                    <a:pt x="354" y="1747"/>
                    <a:pt x="359" y="1482"/>
                    <a:pt x="365" y="1316"/>
                  </a:cubicBezTo>
                  <a:cubicBezTo>
                    <a:pt x="371" y="1150"/>
                    <a:pt x="374" y="1031"/>
                    <a:pt x="369" y="881"/>
                  </a:cubicBezTo>
                  <a:cubicBezTo>
                    <a:pt x="364" y="731"/>
                    <a:pt x="342" y="516"/>
                    <a:pt x="335" y="415"/>
                  </a:cubicBezTo>
                  <a:cubicBezTo>
                    <a:pt x="328" y="314"/>
                    <a:pt x="327" y="310"/>
                    <a:pt x="326" y="272"/>
                  </a:cubicBezTo>
                  <a:cubicBezTo>
                    <a:pt x="325" y="234"/>
                    <a:pt x="322" y="205"/>
                    <a:pt x="329" y="187"/>
                  </a:cubicBezTo>
                  <a:cubicBezTo>
                    <a:pt x="336" y="169"/>
                    <a:pt x="352" y="163"/>
                    <a:pt x="366" y="163"/>
                  </a:cubicBezTo>
                  <a:cubicBezTo>
                    <a:pt x="380" y="163"/>
                    <a:pt x="395" y="177"/>
                    <a:pt x="414" y="187"/>
                  </a:cubicBezTo>
                  <a:cubicBezTo>
                    <a:pt x="433" y="197"/>
                    <a:pt x="458" y="223"/>
                    <a:pt x="482" y="223"/>
                  </a:cubicBezTo>
                  <a:cubicBezTo>
                    <a:pt x="506" y="223"/>
                    <a:pt x="542" y="210"/>
                    <a:pt x="557" y="187"/>
                  </a:cubicBezTo>
                  <a:cubicBezTo>
                    <a:pt x="572" y="164"/>
                    <a:pt x="582" y="116"/>
                    <a:pt x="575" y="88"/>
                  </a:cubicBezTo>
                  <a:cubicBezTo>
                    <a:pt x="568" y="60"/>
                    <a:pt x="537" y="33"/>
                    <a:pt x="513" y="19"/>
                  </a:cubicBezTo>
                  <a:cubicBezTo>
                    <a:pt x="489" y="5"/>
                    <a:pt x="461" y="0"/>
                    <a:pt x="431" y="5"/>
                  </a:cubicBezTo>
                  <a:cubicBezTo>
                    <a:pt x="401" y="10"/>
                    <a:pt x="360" y="24"/>
                    <a:pt x="333" y="52"/>
                  </a:cubicBezTo>
                  <a:cubicBezTo>
                    <a:pt x="306" y="80"/>
                    <a:pt x="283" y="121"/>
                    <a:pt x="266" y="173"/>
                  </a:cubicBezTo>
                  <a:cubicBezTo>
                    <a:pt x="249" y="225"/>
                    <a:pt x="239" y="282"/>
                    <a:pt x="231" y="367"/>
                  </a:cubicBezTo>
                  <a:cubicBezTo>
                    <a:pt x="223" y="452"/>
                    <a:pt x="220" y="568"/>
                    <a:pt x="216" y="683"/>
                  </a:cubicBezTo>
                  <a:cubicBezTo>
                    <a:pt x="212" y="798"/>
                    <a:pt x="211" y="979"/>
                    <a:pt x="210" y="1057"/>
                  </a:cubicBezTo>
                </a:path>
              </a:pathLst>
            </a:custGeom>
            <a:solidFill>
              <a:schemeClr val="tx1"/>
            </a:solidFill>
            <a:ln>
              <a:noFill/>
            </a:ln>
            <a:effectLst/>
          </p:spPr>
          <p:txBody>
            <a:bodyPr>
              <a:noAutofit/>
            </a:bodyPr>
            <a:lstStyle/>
            <a:p>
              <a:endParaRPr lang="ja-JP" altLang="en-US" i="1">
                <a:solidFill>
                  <a:srgbClr val="000000"/>
                </a:solidFill>
              </a:endParaRPr>
            </a:p>
          </p:txBody>
        </p:sp>
        <p:sp>
          <p:nvSpPr>
            <p:cNvPr id="262" name="Freeform 209">
              <a:extLst>
                <a:ext uri="{FF2B5EF4-FFF2-40B4-BE49-F238E27FC236}">
                  <a16:creationId xmlns:a16="http://schemas.microsoft.com/office/drawing/2014/main" id="{ACCEF60C-3085-46BE-AB1B-7A6AA5A26500}"/>
                </a:ext>
              </a:extLst>
            </p:cNvPr>
            <p:cNvSpPr>
              <a:spLocks/>
            </p:cNvSpPr>
            <p:nvPr/>
          </p:nvSpPr>
          <p:spPr bwMode="auto">
            <a:xfrm>
              <a:off x="4995863" y="2371863"/>
              <a:ext cx="207962" cy="741362"/>
            </a:xfrm>
            <a:custGeom>
              <a:avLst/>
              <a:gdLst>
                <a:gd name="T0" fmla="*/ 210 w 582"/>
                <a:gd name="T1" fmla="*/ 1060 h 2158"/>
                <a:gd name="T2" fmla="*/ 230 w 582"/>
                <a:gd name="T3" fmla="*/ 1624 h 2158"/>
                <a:gd name="T4" fmla="*/ 251 w 582"/>
                <a:gd name="T5" fmla="*/ 1870 h 2158"/>
                <a:gd name="T6" fmla="*/ 258 w 582"/>
                <a:gd name="T7" fmla="*/ 1960 h 2158"/>
                <a:gd name="T8" fmla="*/ 224 w 582"/>
                <a:gd name="T9" fmla="*/ 1994 h 2158"/>
                <a:gd name="T10" fmla="*/ 183 w 582"/>
                <a:gd name="T11" fmla="*/ 1984 h 2158"/>
                <a:gd name="T12" fmla="*/ 134 w 582"/>
                <a:gd name="T13" fmla="*/ 1937 h 2158"/>
                <a:gd name="T14" fmla="*/ 66 w 582"/>
                <a:gd name="T15" fmla="*/ 1934 h 2158"/>
                <a:gd name="T16" fmla="*/ 8 w 582"/>
                <a:gd name="T17" fmla="*/ 1988 h 2158"/>
                <a:gd name="T18" fmla="*/ 17 w 582"/>
                <a:gd name="T19" fmla="*/ 2098 h 2158"/>
                <a:gd name="T20" fmla="*/ 111 w 582"/>
                <a:gd name="T21" fmla="*/ 2158 h 2158"/>
                <a:gd name="T22" fmla="*/ 251 w 582"/>
                <a:gd name="T23" fmla="*/ 2095 h 2158"/>
                <a:gd name="T24" fmla="*/ 335 w 582"/>
                <a:gd name="T25" fmla="*/ 1877 h 2158"/>
                <a:gd name="T26" fmla="*/ 365 w 582"/>
                <a:gd name="T27" fmla="*/ 1316 h 2158"/>
                <a:gd name="T28" fmla="*/ 369 w 582"/>
                <a:gd name="T29" fmla="*/ 881 h 2158"/>
                <a:gd name="T30" fmla="*/ 335 w 582"/>
                <a:gd name="T31" fmla="*/ 415 h 2158"/>
                <a:gd name="T32" fmla="*/ 326 w 582"/>
                <a:gd name="T33" fmla="*/ 272 h 2158"/>
                <a:gd name="T34" fmla="*/ 329 w 582"/>
                <a:gd name="T35" fmla="*/ 187 h 2158"/>
                <a:gd name="T36" fmla="*/ 366 w 582"/>
                <a:gd name="T37" fmla="*/ 163 h 2158"/>
                <a:gd name="T38" fmla="*/ 414 w 582"/>
                <a:gd name="T39" fmla="*/ 187 h 2158"/>
                <a:gd name="T40" fmla="*/ 482 w 582"/>
                <a:gd name="T41" fmla="*/ 223 h 2158"/>
                <a:gd name="T42" fmla="*/ 557 w 582"/>
                <a:gd name="T43" fmla="*/ 187 h 2158"/>
                <a:gd name="T44" fmla="*/ 575 w 582"/>
                <a:gd name="T45" fmla="*/ 88 h 2158"/>
                <a:gd name="T46" fmla="*/ 513 w 582"/>
                <a:gd name="T47" fmla="*/ 19 h 2158"/>
                <a:gd name="T48" fmla="*/ 431 w 582"/>
                <a:gd name="T49" fmla="*/ 5 h 2158"/>
                <a:gd name="T50" fmla="*/ 333 w 582"/>
                <a:gd name="T51" fmla="*/ 52 h 2158"/>
                <a:gd name="T52" fmla="*/ 266 w 582"/>
                <a:gd name="T53" fmla="*/ 173 h 2158"/>
                <a:gd name="T54" fmla="*/ 231 w 582"/>
                <a:gd name="T55" fmla="*/ 367 h 2158"/>
                <a:gd name="T56" fmla="*/ 216 w 582"/>
                <a:gd name="T57" fmla="*/ 683 h 2158"/>
                <a:gd name="T58" fmla="*/ 210 w 582"/>
                <a:gd name="T59" fmla="*/ 1057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2" h="2158">
                  <a:moveTo>
                    <a:pt x="210" y="1060"/>
                  </a:moveTo>
                  <a:cubicBezTo>
                    <a:pt x="213" y="1154"/>
                    <a:pt x="223" y="1489"/>
                    <a:pt x="230" y="1624"/>
                  </a:cubicBezTo>
                  <a:cubicBezTo>
                    <a:pt x="237" y="1759"/>
                    <a:pt x="246" y="1814"/>
                    <a:pt x="251" y="1870"/>
                  </a:cubicBezTo>
                  <a:cubicBezTo>
                    <a:pt x="256" y="1926"/>
                    <a:pt x="262" y="1939"/>
                    <a:pt x="258" y="1960"/>
                  </a:cubicBezTo>
                  <a:cubicBezTo>
                    <a:pt x="254" y="1981"/>
                    <a:pt x="236" y="1990"/>
                    <a:pt x="224" y="1994"/>
                  </a:cubicBezTo>
                  <a:cubicBezTo>
                    <a:pt x="212" y="1998"/>
                    <a:pt x="198" y="1993"/>
                    <a:pt x="183" y="1984"/>
                  </a:cubicBezTo>
                  <a:cubicBezTo>
                    <a:pt x="168" y="1975"/>
                    <a:pt x="154" y="1945"/>
                    <a:pt x="134" y="1937"/>
                  </a:cubicBezTo>
                  <a:cubicBezTo>
                    <a:pt x="114" y="1929"/>
                    <a:pt x="87" y="1926"/>
                    <a:pt x="66" y="1934"/>
                  </a:cubicBezTo>
                  <a:cubicBezTo>
                    <a:pt x="45" y="1942"/>
                    <a:pt x="16" y="1961"/>
                    <a:pt x="8" y="1988"/>
                  </a:cubicBezTo>
                  <a:cubicBezTo>
                    <a:pt x="0" y="2015"/>
                    <a:pt x="0" y="2070"/>
                    <a:pt x="17" y="2098"/>
                  </a:cubicBezTo>
                  <a:cubicBezTo>
                    <a:pt x="34" y="2126"/>
                    <a:pt x="72" y="2158"/>
                    <a:pt x="111" y="2158"/>
                  </a:cubicBezTo>
                  <a:cubicBezTo>
                    <a:pt x="150" y="2158"/>
                    <a:pt x="214" y="2142"/>
                    <a:pt x="251" y="2095"/>
                  </a:cubicBezTo>
                  <a:cubicBezTo>
                    <a:pt x="288" y="2048"/>
                    <a:pt x="316" y="2007"/>
                    <a:pt x="335" y="1877"/>
                  </a:cubicBezTo>
                  <a:cubicBezTo>
                    <a:pt x="354" y="1747"/>
                    <a:pt x="359" y="1482"/>
                    <a:pt x="365" y="1316"/>
                  </a:cubicBezTo>
                  <a:cubicBezTo>
                    <a:pt x="371" y="1150"/>
                    <a:pt x="374" y="1031"/>
                    <a:pt x="369" y="881"/>
                  </a:cubicBezTo>
                  <a:cubicBezTo>
                    <a:pt x="364" y="731"/>
                    <a:pt x="342" y="516"/>
                    <a:pt x="335" y="415"/>
                  </a:cubicBezTo>
                  <a:cubicBezTo>
                    <a:pt x="328" y="314"/>
                    <a:pt x="327" y="310"/>
                    <a:pt x="326" y="272"/>
                  </a:cubicBezTo>
                  <a:cubicBezTo>
                    <a:pt x="325" y="234"/>
                    <a:pt x="322" y="205"/>
                    <a:pt x="329" y="187"/>
                  </a:cubicBezTo>
                  <a:cubicBezTo>
                    <a:pt x="336" y="169"/>
                    <a:pt x="352" y="163"/>
                    <a:pt x="366" y="163"/>
                  </a:cubicBezTo>
                  <a:cubicBezTo>
                    <a:pt x="380" y="163"/>
                    <a:pt x="395" y="177"/>
                    <a:pt x="414" y="187"/>
                  </a:cubicBezTo>
                  <a:cubicBezTo>
                    <a:pt x="433" y="197"/>
                    <a:pt x="458" y="223"/>
                    <a:pt x="482" y="223"/>
                  </a:cubicBezTo>
                  <a:cubicBezTo>
                    <a:pt x="506" y="223"/>
                    <a:pt x="542" y="210"/>
                    <a:pt x="557" y="187"/>
                  </a:cubicBezTo>
                  <a:cubicBezTo>
                    <a:pt x="572" y="164"/>
                    <a:pt x="582" y="116"/>
                    <a:pt x="575" y="88"/>
                  </a:cubicBezTo>
                  <a:cubicBezTo>
                    <a:pt x="568" y="60"/>
                    <a:pt x="537" y="33"/>
                    <a:pt x="513" y="19"/>
                  </a:cubicBezTo>
                  <a:cubicBezTo>
                    <a:pt x="489" y="5"/>
                    <a:pt x="461" y="0"/>
                    <a:pt x="431" y="5"/>
                  </a:cubicBezTo>
                  <a:cubicBezTo>
                    <a:pt x="401" y="10"/>
                    <a:pt x="360" y="24"/>
                    <a:pt x="333" y="52"/>
                  </a:cubicBezTo>
                  <a:cubicBezTo>
                    <a:pt x="306" y="80"/>
                    <a:pt x="283" y="121"/>
                    <a:pt x="266" y="173"/>
                  </a:cubicBezTo>
                  <a:cubicBezTo>
                    <a:pt x="249" y="225"/>
                    <a:pt x="239" y="282"/>
                    <a:pt x="231" y="367"/>
                  </a:cubicBezTo>
                  <a:cubicBezTo>
                    <a:pt x="223" y="452"/>
                    <a:pt x="220" y="568"/>
                    <a:pt x="216" y="683"/>
                  </a:cubicBezTo>
                  <a:cubicBezTo>
                    <a:pt x="212" y="798"/>
                    <a:pt x="211" y="979"/>
                    <a:pt x="210" y="1057"/>
                  </a:cubicBezTo>
                </a:path>
              </a:pathLst>
            </a:custGeom>
            <a:solidFill>
              <a:schemeClr val="tx1"/>
            </a:solidFill>
            <a:ln>
              <a:noFill/>
            </a:ln>
            <a:effectLst/>
          </p:spPr>
          <p:txBody>
            <a:bodyPr>
              <a:noAutofit/>
            </a:bodyPr>
            <a:lstStyle/>
            <a:p>
              <a:endParaRPr lang="ja-JP" altLang="en-US" i="1">
                <a:solidFill>
                  <a:srgbClr val="000000"/>
                </a:solidFill>
              </a:endParaRPr>
            </a:p>
          </p:txBody>
        </p:sp>
      </p:grpSp>
      <p:sp>
        <p:nvSpPr>
          <p:cNvPr id="264" name="Rectangle 160">
            <a:extLst>
              <a:ext uri="{FF2B5EF4-FFF2-40B4-BE49-F238E27FC236}">
                <a16:creationId xmlns:a16="http://schemas.microsoft.com/office/drawing/2014/main" id="{424BED46-E4DD-4E80-8F6C-04EA69150DF4}"/>
              </a:ext>
            </a:extLst>
          </p:cNvPr>
          <p:cNvSpPr>
            <a:spLocks noChangeArrowheads="1"/>
          </p:cNvSpPr>
          <p:nvPr/>
        </p:nvSpPr>
        <p:spPr bwMode="auto">
          <a:xfrm>
            <a:off x="3700507" y="2409609"/>
            <a:ext cx="6635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i="1" dirty="0">
                <a:latin typeface="Bookman Old Style" pitchFamily="18" charset="0"/>
              </a:rPr>
              <a:t>dv</a:t>
            </a:r>
          </a:p>
        </p:txBody>
      </p:sp>
      <p:graphicFrame>
        <p:nvGraphicFramePr>
          <p:cNvPr id="265" name="Object 80">
            <a:extLst>
              <a:ext uri="{FF2B5EF4-FFF2-40B4-BE49-F238E27FC236}">
                <a16:creationId xmlns:a16="http://schemas.microsoft.com/office/drawing/2014/main" id="{92199E5F-33FD-42D2-8391-6F04845CA3F6}"/>
              </a:ext>
            </a:extLst>
          </p:cNvPr>
          <p:cNvGraphicFramePr>
            <a:graphicFrameLocks noChangeAspect="1"/>
          </p:cNvGraphicFramePr>
          <p:nvPr>
            <p:extLst>
              <p:ext uri="{D42A27DB-BD31-4B8C-83A1-F6EECF244321}">
                <p14:modId xmlns:p14="http://schemas.microsoft.com/office/powerpoint/2010/main" val="4036604408"/>
              </p:ext>
            </p:extLst>
          </p:nvPr>
        </p:nvGraphicFramePr>
        <p:xfrm>
          <a:off x="2235030" y="4722373"/>
          <a:ext cx="2176462" cy="485775"/>
        </p:xfrm>
        <a:graphic>
          <a:graphicData uri="http://schemas.openxmlformats.org/presentationml/2006/ole">
            <mc:AlternateContent xmlns:mc="http://schemas.openxmlformats.org/markup-compatibility/2006">
              <mc:Choice xmlns:v="urn:schemas-microsoft-com:vml" Requires="v">
                <p:oleObj spid="_x0000_s319952" name="Equation" r:id="rId13" imgW="914400" imgH="203040" progId="Equation.DSMT4">
                  <p:embed/>
                </p:oleObj>
              </mc:Choice>
              <mc:Fallback>
                <p:oleObj name="Equation" r:id="rId13" imgW="914400" imgH="203040" progId="Equation.DSMT4">
                  <p:embed/>
                  <p:pic>
                    <p:nvPicPr>
                      <p:cNvPr id="23" name="Object 80">
                        <a:extLst>
                          <a:ext uri="{FF2B5EF4-FFF2-40B4-BE49-F238E27FC236}">
                            <a16:creationId xmlns:a16="http://schemas.microsoft.com/office/drawing/2014/main" id="{7985D066-E0C0-4A46-9968-96A36D166990}"/>
                          </a:ext>
                        </a:extLst>
                      </p:cNvPr>
                      <p:cNvPicPr>
                        <a:picLocks noChangeAspect="1" noChangeArrowheads="1"/>
                      </p:cNvPicPr>
                      <p:nvPr/>
                    </p:nvPicPr>
                    <p:blipFill>
                      <a:blip r:embed="rId14"/>
                      <a:srcRect/>
                      <a:stretch>
                        <a:fillRect/>
                      </a:stretch>
                    </p:blipFill>
                    <p:spPr bwMode="auto">
                      <a:xfrm>
                        <a:off x="2235030" y="4722373"/>
                        <a:ext cx="2176462" cy="485775"/>
                      </a:xfrm>
                      <a:prstGeom prst="rect">
                        <a:avLst/>
                      </a:prstGeom>
                      <a:noFill/>
                    </p:spPr>
                  </p:pic>
                </p:oleObj>
              </mc:Fallback>
            </mc:AlternateContent>
          </a:graphicData>
        </a:graphic>
      </p:graphicFrame>
      <p:graphicFrame>
        <p:nvGraphicFramePr>
          <p:cNvPr id="266" name="Object 80">
            <a:extLst>
              <a:ext uri="{FF2B5EF4-FFF2-40B4-BE49-F238E27FC236}">
                <a16:creationId xmlns:a16="http://schemas.microsoft.com/office/drawing/2014/main" id="{D7278BA0-1388-4C9F-AF5E-C9460D8B5E46}"/>
              </a:ext>
            </a:extLst>
          </p:cNvPr>
          <p:cNvGraphicFramePr>
            <a:graphicFrameLocks noChangeAspect="1"/>
          </p:cNvGraphicFramePr>
          <p:nvPr>
            <p:extLst>
              <p:ext uri="{D42A27DB-BD31-4B8C-83A1-F6EECF244321}">
                <p14:modId xmlns:p14="http://schemas.microsoft.com/office/powerpoint/2010/main" val="4101453856"/>
              </p:ext>
            </p:extLst>
          </p:nvPr>
        </p:nvGraphicFramePr>
        <p:xfrm>
          <a:off x="610579" y="4487798"/>
          <a:ext cx="1179513" cy="938213"/>
        </p:xfrm>
        <a:graphic>
          <a:graphicData uri="http://schemas.openxmlformats.org/presentationml/2006/ole">
            <mc:AlternateContent xmlns:mc="http://schemas.openxmlformats.org/markup-compatibility/2006">
              <mc:Choice xmlns:v="urn:schemas-microsoft-com:vml" Requires="v">
                <p:oleObj spid="_x0000_s319953" name="Equation" r:id="rId15" imgW="495000" imgH="393480" progId="Equation.DSMT4">
                  <p:embed/>
                </p:oleObj>
              </mc:Choice>
              <mc:Fallback>
                <p:oleObj name="Equation" r:id="rId15" imgW="495000" imgH="393480" progId="Equation.DSMT4">
                  <p:embed/>
                  <p:pic>
                    <p:nvPicPr>
                      <p:cNvPr id="35" name="Object 80">
                        <a:extLst>
                          <a:ext uri="{FF2B5EF4-FFF2-40B4-BE49-F238E27FC236}">
                            <a16:creationId xmlns:a16="http://schemas.microsoft.com/office/drawing/2014/main" id="{52145151-711C-41EE-9335-B0D3E6E21BF0}"/>
                          </a:ext>
                        </a:extLst>
                      </p:cNvPr>
                      <p:cNvPicPr>
                        <a:picLocks noChangeAspect="1" noChangeArrowheads="1"/>
                      </p:cNvPicPr>
                      <p:nvPr/>
                    </p:nvPicPr>
                    <p:blipFill>
                      <a:blip r:embed="rId16"/>
                      <a:srcRect/>
                      <a:stretch>
                        <a:fillRect/>
                      </a:stretch>
                    </p:blipFill>
                    <p:spPr bwMode="auto">
                      <a:xfrm>
                        <a:off x="610579" y="4487798"/>
                        <a:ext cx="1179513" cy="938213"/>
                      </a:xfrm>
                      <a:prstGeom prst="rect">
                        <a:avLst/>
                      </a:prstGeom>
                      <a:noFill/>
                    </p:spPr>
                  </p:pic>
                </p:oleObj>
              </mc:Fallback>
            </mc:AlternateContent>
          </a:graphicData>
        </a:graphic>
      </p:graphicFrame>
      <p:graphicFrame>
        <p:nvGraphicFramePr>
          <p:cNvPr id="267" name="Object 80">
            <a:extLst>
              <a:ext uri="{FF2B5EF4-FFF2-40B4-BE49-F238E27FC236}">
                <a16:creationId xmlns:a16="http://schemas.microsoft.com/office/drawing/2014/main" id="{509A35C3-D018-489B-A319-AF0A0202E4FA}"/>
              </a:ext>
            </a:extLst>
          </p:cNvPr>
          <p:cNvGraphicFramePr>
            <a:graphicFrameLocks noChangeAspect="1"/>
          </p:cNvGraphicFramePr>
          <p:nvPr>
            <p:extLst>
              <p:ext uri="{D42A27DB-BD31-4B8C-83A1-F6EECF244321}">
                <p14:modId xmlns:p14="http://schemas.microsoft.com/office/powerpoint/2010/main" val="2727049310"/>
              </p:ext>
            </p:extLst>
          </p:nvPr>
        </p:nvGraphicFramePr>
        <p:xfrm>
          <a:off x="6835224" y="572431"/>
          <a:ext cx="1754188" cy="423863"/>
        </p:xfrm>
        <a:graphic>
          <a:graphicData uri="http://schemas.openxmlformats.org/presentationml/2006/ole">
            <mc:AlternateContent xmlns:mc="http://schemas.openxmlformats.org/markup-compatibility/2006">
              <mc:Choice xmlns:v="urn:schemas-microsoft-com:vml" Requires="v">
                <p:oleObj spid="_x0000_s319954" name="Equation" r:id="rId17" imgW="736560" imgH="177480" progId="Equation.DSMT4">
                  <p:embed/>
                </p:oleObj>
              </mc:Choice>
              <mc:Fallback>
                <p:oleObj name="Equation" r:id="rId17" imgW="736560" imgH="177480" progId="Equation.DSMT4">
                  <p:embed/>
                  <p:pic>
                    <p:nvPicPr>
                      <p:cNvPr id="266" name="Object 80">
                        <a:extLst>
                          <a:ext uri="{FF2B5EF4-FFF2-40B4-BE49-F238E27FC236}">
                            <a16:creationId xmlns:a16="http://schemas.microsoft.com/office/drawing/2014/main" id="{D7278BA0-1388-4C9F-AF5E-C9460D8B5E46}"/>
                          </a:ext>
                        </a:extLst>
                      </p:cNvPr>
                      <p:cNvPicPr>
                        <a:picLocks noChangeAspect="1" noChangeArrowheads="1"/>
                      </p:cNvPicPr>
                      <p:nvPr/>
                    </p:nvPicPr>
                    <p:blipFill>
                      <a:blip r:embed="rId18"/>
                      <a:srcRect/>
                      <a:stretch>
                        <a:fillRect/>
                      </a:stretch>
                    </p:blipFill>
                    <p:spPr bwMode="auto">
                      <a:xfrm>
                        <a:off x="6835224" y="572431"/>
                        <a:ext cx="1754188" cy="423863"/>
                      </a:xfrm>
                      <a:prstGeom prst="rect">
                        <a:avLst/>
                      </a:prstGeom>
                      <a:noFill/>
                    </p:spPr>
                  </p:pic>
                </p:oleObj>
              </mc:Fallback>
            </mc:AlternateContent>
          </a:graphicData>
        </a:graphic>
      </p:graphicFrame>
      <p:graphicFrame>
        <p:nvGraphicFramePr>
          <p:cNvPr id="268" name="Object 80">
            <a:extLst>
              <a:ext uri="{FF2B5EF4-FFF2-40B4-BE49-F238E27FC236}">
                <a16:creationId xmlns:a16="http://schemas.microsoft.com/office/drawing/2014/main" id="{D534F85A-8060-4024-B170-3CA74E1D02EB}"/>
              </a:ext>
            </a:extLst>
          </p:cNvPr>
          <p:cNvGraphicFramePr>
            <a:graphicFrameLocks noChangeAspect="1"/>
          </p:cNvGraphicFramePr>
          <p:nvPr>
            <p:extLst>
              <p:ext uri="{D42A27DB-BD31-4B8C-83A1-F6EECF244321}">
                <p14:modId xmlns:p14="http://schemas.microsoft.com/office/powerpoint/2010/main" val="881753795"/>
              </p:ext>
            </p:extLst>
          </p:nvPr>
        </p:nvGraphicFramePr>
        <p:xfrm>
          <a:off x="6835224" y="115062"/>
          <a:ext cx="2176462" cy="485775"/>
        </p:xfrm>
        <a:graphic>
          <a:graphicData uri="http://schemas.openxmlformats.org/presentationml/2006/ole">
            <mc:AlternateContent xmlns:mc="http://schemas.openxmlformats.org/markup-compatibility/2006">
              <mc:Choice xmlns:v="urn:schemas-microsoft-com:vml" Requires="v">
                <p:oleObj spid="_x0000_s319955" name="Equation" r:id="rId13" imgW="914400" imgH="203040" progId="Equation.DSMT4">
                  <p:embed/>
                </p:oleObj>
              </mc:Choice>
              <mc:Fallback>
                <p:oleObj name="Equation" r:id="rId13" imgW="914400" imgH="203040" progId="Equation.DSMT4">
                  <p:embed/>
                  <p:pic>
                    <p:nvPicPr>
                      <p:cNvPr id="265" name="Object 80">
                        <a:extLst>
                          <a:ext uri="{FF2B5EF4-FFF2-40B4-BE49-F238E27FC236}">
                            <a16:creationId xmlns:a16="http://schemas.microsoft.com/office/drawing/2014/main" id="{92199E5F-33FD-42D2-8391-6F04845CA3F6}"/>
                          </a:ext>
                        </a:extLst>
                      </p:cNvPr>
                      <p:cNvPicPr>
                        <a:picLocks noChangeAspect="1" noChangeArrowheads="1"/>
                      </p:cNvPicPr>
                      <p:nvPr/>
                    </p:nvPicPr>
                    <p:blipFill>
                      <a:blip r:embed="rId14"/>
                      <a:srcRect/>
                      <a:stretch>
                        <a:fillRect/>
                      </a:stretch>
                    </p:blipFill>
                    <p:spPr bwMode="auto">
                      <a:xfrm>
                        <a:off x="6835224" y="115062"/>
                        <a:ext cx="2176462" cy="485775"/>
                      </a:xfrm>
                      <a:prstGeom prst="rect">
                        <a:avLst/>
                      </a:prstGeom>
                      <a:noFill/>
                    </p:spPr>
                  </p:pic>
                </p:oleObj>
              </mc:Fallback>
            </mc:AlternateContent>
          </a:graphicData>
        </a:graphic>
      </p:graphicFrame>
      <p:graphicFrame>
        <p:nvGraphicFramePr>
          <p:cNvPr id="271" name="Object 80">
            <a:extLst>
              <a:ext uri="{FF2B5EF4-FFF2-40B4-BE49-F238E27FC236}">
                <a16:creationId xmlns:a16="http://schemas.microsoft.com/office/drawing/2014/main" id="{8E9334F3-6ABF-4FA3-80E6-3B814593C8CD}"/>
              </a:ext>
            </a:extLst>
          </p:cNvPr>
          <p:cNvGraphicFramePr>
            <a:graphicFrameLocks noChangeAspect="1"/>
          </p:cNvGraphicFramePr>
          <p:nvPr>
            <p:extLst>
              <p:ext uri="{D42A27DB-BD31-4B8C-83A1-F6EECF244321}">
                <p14:modId xmlns:p14="http://schemas.microsoft.com/office/powerpoint/2010/main" val="768773308"/>
              </p:ext>
            </p:extLst>
          </p:nvPr>
        </p:nvGraphicFramePr>
        <p:xfrm>
          <a:off x="6795695" y="1019979"/>
          <a:ext cx="2236787" cy="938212"/>
        </p:xfrm>
        <a:graphic>
          <a:graphicData uri="http://schemas.openxmlformats.org/presentationml/2006/ole">
            <mc:AlternateContent xmlns:mc="http://schemas.openxmlformats.org/markup-compatibility/2006">
              <mc:Choice xmlns:v="urn:schemas-microsoft-com:vml" Requires="v">
                <p:oleObj spid="_x0000_s319956" name="Equation" r:id="rId19" imgW="939600" imgH="393480" progId="Equation.DSMT4">
                  <p:embed/>
                </p:oleObj>
              </mc:Choice>
              <mc:Fallback>
                <p:oleObj name="Equation" r:id="rId19" imgW="939600" imgH="393480" progId="Equation.DSMT4">
                  <p:embed/>
                  <p:pic>
                    <p:nvPicPr>
                      <p:cNvPr id="270" name="Object 80">
                        <a:extLst>
                          <a:ext uri="{FF2B5EF4-FFF2-40B4-BE49-F238E27FC236}">
                            <a16:creationId xmlns:a16="http://schemas.microsoft.com/office/drawing/2014/main" id="{981ABD0A-9E0E-47F2-8B78-12D632583E0E}"/>
                          </a:ext>
                        </a:extLst>
                      </p:cNvPr>
                      <p:cNvPicPr>
                        <a:picLocks noChangeAspect="1" noChangeArrowheads="1"/>
                      </p:cNvPicPr>
                      <p:nvPr/>
                    </p:nvPicPr>
                    <p:blipFill>
                      <a:blip r:embed="rId12"/>
                      <a:srcRect/>
                      <a:stretch>
                        <a:fillRect/>
                      </a:stretch>
                    </p:blipFill>
                    <p:spPr bwMode="auto">
                      <a:xfrm>
                        <a:off x="6795695" y="1019979"/>
                        <a:ext cx="2236787" cy="938212"/>
                      </a:xfrm>
                      <a:prstGeom prst="rect">
                        <a:avLst/>
                      </a:prstGeom>
                      <a:noFill/>
                    </p:spPr>
                  </p:pic>
                </p:oleObj>
              </mc:Fallback>
            </mc:AlternateContent>
          </a:graphicData>
        </a:graphic>
      </p:graphicFrame>
      <p:graphicFrame>
        <p:nvGraphicFramePr>
          <p:cNvPr id="272" name="Object 80">
            <a:extLst>
              <a:ext uri="{FF2B5EF4-FFF2-40B4-BE49-F238E27FC236}">
                <a16:creationId xmlns:a16="http://schemas.microsoft.com/office/drawing/2014/main" id="{3530CB5F-E3E7-4EE6-B4D6-4431C919A9D8}"/>
              </a:ext>
            </a:extLst>
          </p:cNvPr>
          <p:cNvGraphicFramePr>
            <a:graphicFrameLocks noChangeAspect="1"/>
          </p:cNvGraphicFramePr>
          <p:nvPr>
            <p:extLst>
              <p:ext uri="{D42A27DB-BD31-4B8C-83A1-F6EECF244321}">
                <p14:modId xmlns:p14="http://schemas.microsoft.com/office/powerpoint/2010/main" val="3369746063"/>
              </p:ext>
            </p:extLst>
          </p:nvPr>
        </p:nvGraphicFramePr>
        <p:xfrm>
          <a:off x="4797897" y="5579642"/>
          <a:ext cx="2236787" cy="938212"/>
        </p:xfrm>
        <a:graphic>
          <a:graphicData uri="http://schemas.openxmlformats.org/presentationml/2006/ole">
            <mc:AlternateContent xmlns:mc="http://schemas.openxmlformats.org/markup-compatibility/2006">
              <mc:Choice xmlns:v="urn:schemas-microsoft-com:vml" Requires="v">
                <p:oleObj spid="_x0000_s319957" name="Equation" r:id="rId20" imgW="939600" imgH="393480" progId="Equation.DSMT4">
                  <p:embed/>
                </p:oleObj>
              </mc:Choice>
              <mc:Fallback>
                <p:oleObj name="Equation" r:id="rId20" imgW="939600" imgH="393480" progId="Equation.DSMT4">
                  <p:embed/>
                  <p:pic>
                    <p:nvPicPr>
                      <p:cNvPr id="37" name="Object 80">
                        <a:extLst>
                          <a:ext uri="{FF2B5EF4-FFF2-40B4-BE49-F238E27FC236}">
                            <a16:creationId xmlns:a16="http://schemas.microsoft.com/office/drawing/2014/main" id="{4D7D7ECB-E62F-4259-974B-ABB387A74455}"/>
                          </a:ext>
                        </a:extLst>
                      </p:cNvPr>
                      <p:cNvPicPr>
                        <a:picLocks noChangeAspect="1" noChangeArrowheads="1"/>
                      </p:cNvPicPr>
                      <p:nvPr/>
                    </p:nvPicPr>
                    <p:blipFill>
                      <a:blip r:embed="rId12"/>
                      <a:srcRect/>
                      <a:stretch>
                        <a:fillRect/>
                      </a:stretch>
                    </p:blipFill>
                    <p:spPr bwMode="auto">
                      <a:xfrm>
                        <a:off x="4797897" y="5579642"/>
                        <a:ext cx="2236787" cy="938212"/>
                      </a:xfrm>
                      <a:prstGeom prst="rect">
                        <a:avLst/>
                      </a:prstGeom>
                      <a:noFill/>
                    </p:spPr>
                  </p:pic>
                </p:oleObj>
              </mc:Fallback>
            </mc:AlternateContent>
          </a:graphicData>
        </a:graphic>
      </p:graphicFrame>
    </p:spTree>
    <p:extLst>
      <p:ext uri="{BB962C8B-B14F-4D97-AF65-F5344CB8AC3E}">
        <p14:creationId xmlns:p14="http://schemas.microsoft.com/office/powerpoint/2010/main" val="159314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par>
                                <p:cTn id="11" presetID="64" presetClass="path" presetSubtype="0" fill="remove" nodeType="withEffect">
                                  <p:stCondLst>
                                    <p:cond delay="0"/>
                                  </p:stCondLst>
                                  <p:childTnLst>
                                    <p:animMotion origin="layout" path="M 0.00035 0.0007 L -0.51389 0.67824 " pathEditMode="relative" rAng="0" ptsTypes="AA">
                                      <p:cBhvr>
                                        <p:cTn id="12" dur="500" spd="-100000" fill="hold"/>
                                        <p:tgtEl>
                                          <p:spTgt spid="268"/>
                                        </p:tgtEl>
                                        <p:attrNameLst>
                                          <p:attrName>ppt_x</p:attrName>
                                          <p:attrName>ppt_y</p:attrName>
                                        </p:attrNameLst>
                                      </p:cBhvr>
                                      <p:rCtr x="-25712" y="33866"/>
                                    </p:animMotion>
                                  </p:childTnLst>
                                </p:cTn>
                              </p:par>
                              <p:par>
                                <p:cTn id="13" presetID="1" presetClass="exit" presetSubtype="0" fill="hold" nodeType="withEffect">
                                  <p:stCondLst>
                                    <p:cond delay="0"/>
                                  </p:stCondLst>
                                  <p:childTnLst>
                                    <p:set>
                                      <p:cBhvr>
                                        <p:cTn id="14" dur="1" fill="hold">
                                          <p:stCondLst>
                                            <p:cond delay="0"/>
                                          </p:stCondLst>
                                        </p:cTn>
                                        <p:tgtEl>
                                          <p:spTgt spid="26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7"/>
                                        </p:tgtEl>
                                        <p:attrNameLst>
                                          <p:attrName>style.visibility</p:attrName>
                                        </p:attrNameLst>
                                      </p:cBhvr>
                                      <p:to>
                                        <p:strVal val="visible"/>
                                      </p:to>
                                    </p:set>
                                  </p:childTnLst>
                                </p:cTn>
                              </p:par>
                              <p:par>
                                <p:cTn id="19" presetID="64" presetClass="path" presetSubtype="0" fill="remove" nodeType="withEffect">
                                  <p:stCondLst>
                                    <p:cond delay="0"/>
                                  </p:stCondLst>
                                  <p:childTnLst>
                                    <p:animMotion origin="layout" path="M 0.00035 0.0007 L -0.68125 0.60671 " pathEditMode="relative" rAng="0" ptsTypes="AA">
                                      <p:cBhvr>
                                        <p:cTn id="20" dur="500" spd="-100000" fill="hold"/>
                                        <p:tgtEl>
                                          <p:spTgt spid="267"/>
                                        </p:tgtEl>
                                        <p:attrNameLst>
                                          <p:attrName>ppt_x</p:attrName>
                                          <p:attrName>ppt_y</p:attrName>
                                        </p:attrNameLst>
                                      </p:cBhvr>
                                      <p:rCtr x="-34080" y="30301"/>
                                    </p:animMotion>
                                  </p:childTnLst>
                                </p:cTn>
                              </p:par>
                              <p:par>
                                <p:cTn id="21" presetID="1" presetClass="exit" presetSubtype="0" fill="hold" nodeType="withEffect">
                                  <p:stCondLst>
                                    <p:cond delay="0"/>
                                  </p:stCondLst>
                                  <p:childTnLst>
                                    <p:set>
                                      <p:cBhvr>
                                        <p:cTn id="22" dur="1" fill="hold">
                                          <p:stCondLst>
                                            <p:cond delay="0"/>
                                          </p:stCondLst>
                                        </p:cTn>
                                        <p:tgtEl>
                                          <p:spTgt spid="2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1"/>
                                        </p:tgtEl>
                                        <p:attrNameLst>
                                          <p:attrName>style.visibility</p:attrName>
                                        </p:attrNameLst>
                                      </p:cBhvr>
                                      <p:to>
                                        <p:strVal val="visible"/>
                                      </p:to>
                                    </p:set>
                                  </p:childTnLst>
                                </p:cTn>
                              </p:par>
                              <p:par>
                                <p:cTn id="27" presetID="64" presetClass="path" presetSubtype="0" fill="remove" nodeType="withEffect">
                                  <p:stCondLst>
                                    <p:cond delay="0"/>
                                  </p:stCondLst>
                                  <p:childTnLst>
                                    <p:animMotion origin="layout" path="M 0.00035 0.00069 L -0.22239 0.66435 " pathEditMode="relative" rAng="0" ptsTypes="AA">
                                      <p:cBhvr>
                                        <p:cTn id="28" dur="500" spd="-100000" fill="hold"/>
                                        <p:tgtEl>
                                          <p:spTgt spid="271"/>
                                        </p:tgtEl>
                                        <p:attrNameLst>
                                          <p:attrName>ppt_x</p:attrName>
                                          <p:attrName>ppt_y</p:attrName>
                                        </p:attrNameLst>
                                      </p:cBhvr>
                                      <p:rCtr x="-11146" y="33171"/>
                                    </p:animMotion>
                                  </p:childTnLst>
                                </p:cTn>
                              </p:par>
                              <p:par>
                                <p:cTn id="29" presetID="1" presetClass="exit" presetSubtype="0" fill="hold" nodeType="withEffect">
                                  <p:stCondLst>
                                    <p:cond delay="0"/>
                                  </p:stCondLst>
                                  <p:childTnLst>
                                    <p:set>
                                      <p:cBhvr>
                                        <p:cTn id="30" dur="1" fill="hold">
                                          <p:stCondLst>
                                            <p:cond delay="0"/>
                                          </p:stCondLst>
                                        </p:cTn>
                                        <p:tgtEl>
                                          <p:spTgt spid="27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7"/>
                                        </p:tgtEl>
                                        <p:attrNameLst>
                                          <p:attrName>style.visibility</p:attrName>
                                        </p:attrNameLst>
                                      </p:cBhvr>
                                      <p:to>
                                        <p:strVal val="visible"/>
                                      </p:to>
                                    </p:set>
                                  </p:childTnLst>
                                </p:cTn>
                              </p:par>
                              <p:par>
                                <p:cTn id="35" presetID="64" presetClass="path" presetSubtype="0" fill="remove" nodeType="withEffect">
                                  <p:stCondLst>
                                    <p:cond delay="0"/>
                                  </p:stCondLst>
                                  <p:childTnLst>
                                    <p:animMotion origin="layout" path="M 0.00035 0.00069 L 0.41268 0.14028 " pathEditMode="relative" rAng="0" ptsTypes="AA">
                                      <p:cBhvr>
                                        <p:cTn id="36" dur="500" spd="-100000" fill="hold"/>
                                        <p:tgtEl>
                                          <p:spTgt spid="237"/>
                                        </p:tgtEl>
                                        <p:attrNameLst>
                                          <p:attrName>ppt_x</p:attrName>
                                          <p:attrName>ppt_y</p:attrName>
                                        </p:attrNameLst>
                                      </p:cBhvr>
                                      <p:rCtr x="20712" y="6829"/>
                                    </p:animMotion>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9"/>
                                        </p:tgtEl>
                                        <p:attrNameLst>
                                          <p:attrName>style.visibility</p:attrName>
                                        </p:attrNameLst>
                                      </p:cBhvr>
                                      <p:to>
                                        <p:strVal val="visible"/>
                                      </p:to>
                                    </p:set>
                                  </p:childTnLst>
                                </p:cTn>
                              </p:par>
                              <p:par>
                                <p:cTn id="47" presetID="64" presetClass="path" presetSubtype="0" fill="remove" nodeType="withEffect">
                                  <p:stCondLst>
                                    <p:cond delay="0"/>
                                  </p:stCondLst>
                                  <p:childTnLst>
                                    <p:animMotion origin="layout" path="M 0.00035 0.00069 L -0.08888 -0.15023 " pathEditMode="relative" rAng="0" ptsTypes="AA">
                                      <p:cBhvr>
                                        <p:cTn id="48" dur="500" spd="-100000" fill="hold"/>
                                        <p:tgtEl>
                                          <p:spTgt spid="179"/>
                                        </p:tgtEl>
                                        <p:attrNameLst>
                                          <p:attrName>ppt_x</p:attrName>
                                          <p:attrName>ppt_y</p:attrName>
                                        </p:attrNameLst>
                                      </p:cBhvr>
                                      <p:rCtr x="-4462" y="-7546"/>
                                    </p:animMotion>
                                  </p:childTnLst>
                                </p:cTn>
                              </p:par>
                            </p:childTnLst>
                          </p:cTn>
                        </p:par>
                        <p:par>
                          <p:cTn id="49" fill="hold">
                            <p:stCondLst>
                              <p:cond delay="500"/>
                            </p:stCondLst>
                            <p:childTnLst>
                              <p:par>
                                <p:cTn id="50" presetID="1"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77"/>
                                        </p:tgtEl>
                                        <p:attrNameLst>
                                          <p:attrName>style.visibility</p:attrName>
                                        </p:attrNameLst>
                                      </p:cBhvr>
                                      <p:to>
                                        <p:strVal val="visible"/>
                                      </p:to>
                                    </p:set>
                                  </p:childTnLst>
                                </p:cTn>
                              </p:par>
                              <p:par>
                                <p:cTn id="56" presetID="64" presetClass="path" presetSubtype="0" fill="remove" grpId="1" nodeType="withEffect">
                                  <p:stCondLst>
                                    <p:cond delay="0"/>
                                  </p:stCondLst>
                                  <p:childTnLst>
                                    <p:animMotion origin="layout" path="M -3.33333E-6 3.33333E-6 L 0.18143 -0.17662 " pathEditMode="relative" rAng="0" ptsTypes="AA">
                                      <p:cBhvr>
                                        <p:cTn id="57" dur="500" spd="-100000" fill="hold"/>
                                        <p:tgtEl>
                                          <p:spTgt spid="177"/>
                                        </p:tgtEl>
                                        <p:attrNameLst>
                                          <p:attrName>ppt_x</p:attrName>
                                          <p:attrName>ppt_y</p:attrName>
                                        </p:attrNameLst>
                                      </p:cBhvr>
                                      <p:rCtr x="9063" y="-8843"/>
                                    </p:animMotion>
                                  </p:childTnLst>
                                </p:cTn>
                              </p:par>
                              <p:par>
                                <p:cTn id="58" presetID="22" presetClass="entr" presetSubtype="1" fill="hold" grpId="0" nodeType="withEffect">
                                  <p:stCondLst>
                                    <p:cond delay="0"/>
                                  </p:stCondLst>
                                  <p:childTnLst>
                                    <p:set>
                                      <p:cBhvr>
                                        <p:cTn id="59" dur="1" fill="hold">
                                          <p:stCondLst>
                                            <p:cond delay="0"/>
                                          </p:stCondLst>
                                        </p:cTn>
                                        <p:tgtEl>
                                          <p:spTgt spid="200"/>
                                        </p:tgtEl>
                                        <p:attrNameLst>
                                          <p:attrName>style.visibility</p:attrName>
                                        </p:attrNameLst>
                                      </p:cBhvr>
                                      <p:to>
                                        <p:strVal val="visible"/>
                                      </p:to>
                                    </p:set>
                                    <p:animEffect transition="in" filter="wipe(up)">
                                      <p:cBhvr>
                                        <p:cTn id="60" dur="500"/>
                                        <p:tgtEl>
                                          <p:spTgt spid="200"/>
                                        </p:tgtEl>
                                      </p:cBhvr>
                                    </p:animEffec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0"/>
                                          </p:stCondLst>
                                        </p:cTn>
                                        <p:tgtEl>
                                          <p:spTgt spid="187"/>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18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203"/>
                                        </p:tgtEl>
                                        <p:attrNameLst>
                                          <p:attrName>style.visibility</p:attrName>
                                        </p:attrNameLst>
                                      </p:cBhvr>
                                      <p:to>
                                        <p:strVal val="visible"/>
                                      </p:to>
                                    </p:set>
                                    <p:animEffect transition="in" filter="wipe(up)">
                                      <p:cBhvr>
                                        <p:cTn id="70" dur="500"/>
                                        <p:tgtEl>
                                          <p:spTgt spid="203"/>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7"/>
                                        </p:tgtEl>
                                        <p:attrNameLst>
                                          <p:attrName>style.visibility</p:attrName>
                                        </p:attrNameLst>
                                      </p:cBhvr>
                                      <p:to>
                                        <p:strVal val="visible"/>
                                      </p:to>
                                    </p:set>
                                  </p:childTnLst>
                                </p:cTn>
                              </p:par>
                              <p:par>
                                <p:cTn id="75" presetID="1" presetClass="exit" presetSubtype="0" fill="hold" grpId="1" nodeType="withEffect">
                                  <p:stCondLst>
                                    <p:cond delay="0"/>
                                  </p:stCondLst>
                                  <p:childTnLst>
                                    <p:set>
                                      <p:cBhvr>
                                        <p:cTn id="76" dur="1" fill="hold">
                                          <p:stCondLst>
                                            <p:cond delay="0"/>
                                          </p:stCondLst>
                                        </p:cTn>
                                        <p:tgtEl>
                                          <p:spTgt spid="200"/>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03"/>
                                        </p:tgtEl>
                                        <p:attrNameLst>
                                          <p:attrName>style.visibility</p:attrName>
                                        </p:attrNameLst>
                                      </p:cBhvr>
                                      <p:to>
                                        <p:strVal val="hidden"/>
                                      </p:to>
                                    </p:set>
                                  </p:childTnLst>
                                </p:cTn>
                              </p:par>
                              <p:par>
                                <p:cTn id="79" presetID="3" presetClass="emph" presetSubtype="2" fill="hold" grpId="1" nodeType="withEffect">
                                  <p:stCondLst>
                                    <p:cond delay="0"/>
                                  </p:stCondLst>
                                  <p:childTnLst>
                                    <p:animClr clrSpc="rgb" dir="cw">
                                      <p:cBhvr override="childStyle">
                                        <p:cTn id="80" dur="100" fill="hold"/>
                                        <p:tgtEl>
                                          <p:spTgt spid="186"/>
                                        </p:tgtEl>
                                        <p:attrNameLst>
                                          <p:attrName>style.color</p:attrName>
                                        </p:attrNameLst>
                                      </p:cBhvr>
                                      <p:to>
                                        <a:schemeClr val="tx1"/>
                                      </p:to>
                                    </p:animClr>
                                  </p:childTnLst>
                                </p:cTn>
                              </p:par>
                              <p:par>
                                <p:cTn id="81" presetID="7" presetClass="emph" presetSubtype="2" fill="hold" nodeType="withEffect">
                                  <p:stCondLst>
                                    <p:cond delay="0"/>
                                  </p:stCondLst>
                                  <p:childTnLst>
                                    <p:animClr clrSpc="rgb" dir="cw">
                                      <p:cBhvr>
                                        <p:cTn id="82" dur="100" fill="hold"/>
                                        <p:tgtEl>
                                          <p:spTgt spid="187"/>
                                        </p:tgtEl>
                                        <p:attrNameLst>
                                          <p:attrName>stroke.color</p:attrName>
                                        </p:attrNameLst>
                                      </p:cBhvr>
                                      <p:to>
                                        <a:schemeClr val="tx1"/>
                                      </p:to>
                                    </p:animClr>
                                    <p:set>
                                      <p:cBhvr>
                                        <p:cTn id="83" dur="100" fill="hold"/>
                                        <p:tgtEl>
                                          <p:spTgt spid="187"/>
                                        </p:tgtEl>
                                        <p:attrNameLst>
                                          <p:attrName>stroke.on</p:attrName>
                                        </p:attrNameLst>
                                      </p:cBhvr>
                                      <p:to>
                                        <p:strVal val="true"/>
                                      </p:to>
                                    </p:set>
                                  </p:childTnLst>
                                </p:cTn>
                              </p:par>
                              <p:par>
                                <p:cTn id="84" presetID="3" presetClass="emph" presetSubtype="2" fill="hold" grpId="2" nodeType="withEffect">
                                  <p:stCondLst>
                                    <p:cond delay="0"/>
                                  </p:stCondLst>
                                  <p:childTnLst>
                                    <p:animClr clrSpc="rgb" dir="cw">
                                      <p:cBhvr override="childStyle">
                                        <p:cTn id="85" dur="100" fill="hold"/>
                                        <p:tgtEl>
                                          <p:spTgt spid="177"/>
                                        </p:tgtEl>
                                        <p:attrNameLst>
                                          <p:attrName>style.color</p:attrName>
                                        </p:attrNameLst>
                                      </p:cBhvr>
                                      <p:to>
                                        <a:schemeClr val="tx1"/>
                                      </p:to>
                                    </p:animClr>
                                  </p:childTnLst>
                                </p:cTn>
                              </p:par>
                              <p:par>
                                <p:cTn id="86" presetID="1" presetClass="exit" presetSubtype="0" fill="hold" nodeType="withEffect">
                                  <p:stCondLst>
                                    <p:cond delay="0"/>
                                  </p:stCondLst>
                                  <p:childTnLst>
                                    <p:set>
                                      <p:cBhvr>
                                        <p:cTn id="87" dur="1" fill="hold">
                                          <p:stCondLst>
                                            <p:cond delay="0"/>
                                          </p:stCondLst>
                                        </p:cTn>
                                        <p:tgtEl>
                                          <p:spTgt spid="217"/>
                                        </p:tgtEl>
                                        <p:attrNameLst>
                                          <p:attrName>style.visibility</p:attrName>
                                        </p:attrNameLst>
                                      </p:cBhvr>
                                      <p:to>
                                        <p:strVal val="hidden"/>
                                      </p:to>
                                    </p:set>
                                  </p:childTnLst>
                                </p:cTn>
                              </p:par>
                              <p:par>
                                <p:cTn id="88" presetID="1" presetClass="entr" presetSubtype="0" fill="hold" nodeType="withEffect">
                                  <p:stCondLst>
                                    <p:cond delay="0"/>
                                  </p:stCondLst>
                                  <p:childTnLst>
                                    <p:set>
                                      <p:cBhvr>
                                        <p:cTn id="89" dur="1" fill="hold">
                                          <p:stCondLst>
                                            <p:cond delay="0"/>
                                          </p:stCondLst>
                                        </p:cTn>
                                        <p:tgtEl>
                                          <p:spTgt spid="181"/>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185"/>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234"/>
                                        </p:tgtEl>
                                        <p:attrNameLst>
                                          <p:attrName>style.visibility</p:attrName>
                                        </p:attrNameLst>
                                      </p:cBhvr>
                                      <p:to>
                                        <p:strVal val="visible"/>
                                      </p:to>
                                    </p:set>
                                  </p:childTnLst>
                                </p:cTn>
                              </p:par>
                              <p:par>
                                <p:cTn id="98" presetID="1" presetClass="entr" presetSubtype="0" fill="hold" grpId="0" nodeType="withEffect">
                                  <p:stCondLst>
                                    <p:cond delay="0"/>
                                  </p:stCondLst>
                                  <p:childTnLst>
                                    <p:set>
                                      <p:cBhvr>
                                        <p:cTn id="99" dur="1" fill="hold">
                                          <p:stCondLst>
                                            <p:cond delay="0"/>
                                          </p:stCondLst>
                                        </p:cTn>
                                        <p:tgtEl>
                                          <p:spTgt spid="233"/>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178"/>
                                        </p:tgtEl>
                                        <p:attrNameLst>
                                          <p:attrName>style.visibility</p:attrName>
                                        </p:attrNameLst>
                                      </p:cBhvr>
                                      <p:to>
                                        <p:strVal val="visible"/>
                                      </p:to>
                                    </p:set>
                                  </p:childTnLst>
                                </p:cTn>
                              </p:par>
                              <p:par>
                                <p:cTn id="102" presetID="1" presetClass="entr" presetSubtype="0" fill="hold" grpId="0" nodeType="withEffect">
                                  <p:stCondLst>
                                    <p:cond delay="0"/>
                                  </p:stCondLst>
                                  <p:childTnLst>
                                    <p:set>
                                      <p:cBhvr>
                                        <p:cTn id="103" dur="1" fill="hold">
                                          <p:stCondLst>
                                            <p:cond delay="0"/>
                                          </p:stCondLst>
                                        </p:cTn>
                                        <p:tgtEl>
                                          <p:spTgt spid="183"/>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3" presetClass="emph" presetSubtype="2" fill="hold" grpId="1" nodeType="clickEffect">
                                  <p:stCondLst>
                                    <p:cond delay="0"/>
                                  </p:stCondLst>
                                  <p:childTnLst>
                                    <p:animClr clrSpc="rgb" dir="cw">
                                      <p:cBhvr override="childStyle">
                                        <p:cTn id="107" dur="100" fill="hold"/>
                                        <p:tgtEl>
                                          <p:spTgt spid="178"/>
                                        </p:tgtEl>
                                        <p:attrNameLst>
                                          <p:attrName>style.color</p:attrName>
                                        </p:attrNameLst>
                                      </p:cBhvr>
                                      <p:to>
                                        <a:schemeClr val="tx1"/>
                                      </p:to>
                                    </p:animClr>
                                  </p:childTnLst>
                                </p:cTn>
                              </p:par>
                              <p:par>
                                <p:cTn id="108" presetID="3" presetClass="emph" presetSubtype="2" fill="hold" grpId="2" nodeType="withEffect">
                                  <p:stCondLst>
                                    <p:cond delay="0"/>
                                  </p:stCondLst>
                                  <p:childTnLst>
                                    <p:animClr clrSpc="rgb" dir="cw">
                                      <p:cBhvr override="childStyle">
                                        <p:cTn id="109" dur="100" fill="hold"/>
                                        <p:tgtEl>
                                          <p:spTgt spid="183"/>
                                        </p:tgtEl>
                                        <p:attrNameLst>
                                          <p:attrName>style.color</p:attrName>
                                        </p:attrNameLst>
                                      </p:cBhvr>
                                      <p:to>
                                        <a:schemeClr val="tx1"/>
                                      </p:to>
                                    </p:animClr>
                                  </p:childTnLst>
                                </p:cTn>
                              </p:par>
                              <p:par>
                                <p:cTn id="110" presetID="1" presetClass="exit" presetSubtype="0" fill="hold" grpId="1" nodeType="withEffect">
                                  <p:stCondLst>
                                    <p:cond delay="0"/>
                                  </p:stCondLst>
                                  <p:childTnLst>
                                    <p:set>
                                      <p:cBhvr>
                                        <p:cTn id="111" dur="1" fill="hold">
                                          <p:stCondLst>
                                            <p:cond delay="0"/>
                                          </p:stCondLst>
                                        </p:cTn>
                                        <p:tgtEl>
                                          <p:spTgt spid="233"/>
                                        </p:tgtEl>
                                        <p:attrNameLst>
                                          <p:attrName>style.visibility</p:attrName>
                                        </p:attrNameLst>
                                      </p:cBhvr>
                                      <p:to>
                                        <p:strVal val="hidden"/>
                                      </p:to>
                                    </p:set>
                                  </p:childTnLst>
                                </p:cTn>
                              </p:par>
                              <p:par>
                                <p:cTn id="112" presetID="1" presetClass="exit" presetSubtype="0" fill="hold" grpId="1" nodeType="withEffect">
                                  <p:stCondLst>
                                    <p:cond delay="0"/>
                                  </p:stCondLst>
                                  <p:childTnLst>
                                    <p:set>
                                      <p:cBhvr>
                                        <p:cTn id="113" dur="1" fill="hold">
                                          <p:stCondLst>
                                            <p:cond delay="0"/>
                                          </p:stCondLst>
                                        </p:cTn>
                                        <p:tgtEl>
                                          <p:spTgt spid="234"/>
                                        </p:tgtEl>
                                        <p:attrNameLst>
                                          <p:attrName>style.visibility</p:attrName>
                                        </p:attrNameLst>
                                      </p:cBhvr>
                                      <p:to>
                                        <p:strVal val="hidden"/>
                                      </p:to>
                                    </p:set>
                                  </p:childTnLst>
                                </p:cTn>
                              </p:par>
                              <p:par>
                                <p:cTn id="114" presetID="1" presetClass="entr" presetSubtype="0" fill="hold" grpId="0" nodeType="withEffect">
                                  <p:stCondLst>
                                    <p:cond delay="0"/>
                                  </p:stCondLst>
                                  <p:childTnLst>
                                    <p:set>
                                      <p:cBhvr>
                                        <p:cTn id="115" dur="1" fill="hold">
                                          <p:stCondLst>
                                            <p:cond delay="0"/>
                                          </p:stCondLst>
                                        </p:cTn>
                                        <p:tgtEl>
                                          <p:spTgt spid="190"/>
                                        </p:tgtEl>
                                        <p:attrNameLst>
                                          <p:attrName>style.visibility</p:attrName>
                                        </p:attrNameLst>
                                      </p:cBhvr>
                                      <p:to>
                                        <p:strVal val="visible"/>
                                      </p:to>
                                    </p:set>
                                  </p:childTnLst>
                                </p:cTn>
                              </p:par>
                              <p:par>
                                <p:cTn id="116" presetID="1" presetClass="entr" presetSubtype="0" fill="hold" grpId="0" nodeType="withEffect">
                                  <p:stCondLst>
                                    <p:cond delay="0"/>
                                  </p:stCondLst>
                                  <p:childTnLst>
                                    <p:set>
                                      <p:cBhvr>
                                        <p:cTn id="117" dur="1" fill="hold">
                                          <p:stCondLst>
                                            <p:cond delay="0"/>
                                          </p:stCondLst>
                                        </p:cTn>
                                        <p:tgtEl>
                                          <p:spTgt spid="189"/>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ntr" presetSubtype="0" fill="hold" grpId="0" nodeType="clickEffect">
                                  <p:stCondLst>
                                    <p:cond delay="0"/>
                                  </p:stCondLst>
                                  <p:childTnLst>
                                    <p:set>
                                      <p:cBhvr>
                                        <p:cTn id="121" dur="1" fill="hold">
                                          <p:stCondLst>
                                            <p:cond delay="0"/>
                                          </p:stCondLst>
                                        </p:cTn>
                                        <p:tgtEl>
                                          <p:spTgt spid="248"/>
                                        </p:tgtEl>
                                        <p:attrNameLst>
                                          <p:attrName>style.visibility</p:attrName>
                                        </p:attrNameLst>
                                      </p:cBhvr>
                                      <p:to>
                                        <p:strVal val="visible"/>
                                      </p:to>
                                    </p:set>
                                  </p:childTnLst>
                                </p:cTn>
                              </p:par>
                              <p:par>
                                <p:cTn id="122" presetID="1" presetClass="entr" presetSubtype="0" fill="hold" grpId="0" nodeType="withEffect">
                                  <p:stCondLst>
                                    <p:cond delay="0"/>
                                  </p:stCondLst>
                                  <p:childTnLst>
                                    <p:set>
                                      <p:cBhvr>
                                        <p:cTn id="123" dur="1" fill="hold">
                                          <p:stCondLst>
                                            <p:cond delay="0"/>
                                          </p:stCondLst>
                                        </p:cTn>
                                        <p:tgtEl>
                                          <p:spTgt spid="243"/>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92"/>
                                        </p:tgtEl>
                                        <p:attrNameLst>
                                          <p:attrName>style.visibility</p:attrName>
                                        </p:attrNameLst>
                                      </p:cBhvr>
                                      <p:to>
                                        <p:strVal val="visible"/>
                                      </p:to>
                                    </p:set>
                                  </p:childTnLst>
                                </p:cTn>
                              </p:par>
                              <p:par>
                                <p:cTn id="128" presetID="1" presetClass="entr" presetSubtype="0" fill="hold" grpId="0" nodeType="withEffect">
                                  <p:stCondLst>
                                    <p:cond delay="0"/>
                                  </p:stCondLst>
                                  <p:childTnLst>
                                    <p:set>
                                      <p:cBhvr>
                                        <p:cTn id="129" dur="1" fill="hold">
                                          <p:stCondLst>
                                            <p:cond delay="0"/>
                                          </p:stCondLst>
                                        </p:cTn>
                                        <p:tgtEl>
                                          <p:spTgt spid="191"/>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nodeType="clickEffect">
                                  <p:stCondLst>
                                    <p:cond delay="0"/>
                                  </p:stCondLst>
                                  <p:childTnLst>
                                    <p:set>
                                      <p:cBhvr>
                                        <p:cTn id="133" dur="1" fill="hold">
                                          <p:stCondLst>
                                            <p:cond delay="0"/>
                                          </p:stCondLst>
                                        </p:cTn>
                                        <p:tgtEl>
                                          <p:spTgt spid="2"/>
                                        </p:tgtEl>
                                        <p:attrNameLst>
                                          <p:attrName>style.visibility</p:attrName>
                                        </p:attrNameLst>
                                      </p:cBhvr>
                                      <p:to>
                                        <p:strVal val="visible"/>
                                      </p:to>
                                    </p:set>
                                  </p:childTnLst>
                                </p:cTn>
                              </p:par>
                              <p:par>
                                <p:cTn id="134" presetID="64" presetClass="path" presetSubtype="0" fill="remove" nodeType="withEffect">
                                  <p:stCondLst>
                                    <p:cond delay="0"/>
                                  </p:stCondLst>
                                  <p:childTnLst>
                                    <p:animMotion origin="layout" path="M 0.00034 0.0007 L -0.00139 -0.15671 " pathEditMode="relative" rAng="0" ptsTypes="AA">
                                      <p:cBhvr>
                                        <p:cTn id="135" dur="500" spd="-100000" fill="hold"/>
                                        <p:tgtEl>
                                          <p:spTgt spid="2"/>
                                        </p:tgtEl>
                                        <p:attrNameLst>
                                          <p:attrName>ppt_x</p:attrName>
                                          <p:attrName>ppt_y</p:attrName>
                                        </p:attrNameLst>
                                      </p:cBhvr>
                                      <p:rCtr x="-87" y="-7870"/>
                                    </p:animMotion>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grpId="0" nodeType="clickEffect">
                                  <p:stCondLst>
                                    <p:cond delay="0"/>
                                  </p:stCondLst>
                                  <p:childTnLst>
                                    <p:set>
                                      <p:cBhvr>
                                        <p:cTn id="139" dur="1" fill="hold">
                                          <p:stCondLst>
                                            <p:cond delay="0"/>
                                          </p:stCondLst>
                                        </p:cTn>
                                        <p:tgtEl>
                                          <p:spTgt spid="264"/>
                                        </p:tgtEl>
                                        <p:attrNameLst>
                                          <p:attrName>style.visibility</p:attrName>
                                        </p:attrNameLst>
                                      </p:cBhvr>
                                      <p:to>
                                        <p:strVal val="visible"/>
                                      </p:to>
                                    </p:set>
                                  </p:childTnLst>
                                </p:cTn>
                              </p:par>
                              <p:par>
                                <p:cTn id="140" presetID="64" presetClass="path" presetSubtype="0" fill="remove" grpId="1" nodeType="withEffect">
                                  <p:stCondLst>
                                    <p:cond delay="0"/>
                                  </p:stCondLst>
                                  <p:childTnLst>
                                    <p:animMotion origin="layout" path="M 0.00052 0.01018 L 0.00295 -0.18681 " pathEditMode="relative" rAng="0" ptsTypes="AA">
                                      <p:cBhvr>
                                        <p:cTn id="141" dur="500" spd="-100000" fill="hold"/>
                                        <p:tgtEl>
                                          <p:spTgt spid="264"/>
                                        </p:tgtEl>
                                        <p:attrNameLst>
                                          <p:attrName>ppt_x</p:attrName>
                                          <p:attrName>ppt_y</p:attrName>
                                        </p:attrNameLst>
                                      </p:cBhvr>
                                      <p:rCtr x="122" y="-986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 grpId="0" animBg="1"/>
      <p:bldP spid="177" grpId="0"/>
      <p:bldP spid="177" grpId="1"/>
      <p:bldP spid="177" grpId="2"/>
      <p:bldP spid="178" grpId="0"/>
      <p:bldP spid="178" grpId="1"/>
      <p:bldP spid="182" grpId="0" animBg="1"/>
      <p:bldP spid="183" grpId="0"/>
      <p:bldP spid="183" grpId="2"/>
      <p:bldP spid="185" grpId="0"/>
      <p:bldP spid="186" grpId="0"/>
      <p:bldP spid="186" grpId="1"/>
      <p:bldP spid="187" grpId="0" animBg="1"/>
      <p:bldP spid="189" grpId="0" animBg="1"/>
      <p:bldP spid="190" grpId="0" animBg="1"/>
      <p:bldP spid="191" grpId="0" animBg="1"/>
      <p:bldP spid="192" grpId="0" animBg="1"/>
      <p:bldP spid="200" grpId="0" animBg="1"/>
      <p:bldP spid="200" grpId="1" animBg="1"/>
      <p:bldP spid="203" grpId="0" animBg="1"/>
      <p:bldP spid="203" grpId="1" animBg="1"/>
      <p:bldP spid="233" grpId="0" animBg="1"/>
      <p:bldP spid="233" grpId="1" animBg="1"/>
      <p:bldP spid="234" grpId="0" animBg="1"/>
      <p:bldP spid="234" grpId="1" animBg="1"/>
      <p:bldP spid="243" grpId="0" animBg="1"/>
      <p:bldP spid="248" grpId="0"/>
      <p:bldP spid="264" grpId="0"/>
      <p:bldP spid="264"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E083A0AB-6770-4CB8-B777-424070505427}"/>
              </a:ext>
            </a:extLst>
          </p:cNvPr>
          <p:cNvGrpSpPr/>
          <p:nvPr/>
        </p:nvGrpSpPr>
        <p:grpSpPr>
          <a:xfrm>
            <a:off x="6657975" y="0"/>
            <a:ext cx="2486025" cy="2039959"/>
            <a:chOff x="6657975" y="0"/>
            <a:chExt cx="2486025" cy="2039959"/>
          </a:xfrm>
        </p:grpSpPr>
        <p:sp>
          <p:nvSpPr>
            <p:cNvPr id="243" name="Rectangle 46">
              <a:extLst>
                <a:ext uri="{FF2B5EF4-FFF2-40B4-BE49-F238E27FC236}">
                  <a16:creationId xmlns:a16="http://schemas.microsoft.com/office/drawing/2014/main" id="{DCD1D4EA-1006-4865-8C07-ABFEBA105A23}"/>
                </a:ext>
              </a:extLst>
            </p:cNvPr>
            <p:cNvSpPr>
              <a:spLocks noChangeArrowheads="1"/>
            </p:cNvSpPr>
            <p:nvPr/>
          </p:nvSpPr>
          <p:spPr bwMode="auto">
            <a:xfrm>
              <a:off x="6657975" y="0"/>
              <a:ext cx="2486025" cy="2039959"/>
            </a:xfrm>
            <a:prstGeom prst="rect">
              <a:avLst/>
            </a:prstGeom>
            <a:solidFill>
              <a:srgbClr val="FFF0DC"/>
            </a:solidFill>
            <a:ln w="9525">
              <a:solidFill>
                <a:srgbClr val="FFF0DC"/>
              </a:solidFill>
              <a:miter lim="800000"/>
              <a:headEnd/>
              <a:tailEnd/>
            </a:ln>
            <a:effectLst>
              <a:outerShdw blurRad="50800" dist="38100" dir="8100000" algn="tr" rotWithShape="0">
                <a:prstClr val="black">
                  <a:alpha val="40000"/>
                </a:prstClr>
              </a:outerShdw>
            </a:effectLst>
          </p:spPr>
          <p:txBody>
            <a:bodyPr wrap="none" anchor="ctr"/>
            <a:lstStyle/>
            <a:p>
              <a:pPr algn="ctr" fontAlgn="base">
                <a:spcBef>
                  <a:spcPct val="20000"/>
                </a:spcBef>
                <a:spcAft>
                  <a:spcPct val="0"/>
                </a:spcAft>
              </a:pPr>
              <a:endParaRPr lang="ja-JP" altLang="en-US" sz="3200" b="1">
                <a:solidFill>
                  <a:srgbClr val="000000"/>
                </a:solidFill>
              </a:endParaRPr>
            </a:p>
          </p:txBody>
        </p:sp>
        <p:graphicFrame>
          <p:nvGraphicFramePr>
            <p:cNvPr id="244" name="Object 80">
              <a:extLst>
                <a:ext uri="{FF2B5EF4-FFF2-40B4-BE49-F238E27FC236}">
                  <a16:creationId xmlns:a16="http://schemas.microsoft.com/office/drawing/2014/main" id="{3FD785CB-16C2-41F7-B4E0-F6EFDDDDE1BC}"/>
                </a:ext>
              </a:extLst>
            </p:cNvPr>
            <p:cNvGraphicFramePr>
              <a:graphicFrameLocks noChangeAspect="1"/>
            </p:cNvGraphicFramePr>
            <p:nvPr>
              <p:extLst>
                <p:ext uri="{D42A27DB-BD31-4B8C-83A1-F6EECF244321}">
                  <p14:modId xmlns:p14="http://schemas.microsoft.com/office/powerpoint/2010/main" val="2916959448"/>
                </p:ext>
              </p:extLst>
            </p:nvPr>
          </p:nvGraphicFramePr>
          <p:xfrm>
            <a:off x="6835224" y="572431"/>
            <a:ext cx="1754188" cy="423863"/>
          </p:xfrm>
          <a:graphic>
            <a:graphicData uri="http://schemas.openxmlformats.org/presentationml/2006/ole">
              <mc:AlternateContent xmlns:mc="http://schemas.openxmlformats.org/markup-compatibility/2006">
                <mc:Choice xmlns:v="urn:schemas-microsoft-com:vml" Requires="v">
                  <p:oleObj spid="_x0000_s321008" name="Equation" r:id="rId3" imgW="736560" imgH="177480" progId="Equation.DSMT4">
                    <p:embed/>
                  </p:oleObj>
                </mc:Choice>
                <mc:Fallback>
                  <p:oleObj name="Equation" r:id="rId3" imgW="736560" imgH="177480" progId="Equation.DSMT4">
                    <p:embed/>
                    <p:pic>
                      <p:nvPicPr>
                        <p:cNvPr id="267" name="Object 80">
                          <a:extLst>
                            <a:ext uri="{FF2B5EF4-FFF2-40B4-BE49-F238E27FC236}">
                              <a16:creationId xmlns:a16="http://schemas.microsoft.com/office/drawing/2014/main" id="{509A35C3-D018-489B-A319-AF0A0202E4FA}"/>
                            </a:ext>
                          </a:extLst>
                        </p:cNvPr>
                        <p:cNvPicPr>
                          <a:picLocks noChangeAspect="1" noChangeArrowheads="1"/>
                        </p:cNvPicPr>
                        <p:nvPr/>
                      </p:nvPicPr>
                      <p:blipFill>
                        <a:blip r:embed="rId4"/>
                        <a:srcRect/>
                        <a:stretch>
                          <a:fillRect/>
                        </a:stretch>
                      </p:blipFill>
                      <p:spPr bwMode="auto">
                        <a:xfrm>
                          <a:off x="6835224" y="572431"/>
                          <a:ext cx="1754188" cy="423863"/>
                        </a:xfrm>
                        <a:prstGeom prst="rect">
                          <a:avLst/>
                        </a:prstGeom>
                        <a:noFill/>
                      </p:spPr>
                    </p:pic>
                  </p:oleObj>
                </mc:Fallback>
              </mc:AlternateContent>
            </a:graphicData>
          </a:graphic>
        </p:graphicFrame>
        <p:graphicFrame>
          <p:nvGraphicFramePr>
            <p:cNvPr id="245" name="Object 80">
              <a:extLst>
                <a:ext uri="{FF2B5EF4-FFF2-40B4-BE49-F238E27FC236}">
                  <a16:creationId xmlns:a16="http://schemas.microsoft.com/office/drawing/2014/main" id="{A6A54145-82DD-457B-82BF-402A727015EA}"/>
                </a:ext>
              </a:extLst>
            </p:cNvPr>
            <p:cNvGraphicFramePr>
              <a:graphicFrameLocks noChangeAspect="1"/>
            </p:cNvGraphicFramePr>
            <p:nvPr>
              <p:extLst>
                <p:ext uri="{D42A27DB-BD31-4B8C-83A1-F6EECF244321}">
                  <p14:modId xmlns:p14="http://schemas.microsoft.com/office/powerpoint/2010/main" val="375224869"/>
                </p:ext>
              </p:extLst>
            </p:nvPr>
          </p:nvGraphicFramePr>
          <p:xfrm>
            <a:off x="6835224" y="115062"/>
            <a:ext cx="2176462" cy="485775"/>
          </p:xfrm>
          <a:graphic>
            <a:graphicData uri="http://schemas.openxmlformats.org/presentationml/2006/ole">
              <mc:AlternateContent xmlns:mc="http://schemas.openxmlformats.org/markup-compatibility/2006">
                <mc:Choice xmlns:v="urn:schemas-microsoft-com:vml" Requires="v">
                  <p:oleObj spid="_x0000_s321009" name="Equation" r:id="rId5" imgW="914400" imgH="203040" progId="Equation.DSMT4">
                    <p:embed/>
                  </p:oleObj>
                </mc:Choice>
                <mc:Fallback>
                  <p:oleObj name="Equation" r:id="rId5" imgW="914400" imgH="203040" progId="Equation.DSMT4">
                    <p:embed/>
                    <p:pic>
                      <p:nvPicPr>
                        <p:cNvPr id="268" name="Object 80">
                          <a:extLst>
                            <a:ext uri="{FF2B5EF4-FFF2-40B4-BE49-F238E27FC236}">
                              <a16:creationId xmlns:a16="http://schemas.microsoft.com/office/drawing/2014/main" id="{D534F85A-8060-4024-B170-3CA74E1D02EB}"/>
                            </a:ext>
                          </a:extLst>
                        </p:cNvPr>
                        <p:cNvPicPr>
                          <a:picLocks noChangeAspect="1" noChangeArrowheads="1"/>
                        </p:cNvPicPr>
                        <p:nvPr/>
                      </p:nvPicPr>
                      <p:blipFill>
                        <a:blip r:embed="rId6"/>
                        <a:srcRect/>
                        <a:stretch>
                          <a:fillRect/>
                        </a:stretch>
                      </p:blipFill>
                      <p:spPr bwMode="auto">
                        <a:xfrm>
                          <a:off x="6835224" y="115062"/>
                          <a:ext cx="2176462" cy="485775"/>
                        </a:xfrm>
                        <a:prstGeom prst="rect">
                          <a:avLst/>
                        </a:prstGeom>
                        <a:noFill/>
                      </p:spPr>
                    </p:pic>
                  </p:oleObj>
                </mc:Fallback>
              </mc:AlternateContent>
            </a:graphicData>
          </a:graphic>
        </p:graphicFrame>
        <p:graphicFrame>
          <p:nvGraphicFramePr>
            <p:cNvPr id="246" name="Object 80">
              <a:extLst>
                <a:ext uri="{FF2B5EF4-FFF2-40B4-BE49-F238E27FC236}">
                  <a16:creationId xmlns:a16="http://schemas.microsoft.com/office/drawing/2014/main" id="{63F3FAA2-F450-4BB8-9137-6ED28EB0802E}"/>
                </a:ext>
              </a:extLst>
            </p:cNvPr>
            <p:cNvGraphicFramePr>
              <a:graphicFrameLocks noChangeAspect="1"/>
            </p:cNvGraphicFramePr>
            <p:nvPr>
              <p:extLst>
                <p:ext uri="{D42A27DB-BD31-4B8C-83A1-F6EECF244321}">
                  <p14:modId xmlns:p14="http://schemas.microsoft.com/office/powerpoint/2010/main" val="3189554947"/>
                </p:ext>
              </p:extLst>
            </p:nvPr>
          </p:nvGraphicFramePr>
          <p:xfrm>
            <a:off x="6795695" y="1019979"/>
            <a:ext cx="2236787" cy="938212"/>
          </p:xfrm>
          <a:graphic>
            <a:graphicData uri="http://schemas.openxmlformats.org/presentationml/2006/ole">
              <mc:AlternateContent xmlns:mc="http://schemas.openxmlformats.org/markup-compatibility/2006">
                <mc:Choice xmlns:v="urn:schemas-microsoft-com:vml" Requires="v">
                  <p:oleObj spid="_x0000_s321010" name="Equation" r:id="rId7" imgW="939600" imgH="393480" progId="Equation.DSMT4">
                    <p:embed/>
                  </p:oleObj>
                </mc:Choice>
                <mc:Fallback>
                  <p:oleObj name="Equation" r:id="rId7" imgW="939600" imgH="393480" progId="Equation.DSMT4">
                    <p:embed/>
                    <p:pic>
                      <p:nvPicPr>
                        <p:cNvPr id="271" name="Object 80">
                          <a:extLst>
                            <a:ext uri="{FF2B5EF4-FFF2-40B4-BE49-F238E27FC236}">
                              <a16:creationId xmlns:a16="http://schemas.microsoft.com/office/drawing/2014/main" id="{8E9334F3-6ABF-4FA3-80E6-3B814593C8CD}"/>
                            </a:ext>
                          </a:extLst>
                        </p:cNvPr>
                        <p:cNvPicPr>
                          <a:picLocks noChangeAspect="1" noChangeArrowheads="1"/>
                        </p:cNvPicPr>
                        <p:nvPr/>
                      </p:nvPicPr>
                      <p:blipFill>
                        <a:blip r:embed="rId8"/>
                        <a:srcRect/>
                        <a:stretch>
                          <a:fillRect/>
                        </a:stretch>
                      </p:blipFill>
                      <p:spPr bwMode="auto">
                        <a:xfrm>
                          <a:off x="6795695" y="1019979"/>
                          <a:ext cx="2236787" cy="938212"/>
                        </a:xfrm>
                        <a:prstGeom prst="rect">
                          <a:avLst/>
                        </a:prstGeom>
                        <a:noFill/>
                      </p:spPr>
                    </p:pic>
                  </p:oleObj>
                </mc:Fallback>
              </mc:AlternateContent>
            </a:graphicData>
          </a:graphic>
        </p:graphicFrame>
      </p:grpSp>
      <p:sp>
        <p:nvSpPr>
          <p:cNvPr id="469100" name="Freeform 108"/>
          <p:cNvSpPr>
            <a:spLocks/>
          </p:cNvSpPr>
          <p:nvPr/>
        </p:nvSpPr>
        <p:spPr bwMode="auto">
          <a:xfrm>
            <a:off x="7196138" y="4127500"/>
            <a:ext cx="1911350" cy="652463"/>
          </a:xfrm>
          <a:custGeom>
            <a:avLst/>
            <a:gdLst>
              <a:gd name="T0" fmla="*/ 39 w 1204"/>
              <a:gd name="T1" fmla="*/ 352 h 411"/>
              <a:gd name="T2" fmla="*/ 27 w 1204"/>
              <a:gd name="T3" fmla="*/ 142 h 411"/>
              <a:gd name="T4" fmla="*/ 201 w 1204"/>
              <a:gd name="T5" fmla="*/ 31 h 411"/>
              <a:gd name="T6" fmla="*/ 771 w 1204"/>
              <a:gd name="T7" fmla="*/ 7 h 411"/>
              <a:gd name="T8" fmla="*/ 1143 w 1204"/>
              <a:gd name="T9" fmla="*/ 76 h 411"/>
              <a:gd name="T10" fmla="*/ 1140 w 1204"/>
              <a:gd name="T11" fmla="*/ 358 h 411"/>
              <a:gd name="T12" fmla="*/ 765 w 1204"/>
              <a:gd name="T13" fmla="*/ 394 h 411"/>
              <a:gd name="T14" fmla="*/ 651 w 1204"/>
              <a:gd name="T15" fmla="*/ 325 h 411"/>
              <a:gd name="T16" fmla="*/ 651 w 1204"/>
              <a:gd name="T17" fmla="*/ 217 h 411"/>
              <a:gd name="T18" fmla="*/ 696 w 1204"/>
              <a:gd name="T19" fmla="*/ 160 h 411"/>
              <a:gd name="T20" fmla="*/ 687 w 1204"/>
              <a:gd name="T21" fmla="*/ 67 h 411"/>
              <a:gd name="T22" fmla="*/ 411 w 1204"/>
              <a:gd name="T23" fmla="*/ 61 h 411"/>
              <a:gd name="T24" fmla="*/ 324 w 1204"/>
              <a:gd name="T25" fmla="*/ 118 h 411"/>
              <a:gd name="T26" fmla="*/ 297 w 1204"/>
              <a:gd name="T27" fmla="*/ 319 h 411"/>
              <a:gd name="T28" fmla="*/ 153 w 1204"/>
              <a:gd name="T29" fmla="*/ 388 h 411"/>
              <a:gd name="T30" fmla="*/ 39 w 1204"/>
              <a:gd name="T31" fmla="*/ 352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4" h="411">
                <a:moveTo>
                  <a:pt x="39" y="352"/>
                </a:moveTo>
                <a:cubicBezTo>
                  <a:pt x="17" y="313"/>
                  <a:pt x="0" y="195"/>
                  <a:pt x="27" y="142"/>
                </a:cubicBezTo>
                <a:cubicBezTo>
                  <a:pt x="54" y="89"/>
                  <a:pt x="77" y="54"/>
                  <a:pt x="201" y="31"/>
                </a:cubicBezTo>
                <a:cubicBezTo>
                  <a:pt x="325" y="8"/>
                  <a:pt x="614" y="0"/>
                  <a:pt x="771" y="7"/>
                </a:cubicBezTo>
                <a:cubicBezTo>
                  <a:pt x="928" y="14"/>
                  <a:pt x="1082" y="18"/>
                  <a:pt x="1143" y="76"/>
                </a:cubicBezTo>
                <a:cubicBezTo>
                  <a:pt x="1204" y="134"/>
                  <a:pt x="1203" y="305"/>
                  <a:pt x="1140" y="358"/>
                </a:cubicBezTo>
                <a:cubicBezTo>
                  <a:pt x="1077" y="411"/>
                  <a:pt x="846" y="399"/>
                  <a:pt x="765" y="394"/>
                </a:cubicBezTo>
                <a:cubicBezTo>
                  <a:pt x="684" y="389"/>
                  <a:pt x="670" y="354"/>
                  <a:pt x="651" y="325"/>
                </a:cubicBezTo>
                <a:cubicBezTo>
                  <a:pt x="632" y="296"/>
                  <a:pt x="644" y="244"/>
                  <a:pt x="651" y="217"/>
                </a:cubicBezTo>
                <a:cubicBezTo>
                  <a:pt x="658" y="190"/>
                  <a:pt x="690" y="185"/>
                  <a:pt x="696" y="160"/>
                </a:cubicBezTo>
                <a:cubicBezTo>
                  <a:pt x="702" y="135"/>
                  <a:pt x="734" y="83"/>
                  <a:pt x="687" y="67"/>
                </a:cubicBezTo>
                <a:cubicBezTo>
                  <a:pt x="640" y="51"/>
                  <a:pt x="471" y="53"/>
                  <a:pt x="411" y="61"/>
                </a:cubicBezTo>
                <a:cubicBezTo>
                  <a:pt x="351" y="69"/>
                  <a:pt x="343" y="75"/>
                  <a:pt x="324" y="118"/>
                </a:cubicBezTo>
                <a:cubicBezTo>
                  <a:pt x="305" y="161"/>
                  <a:pt x="325" y="274"/>
                  <a:pt x="297" y="319"/>
                </a:cubicBezTo>
                <a:cubicBezTo>
                  <a:pt x="269" y="364"/>
                  <a:pt x="196" y="382"/>
                  <a:pt x="153" y="388"/>
                </a:cubicBezTo>
                <a:cubicBezTo>
                  <a:pt x="110" y="394"/>
                  <a:pt x="63" y="359"/>
                  <a:pt x="39" y="352"/>
                </a:cubicBezTo>
                <a:close/>
              </a:path>
            </a:pathLst>
          </a:custGeom>
          <a:solidFill>
            <a:srgbClr val="FFF0DC"/>
          </a:solidFill>
          <a:ln w="9525" cap="flat" cmpd="sng">
            <a:solidFill>
              <a:srgbClr val="FF9966"/>
            </a:solidFill>
            <a:prstDash val="solid"/>
            <a:round/>
            <a:headEnd type="none" w="med" len="med"/>
            <a:tailEnd type="none" w="med" len="med"/>
          </a:ln>
          <a:effectLst/>
        </p:spPr>
        <p:txBody>
          <a:bodyPr>
            <a:noAutofit/>
          </a:bodyPr>
          <a:lstStyle/>
          <a:p>
            <a:endParaRPr lang="ja-JP" altLang="en-US" i="1">
              <a:solidFill>
                <a:srgbClr val="000000"/>
              </a:solidFill>
            </a:endParaRPr>
          </a:p>
        </p:txBody>
      </p:sp>
      <p:sp>
        <p:nvSpPr>
          <p:cNvPr id="469000" name="Rectangle 8"/>
          <p:cNvSpPr>
            <a:spLocks noChangeArrowheads="1"/>
          </p:cNvSpPr>
          <p:nvPr/>
        </p:nvSpPr>
        <p:spPr bwMode="auto">
          <a:xfrm>
            <a:off x="3148013" y="3307154"/>
            <a:ext cx="24733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FF"/>
                </a:solidFill>
                <a:latin typeface="Century" pitchFamily="18" charset="0"/>
                <a:cs typeface="Times New Roman" pitchFamily="18" charset="0"/>
              </a:rPr>
              <a:t>変数分離形</a:t>
            </a:r>
            <a:r>
              <a:rPr lang="en-US" altLang="ja-JP" dirty="0">
                <a:solidFill>
                  <a:srgbClr val="0000FF"/>
                </a:solidFill>
                <a:latin typeface="Century" pitchFamily="18" charset="0"/>
                <a:cs typeface="Times New Roman" pitchFamily="18" charset="0"/>
              </a:rPr>
              <a:t>!</a:t>
            </a:r>
            <a:endParaRPr lang="en-US" altLang="ja-JP" dirty="0">
              <a:solidFill>
                <a:srgbClr val="0000FF"/>
              </a:solidFill>
            </a:endParaRPr>
          </a:p>
        </p:txBody>
      </p:sp>
      <p:graphicFrame>
        <p:nvGraphicFramePr>
          <p:cNvPr id="469001" name="Object 9"/>
          <p:cNvGraphicFramePr>
            <a:graphicFrameLocks noChangeAspect="1"/>
          </p:cNvGraphicFramePr>
          <p:nvPr/>
        </p:nvGraphicFramePr>
        <p:xfrm>
          <a:off x="4852988" y="5018088"/>
          <a:ext cx="508000" cy="439737"/>
        </p:xfrm>
        <a:graphic>
          <a:graphicData uri="http://schemas.openxmlformats.org/presentationml/2006/ole">
            <mc:AlternateContent xmlns:mc="http://schemas.openxmlformats.org/markup-compatibility/2006">
              <mc:Choice xmlns:v="urn:schemas-microsoft-com:vml" Requires="v">
                <p:oleObj spid="_x0000_s321011" name="数式" r:id="rId9" imgW="139680" imgH="126720" progId="Equation.3">
                  <p:embed/>
                </p:oleObj>
              </mc:Choice>
              <mc:Fallback>
                <p:oleObj name="数式" r:id="rId9" imgW="139680" imgH="126720" progId="Equation.3">
                  <p:embed/>
                  <p:pic>
                    <p:nvPicPr>
                      <p:cNvPr id="469001"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52988" y="5018088"/>
                        <a:ext cx="508000" cy="439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002" name="Object 10"/>
          <p:cNvGraphicFramePr>
            <a:graphicFrameLocks noChangeAspect="1"/>
          </p:cNvGraphicFramePr>
          <p:nvPr/>
        </p:nvGraphicFramePr>
        <p:xfrm>
          <a:off x="5662613" y="5143500"/>
          <a:ext cx="312737" cy="254000"/>
        </p:xfrm>
        <a:graphic>
          <a:graphicData uri="http://schemas.openxmlformats.org/presentationml/2006/ole">
            <mc:AlternateContent xmlns:mc="http://schemas.openxmlformats.org/markup-compatibility/2006">
              <mc:Choice xmlns:v="urn:schemas-microsoft-com:vml" Requires="v">
                <p:oleObj spid="_x0000_s321012" name="数式" r:id="rId11" imgW="126720" imgH="101520" progId="Equation.3">
                  <p:embed/>
                </p:oleObj>
              </mc:Choice>
              <mc:Fallback>
                <p:oleObj name="数式" r:id="rId11" imgW="126720" imgH="101520" progId="Equation.3">
                  <p:embed/>
                  <p:pic>
                    <p:nvPicPr>
                      <p:cNvPr id="469002"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62613" y="5143500"/>
                        <a:ext cx="312737" cy="25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008" name="Object 16"/>
          <p:cNvGraphicFramePr>
            <a:graphicFrameLocks noChangeAspect="1"/>
          </p:cNvGraphicFramePr>
          <p:nvPr/>
        </p:nvGraphicFramePr>
        <p:xfrm>
          <a:off x="6686550" y="4384675"/>
          <a:ext cx="327025" cy="269875"/>
        </p:xfrm>
        <a:graphic>
          <a:graphicData uri="http://schemas.openxmlformats.org/presentationml/2006/ole">
            <mc:AlternateContent xmlns:mc="http://schemas.openxmlformats.org/markup-compatibility/2006">
              <mc:Choice xmlns:v="urn:schemas-microsoft-com:vml" Requires="v">
                <p:oleObj spid="_x0000_s321013" name="数式" r:id="rId13" imgW="126720" imgH="101520" progId="Equation.3">
                  <p:embed/>
                </p:oleObj>
              </mc:Choice>
              <mc:Fallback>
                <p:oleObj name="数式" r:id="rId13" imgW="126720" imgH="101520" progId="Equation.3">
                  <p:embed/>
                  <p:pic>
                    <p:nvPicPr>
                      <p:cNvPr id="469008" name="Object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86550" y="4384675"/>
                        <a:ext cx="327025" cy="269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9010" name="Rectangle 18"/>
          <p:cNvSpPr>
            <a:spLocks noChangeArrowheads="1"/>
          </p:cNvSpPr>
          <p:nvPr/>
        </p:nvSpPr>
        <p:spPr bwMode="auto">
          <a:xfrm>
            <a:off x="188913" y="4024313"/>
            <a:ext cx="4276725" cy="98425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469011" name="Rectangle 19"/>
          <p:cNvSpPr>
            <a:spLocks noChangeArrowheads="1"/>
          </p:cNvSpPr>
          <p:nvPr/>
        </p:nvSpPr>
        <p:spPr bwMode="auto">
          <a:xfrm>
            <a:off x="7126288" y="4171950"/>
            <a:ext cx="1981200" cy="614363"/>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469012" name="Object 20"/>
          <p:cNvGraphicFramePr>
            <a:graphicFrameLocks noChangeAspect="1"/>
          </p:cNvGraphicFramePr>
          <p:nvPr/>
        </p:nvGraphicFramePr>
        <p:xfrm>
          <a:off x="4819650" y="4308475"/>
          <a:ext cx="503238" cy="434975"/>
        </p:xfrm>
        <a:graphic>
          <a:graphicData uri="http://schemas.openxmlformats.org/presentationml/2006/ole">
            <mc:AlternateContent xmlns:mc="http://schemas.openxmlformats.org/markup-compatibility/2006">
              <mc:Choice xmlns:v="urn:schemas-microsoft-com:vml" Requires="v">
                <p:oleObj spid="_x0000_s321014" name="数式" r:id="rId15" imgW="139518" imgH="126835" progId="Equation.3">
                  <p:embed/>
                </p:oleObj>
              </mc:Choice>
              <mc:Fallback>
                <p:oleObj name="数式" r:id="rId15" imgW="139518" imgH="126835" progId="Equation.3">
                  <p:embed/>
                  <p:pic>
                    <p:nvPicPr>
                      <p:cNvPr id="469012" name="Object 2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19650" y="4308475"/>
                        <a:ext cx="503238" cy="434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9014" name="Rectangle 22"/>
          <p:cNvSpPr>
            <a:spLocks noChangeArrowheads="1"/>
          </p:cNvSpPr>
          <p:nvPr/>
        </p:nvSpPr>
        <p:spPr bwMode="auto">
          <a:xfrm>
            <a:off x="8020050" y="5659438"/>
            <a:ext cx="522288" cy="579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a:solidFill>
                  <a:srgbClr val="000000"/>
                </a:solidFill>
              </a:rPr>
              <a:t>or</a:t>
            </a:r>
          </a:p>
        </p:txBody>
      </p:sp>
      <p:sp>
        <p:nvSpPr>
          <p:cNvPr id="469015" name="Rectangle 23"/>
          <p:cNvSpPr>
            <a:spLocks noChangeArrowheads="1"/>
          </p:cNvSpPr>
          <p:nvPr/>
        </p:nvSpPr>
        <p:spPr bwMode="auto">
          <a:xfrm>
            <a:off x="5299075" y="6291263"/>
            <a:ext cx="38750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000000"/>
                </a:solidFill>
                <a:latin typeface="Bookman Old Style" pitchFamily="18" charset="0"/>
                <a:cs typeface="Times New Roman" pitchFamily="18" charset="0"/>
              </a:rPr>
              <a:t>即ち</a:t>
            </a:r>
            <a:r>
              <a:rPr lang="en-US" altLang="ja-JP" i="1" dirty="0">
                <a:solidFill>
                  <a:srgbClr val="000000"/>
                </a:solidFill>
                <a:latin typeface="Bookman Old Style" pitchFamily="18" charset="0"/>
                <a:cs typeface="Times New Roman" pitchFamily="18" charset="0"/>
              </a:rPr>
              <a:t>C' </a:t>
            </a:r>
            <a:r>
              <a:rPr lang="ja-JP" altLang="en-US" dirty="0">
                <a:solidFill>
                  <a:srgbClr val="000000"/>
                </a:solidFill>
                <a:latin typeface="Century" pitchFamily="18" charset="0"/>
                <a:cs typeface="Times New Roman" pitchFamily="18" charset="0"/>
              </a:rPr>
              <a:t>は任意の実数</a:t>
            </a:r>
          </a:p>
        </p:txBody>
      </p:sp>
      <p:graphicFrame>
        <p:nvGraphicFramePr>
          <p:cNvPr id="469017" name="Object 25"/>
          <p:cNvGraphicFramePr>
            <a:graphicFrameLocks noChangeAspect="1"/>
          </p:cNvGraphicFramePr>
          <p:nvPr/>
        </p:nvGraphicFramePr>
        <p:xfrm>
          <a:off x="2001838" y="6376988"/>
          <a:ext cx="434975" cy="481012"/>
        </p:xfrm>
        <a:graphic>
          <a:graphicData uri="http://schemas.openxmlformats.org/presentationml/2006/ole">
            <mc:AlternateContent xmlns:mc="http://schemas.openxmlformats.org/markup-compatibility/2006">
              <mc:Choice xmlns:v="urn:schemas-microsoft-com:vml" Requires="v">
                <p:oleObj spid="_x0000_s321015" name="数式" r:id="rId17" imgW="164880" imgH="177480" progId="Equation.3">
                  <p:embed/>
                </p:oleObj>
              </mc:Choice>
              <mc:Fallback>
                <p:oleObj name="数式" r:id="rId17" imgW="164880" imgH="177480" progId="Equation.3">
                  <p:embed/>
                  <p:pic>
                    <p:nvPicPr>
                      <p:cNvPr id="469017" name="Object 25"/>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01838" y="6376988"/>
                        <a:ext cx="434975" cy="4810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469018" name="Rectangle 26"/>
          <p:cNvSpPr>
            <a:spLocks noChangeArrowheads="1"/>
          </p:cNvSpPr>
          <p:nvPr/>
        </p:nvSpPr>
        <p:spPr bwMode="auto">
          <a:xfrm>
            <a:off x="2478088" y="6278563"/>
            <a:ext cx="1403350" cy="579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000000"/>
                </a:solidFill>
                <a:latin typeface="Century" pitchFamily="18" charset="0"/>
                <a:cs typeface="Times New Roman" pitchFamily="18" charset="0"/>
              </a:rPr>
              <a:t>は定数</a:t>
            </a:r>
            <a:endParaRPr lang="ja-JP" altLang="en-US" dirty="0">
              <a:solidFill>
                <a:srgbClr val="000000"/>
              </a:solidFill>
            </a:endParaRPr>
          </a:p>
        </p:txBody>
      </p:sp>
      <p:sp>
        <p:nvSpPr>
          <p:cNvPr id="469022" name="Rectangle 30"/>
          <p:cNvSpPr>
            <a:spLocks noChangeArrowheads="1"/>
          </p:cNvSpPr>
          <p:nvPr/>
        </p:nvSpPr>
        <p:spPr bwMode="auto">
          <a:xfrm>
            <a:off x="6019800" y="4899025"/>
            <a:ext cx="3124200" cy="611188"/>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469033" name="Rectangle 41"/>
          <p:cNvSpPr>
            <a:spLocks noChangeArrowheads="1"/>
          </p:cNvSpPr>
          <p:nvPr/>
        </p:nvSpPr>
        <p:spPr bwMode="auto">
          <a:xfrm>
            <a:off x="8520113" y="5630863"/>
            <a:ext cx="623887" cy="64135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469036" name="Object 44"/>
          <p:cNvGraphicFramePr>
            <a:graphicFrameLocks noChangeAspect="1"/>
          </p:cNvGraphicFramePr>
          <p:nvPr/>
        </p:nvGraphicFramePr>
        <p:xfrm>
          <a:off x="5216525" y="4251325"/>
          <a:ext cx="1539875" cy="538163"/>
        </p:xfrm>
        <a:graphic>
          <a:graphicData uri="http://schemas.openxmlformats.org/presentationml/2006/ole">
            <mc:AlternateContent xmlns:mc="http://schemas.openxmlformats.org/markup-compatibility/2006">
              <mc:Choice xmlns:v="urn:schemas-microsoft-com:vml" Requires="v">
                <p:oleObj spid="_x0000_s321016" name="数式" r:id="rId19" imgW="545760" imgH="203040" progId="Equation.3">
                  <p:embed/>
                </p:oleObj>
              </mc:Choice>
              <mc:Fallback>
                <p:oleObj name="数式" r:id="rId19" imgW="545760" imgH="203040" progId="Equation.3">
                  <p:embed/>
                  <p:pic>
                    <p:nvPicPr>
                      <p:cNvPr id="469036" name="Object 4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216525" y="4251325"/>
                        <a:ext cx="1539875" cy="538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9037" name="Freeform 45"/>
          <p:cNvSpPr>
            <a:spLocks/>
          </p:cNvSpPr>
          <p:nvPr/>
        </p:nvSpPr>
        <p:spPr bwMode="auto">
          <a:xfrm>
            <a:off x="2181225" y="4752975"/>
            <a:ext cx="3427413" cy="195263"/>
          </a:xfrm>
          <a:custGeom>
            <a:avLst/>
            <a:gdLst>
              <a:gd name="T0" fmla="*/ 0 w 2159"/>
              <a:gd name="T1" fmla="*/ 18 h 123"/>
              <a:gd name="T2" fmla="*/ 305 w 2159"/>
              <a:gd name="T3" fmla="*/ 123 h 123"/>
              <a:gd name="T4" fmla="*/ 1831 w 2159"/>
              <a:gd name="T5" fmla="*/ 106 h 123"/>
              <a:gd name="T6" fmla="*/ 2159 w 2159"/>
              <a:gd name="T7" fmla="*/ 0 h 123"/>
            </a:gdLst>
            <a:ahLst/>
            <a:cxnLst>
              <a:cxn ang="0">
                <a:pos x="T0" y="T1"/>
              </a:cxn>
              <a:cxn ang="0">
                <a:pos x="T2" y="T3"/>
              </a:cxn>
              <a:cxn ang="0">
                <a:pos x="T4" y="T5"/>
              </a:cxn>
              <a:cxn ang="0">
                <a:pos x="T6" y="T7"/>
              </a:cxn>
            </a:cxnLst>
            <a:rect l="0" t="0" r="r" b="b"/>
            <a:pathLst>
              <a:path w="2159" h="123">
                <a:moveTo>
                  <a:pt x="0" y="18"/>
                </a:moveTo>
                <a:lnTo>
                  <a:pt x="305" y="123"/>
                </a:lnTo>
                <a:lnTo>
                  <a:pt x="1831" y="106"/>
                </a:lnTo>
                <a:lnTo>
                  <a:pt x="2159" y="0"/>
                </a:lnTo>
              </a:path>
            </a:pathLst>
          </a:custGeom>
          <a:noFill/>
          <a:ln w="57150" cmpd="sng">
            <a:solidFill>
              <a:srgbClr val="00FFFF"/>
            </a:solidFill>
            <a:prstDash val="sysDot"/>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469038" name="Freeform 46"/>
          <p:cNvSpPr>
            <a:spLocks/>
          </p:cNvSpPr>
          <p:nvPr/>
        </p:nvSpPr>
        <p:spPr bwMode="auto">
          <a:xfrm>
            <a:off x="3713163" y="4224338"/>
            <a:ext cx="4130675" cy="153987"/>
          </a:xfrm>
          <a:custGeom>
            <a:avLst/>
            <a:gdLst>
              <a:gd name="T0" fmla="*/ 0 w 2602"/>
              <a:gd name="T1" fmla="*/ 97 h 97"/>
              <a:gd name="T2" fmla="*/ 346 w 2602"/>
              <a:gd name="T3" fmla="*/ 16 h 97"/>
              <a:gd name="T4" fmla="*/ 2269 w 2602"/>
              <a:gd name="T5" fmla="*/ 0 h 97"/>
              <a:gd name="T6" fmla="*/ 2602 w 2602"/>
              <a:gd name="T7" fmla="*/ 57 h 97"/>
            </a:gdLst>
            <a:ahLst/>
            <a:cxnLst>
              <a:cxn ang="0">
                <a:pos x="T0" y="T1"/>
              </a:cxn>
              <a:cxn ang="0">
                <a:pos x="T2" y="T3"/>
              </a:cxn>
              <a:cxn ang="0">
                <a:pos x="T4" y="T5"/>
              </a:cxn>
              <a:cxn ang="0">
                <a:pos x="T6" y="T7"/>
              </a:cxn>
            </a:cxnLst>
            <a:rect l="0" t="0" r="r" b="b"/>
            <a:pathLst>
              <a:path w="2602" h="97">
                <a:moveTo>
                  <a:pt x="0" y="97"/>
                </a:moveTo>
                <a:lnTo>
                  <a:pt x="346" y="16"/>
                </a:lnTo>
                <a:lnTo>
                  <a:pt x="2269" y="0"/>
                </a:lnTo>
                <a:lnTo>
                  <a:pt x="2602" y="57"/>
                </a:lnTo>
              </a:path>
            </a:pathLst>
          </a:custGeom>
          <a:noFill/>
          <a:ln w="57150" cmpd="sng">
            <a:solidFill>
              <a:srgbClr val="00FFFF"/>
            </a:solidFill>
            <a:prstDash val="sysDot"/>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grpSp>
        <p:nvGrpSpPr>
          <p:cNvPr id="469058" name="Group 66"/>
          <p:cNvGrpSpPr>
            <a:grpSpLocks/>
          </p:cNvGrpSpPr>
          <p:nvPr/>
        </p:nvGrpSpPr>
        <p:grpSpPr bwMode="auto">
          <a:xfrm>
            <a:off x="38100" y="5199063"/>
            <a:ext cx="4017963" cy="1371600"/>
            <a:chOff x="0" y="3243"/>
            <a:chExt cx="2547" cy="896"/>
          </a:xfrm>
        </p:grpSpPr>
        <p:sp>
          <p:nvSpPr>
            <p:cNvPr id="469059" name="AutoShape 67"/>
            <p:cNvSpPr>
              <a:spLocks noChangeArrowheads="1"/>
            </p:cNvSpPr>
            <p:nvPr/>
          </p:nvSpPr>
          <p:spPr bwMode="auto">
            <a:xfrm>
              <a:off x="0" y="3243"/>
              <a:ext cx="2547" cy="896"/>
            </a:xfrm>
            <a:prstGeom prst="horizontalScroll">
              <a:avLst>
                <a:gd name="adj" fmla="val 12500"/>
              </a:avLst>
            </a:prstGeom>
            <a:solidFill>
              <a:srgbClr val="FFF0DC"/>
            </a:solidFill>
            <a:ln w="12700">
              <a:solidFill>
                <a:srgbClr val="FF9966"/>
              </a:solidFill>
              <a:round/>
              <a:headEnd/>
              <a:tailEnd/>
            </a:ln>
            <a:effectLst>
              <a:outerShdw dist="35921" dir="2700000" algn="ctr" rotWithShape="0">
                <a:srgbClr val="808080"/>
              </a:outerShdw>
            </a:effectLst>
          </p:spPr>
          <p:txBody>
            <a:bodyPr wrap="none" anchor="ctr">
              <a:noAutofit/>
            </a:bodyPr>
            <a:lstStyle/>
            <a:p>
              <a:endParaRPr lang="ja-JP" altLang="en-US" i="1">
                <a:solidFill>
                  <a:srgbClr val="000000"/>
                </a:solidFill>
              </a:endParaRPr>
            </a:p>
          </p:txBody>
        </p:sp>
        <p:graphicFrame>
          <p:nvGraphicFramePr>
            <p:cNvPr id="469060" name="Object 68"/>
            <p:cNvGraphicFramePr>
              <a:graphicFrameLocks noChangeAspect="1"/>
            </p:cNvGraphicFramePr>
            <p:nvPr/>
          </p:nvGraphicFramePr>
          <p:xfrm>
            <a:off x="88" y="3370"/>
            <a:ext cx="1092" cy="655"/>
          </p:xfrm>
          <a:graphic>
            <a:graphicData uri="http://schemas.openxmlformats.org/presentationml/2006/ole">
              <mc:AlternateContent xmlns:mc="http://schemas.openxmlformats.org/markup-compatibility/2006">
                <mc:Choice xmlns:v="urn:schemas-microsoft-com:vml" Requires="v">
                  <p:oleObj spid="_x0000_s321017" name="数式" r:id="rId21" imgW="672840" imgH="393480" progId="Equation.3">
                    <p:embed/>
                  </p:oleObj>
                </mc:Choice>
                <mc:Fallback>
                  <p:oleObj name="数式" r:id="rId21" imgW="672840" imgH="393480" progId="Equation.3">
                    <p:embed/>
                    <p:pic>
                      <p:nvPicPr>
                        <p:cNvPr id="469060" name="Object 68"/>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8" y="3370"/>
                          <a:ext cx="1092" cy="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6633"/>
                              </a:solidFill>
                              <a:miter lim="800000"/>
                              <a:headEnd/>
                              <a:tailEnd/>
                            </a14:hiddenLine>
                          </a:ext>
                        </a:extLst>
                      </p:spPr>
                    </p:pic>
                  </p:oleObj>
                </mc:Fallback>
              </mc:AlternateContent>
            </a:graphicData>
          </a:graphic>
        </p:graphicFrame>
        <p:sp>
          <p:nvSpPr>
            <p:cNvPr id="469061" name="Rectangle 69"/>
            <p:cNvSpPr>
              <a:spLocks noChangeArrowheads="1"/>
            </p:cNvSpPr>
            <p:nvPr/>
          </p:nvSpPr>
          <p:spPr bwMode="auto">
            <a:xfrm>
              <a:off x="1108" y="3444"/>
              <a:ext cx="1357" cy="491"/>
            </a:xfrm>
            <a:prstGeom prst="rect">
              <a:avLst/>
            </a:prstGeom>
            <a:solidFill>
              <a:srgbClr val="FFF0DC"/>
            </a:solidFill>
            <a:ln w="9525">
              <a:solidFill>
                <a:srgbClr val="FFCC99"/>
              </a:solidFill>
              <a:prstDash val="dash"/>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pSp>
      <p:graphicFrame>
        <p:nvGraphicFramePr>
          <p:cNvPr id="469062" name="Object 70"/>
          <p:cNvGraphicFramePr>
            <a:graphicFrameLocks noChangeAspect="1"/>
          </p:cNvGraphicFramePr>
          <p:nvPr/>
        </p:nvGraphicFramePr>
        <p:xfrm>
          <a:off x="1839913" y="5637213"/>
          <a:ext cx="2047875" cy="527050"/>
        </p:xfrm>
        <a:graphic>
          <a:graphicData uri="http://schemas.openxmlformats.org/presentationml/2006/ole">
            <mc:AlternateContent xmlns:mc="http://schemas.openxmlformats.org/markup-compatibility/2006">
              <mc:Choice xmlns:v="urn:schemas-microsoft-com:vml" Requires="v">
                <p:oleObj spid="_x0000_s321018" name="数式" r:id="rId23" imgW="812520" imgH="203040" progId="Equation.3">
                  <p:embed/>
                </p:oleObj>
              </mc:Choice>
              <mc:Fallback>
                <p:oleObj name="数式" r:id="rId23" imgW="812520" imgH="203040" progId="Equation.3">
                  <p:embed/>
                  <p:pic>
                    <p:nvPicPr>
                      <p:cNvPr id="469062" name="Object 7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839913" y="5637213"/>
                        <a:ext cx="20478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6633"/>
                            </a:solidFill>
                            <a:miter lim="800000"/>
                            <a:headEnd/>
                            <a:tailEnd/>
                          </a14:hiddenLine>
                        </a:ext>
                      </a:extLst>
                    </p:spPr>
                  </p:pic>
                </p:oleObj>
              </mc:Fallback>
            </mc:AlternateContent>
          </a:graphicData>
        </a:graphic>
      </p:graphicFrame>
      <p:graphicFrame>
        <p:nvGraphicFramePr>
          <p:cNvPr id="469063" name="Object 71"/>
          <p:cNvGraphicFramePr>
            <a:graphicFrameLocks noChangeAspect="1"/>
          </p:cNvGraphicFramePr>
          <p:nvPr/>
        </p:nvGraphicFramePr>
        <p:xfrm>
          <a:off x="309563" y="4060825"/>
          <a:ext cx="463550" cy="952500"/>
        </p:xfrm>
        <a:graphic>
          <a:graphicData uri="http://schemas.openxmlformats.org/presentationml/2006/ole">
            <mc:AlternateContent xmlns:mc="http://schemas.openxmlformats.org/markup-compatibility/2006">
              <mc:Choice xmlns:v="urn:schemas-microsoft-com:vml" Requires="v">
                <p:oleObj spid="_x0000_s321019" name="数式" r:id="rId25" imgW="190440" imgH="393480" progId="Equation.3">
                  <p:embed/>
                </p:oleObj>
              </mc:Choice>
              <mc:Fallback>
                <p:oleObj name="数式" r:id="rId25" imgW="190440" imgH="393480" progId="Equation.3">
                  <p:embed/>
                  <p:pic>
                    <p:nvPicPr>
                      <p:cNvPr id="469063" name="Object 71"/>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09563" y="4060825"/>
                        <a:ext cx="463550" cy="952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064" name="Object 72"/>
          <p:cNvGraphicFramePr>
            <a:graphicFrameLocks noChangeAspect="1"/>
          </p:cNvGraphicFramePr>
          <p:nvPr/>
        </p:nvGraphicFramePr>
        <p:xfrm>
          <a:off x="373063" y="4518025"/>
          <a:ext cx="309562" cy="400050"/>
        </p:xfrm>
        <a:graphic>
          <a:graphicData uri="http://schemas.openxmlformats.org/presentationml/2006/ole">
            <mc:AlternateContent xmlns:mc="http://schemas.openxmlformats.org/markup-compatibility/2006">
              <mc:Choice xmlns:v="urn:schemas-microsoft-com:vml" Requires="v">
                <p:oleObj spid="_x0000_s321020" name="数式" r:id="rId27" imgW="126720" imgH="164880" progId="Equation.3">
                  <p:embed/>
                </p:oleObj>
              </mc:Choice>
              <mc:Fallback>
                <p:oleObj name="数式" r:id="rId27" imgW="126720" imgH="164880" progId="Equation.3">
                  <p:embed/>
                  <p:pic>
                    <p:nvPicPr>
                      <p:cNvPr id="469064" name="Object 7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73063" y="4518025"/>
                        <a:ext cx="309562"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065" name="Object 73"/>
          <p:cNvGraphicFramePr>
            <a:graphicFrameLocks noChangeAspect="1"/>
          </p:cNvGraphicFramePr>
          <p:nvPr/>
        </p:nvGraphicFramePr>
        <p:xfrm>
          <a:off x="2628900" y="4464050"/>
          <a:ext cx="307975" cy="246063"/>
        </p:xfrm>
        <a:graphic>
          <a:graphicData uri="http://schemas.openxmlformats.org/presentationml/2006/ole">
            <mc:AlternateContent xmlns:mc="http://schemas.openxmlformats.org/markup-compatibility/2006">
              <mc:Choice xmlns:v="urn:schemas-microsoft-com:vml" Requires="v">
                <p:oleObj spid="_x0000_s321021" name="数式" r:id="rId29" imgW="126720" imgH="101520" progId="Equation.3">
                  <p:embed/>
                </p:oleObj>
              </mc:Choice>
              <mc:Fallback>
                <p:oleObj name="数式" r:id="rId29" imgW="126720" imgH="101520" progId="Equation.3">
                  <p:embed/>
                  <p:pic>
                    <p:nvPicPr>
                      <p:cNvPr id="469065" name="Object 7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628900" y="4464050"/>
                        <a:ext cx="307975" cy="246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9066" name="Rectangle 74"/>
          <p:cNvSpPr>
            <a:spLocks noChangeArrowheads="1"/>
          </p:cNvSpPr>
          <p:nvPr/>
        </p:nvSpPr>
        <p:spPr bwMode="auto">
          <a:xfrm>
            <a:off x="3127375" y="4225925"/>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dirty="0">
                <a:solidFill>
                  <a:srgbClr val="00CC99"/>
                </a:solidFill>
                <a:latin typeface="Symbol" pitchFamily="18" charset="2"/>
                <a:cs typeface="Times New Roman" pitchFamily="18" charset="0"/>
              </a:rPr>
              <a:t>g</a:t>
            </a:r>
            <a:endParaRPr lang="en-US" altLang="ja-JP" dirty="0">
              <a:solidFill>
                <a:srgbClr val="00CC99"/>
              </a:solidFill>
              <a:latin typeface="Bookman Old Style" pitchFamily="18" charset="0"/>
            </a:endParaRPr>
          </a:p>
        </p:txBody>
      </p:sp>
      <p:sp>
        <p:nvSpPr>
          <p:cNvPr id="469067" name="Line 75"/>
          <p:cNvSpPr>
            <a:spLocks noChangeShapeType="1"/>
          </p:cNvSpPr>
          <p:nvPr/>
        </p:nvSpPr>
        <p:spPr bwMode="auto">
          <a:xfrm>
            <a:off x="382588" y="4583113"/>
            <a:ext cx="333375" cy="246062"/>
          </a:xfrm>
          <a:prstGeom prst="line">
            <a:avLst/>
          </a:prstGeom>
          <a:noFill/>
          <a:ln w="28575">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graphicFrame>
        <p:nvGraphicFramePr>
          <p:cNvPr id="469068" name="Object 76"/>
          <p:cNvGraphicFramePr>
            <a:graphicFrameLocks noChangeAspect="1"/>
          </p:cNvGraphicFramePr>
          <p:nvPr/>
        </p:nvGraphicFramePr>
        <p:xfrm>
          <a:off x="2932113" y="4494213"/>
          <a:ext cx="307975" cy="184150"/>
        </p:xfrm>
        <a:graphic>
          <a:graphicData uri="http://schemas.openxmlformats.org/presentationml/2006/ole">
            <mc:AlternateContent xmlns:mc="http://schemas.openxmlformats.org/markup-compatibility/2006">
              <mc:Choice xmlns:v="urn:schemas-microsoft-com:vml" Requires="v">
                <p:oleObj spid="_x0000_s321022" name="数式" r:id="rId31" imgW="126720" imgH="75960" progId="Equation.3">
                  <p:embed/>
                </p:oleObj>
              </mc:Choice>
              <mc:Fallback>
                <p:oleObj name="数式" r:id="rId31" imgW="126720" imgH="75960" progId="Equation.3">
                  <p:embed/>
                  <p:pic>
                    <p:nvPicPr>
                      <p:cNvPr id="469068" name="Object 76"/>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932113" y="4494213"/>
                        <a:ext cx="307975" cy="184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069" name="Object 77"/>
          <p:cNvGraphicFramePr>
            <a:graphicFrameLocks noChangeAspect="1"/>
          </p:cNvGraphicFramePr>
          <p:nvPr/>
        </p:nvGraphicFramePr>
        <p:xfrm>
          <a:off x="3444875" y="4387850"/>
          <a:ext cx="246063" cy="398463"/>
        </p:xfrm>
        <a:graphic>
          <a:graphicData uri="http://schemas.openxmlformats.org/presentationml/2006/ole">
            <mc:AlternateContent xmlns:mc="http://schemas.openxmlformats.org/markup-compatibility/2006">
              <mc:Choice xmlns:v="urn:schemas-microsoft-com:vml" Requires="v">
                <p:oleObj spid="_x0000_s321023" name="数式" r:id="rId33" imgW="101520" imgH="164880" progId="Equation.3">
                  <p:embed/>
                </p:oleObj>
              </mc:Choice>
              <mc:Fallback>
                <p:oleObj name="数式" r:id="rId33" imgW="101520" imgH="164880" progId="Equation.3">
                  <p:embed/>
                  <p:pic>
                    <p:nvPicPr>
                      <p:cNvPr id="469069" name="Object 77"/>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3444875" y="4387850"/>
                        <a:ext cx="246063" cy="398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070" name="Object 78"/>
          <p:cNvGraphicFramePr>
            <a:graphicFrameLocks noChangeAspect="1"/>
          </p:cNvGraphicFramePr>
          <p:nvPr/>
        </p:nvGraphicFramePr>
        <p:xfrm>
          <a:off x="3687763" y="4405313"/>
          <a:ext cx="338137" cy="336550"/>
        </p:xfrm>
        <a:graphic>
          <a:graphicData uri="http://schemas.openxmlformats.org/presentationml/2006/ole">
            <mc:AlternateContent xmlns:mc="http://schemas.openxmlformats.org/markup-compatibility/2006">
              <mc:Choice xmlns:v="urn:schemas-microsoft-com:vml" Requires="v">
                <p:oleObj spid="_x0000_s321024" name="数式" r:id="rId35" imgW="139680" imgH="139680" progId="Equation.3">
                  <p:embed/>
                </p:oleObj>
              </mc:Choice>
              <mc:Fallback>
                <p:oleObj name="数式" r:id="rId35" imgW="139680" imgH="139680" progId="Equation.3">
                  <p:embed/>
                  <p:pic>
                    <p:nvPicPr>
                      <p:cNvPr id="469070" name="Object 78"/>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3687763" y="4405313"/>
                        <a:ext cx="338137" cy="33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071" name="Object 79"/>
          <p:cNvGraphicFramePr>
            <a:graphicFrameLocks noChangeAspect="1"/>
          </p:cNvGraphicFramePr>
          <p:nvPr/>
        </p:nvGraphicFramePr>
        <p:xfrm>
          <a:off x="3998913" y="4344988"/>
          <a:ext cx="400050" cy="428625"/>
        </p:xfrm>
        <a:graphic>
          <a:graphicData uri="http://schemas.openxmlformats.org/presentationml/2006/ole">
            <mc:AlternateContent xmlns:mc="http://schemas.openxmlformats.org/markup-compatibility/2006">
              <mc:Choice xmlns:v="urn:schemas-microsoft-com:vml" Requires="v">
                <p:oleObj spid="_x0000_s321025" name="数式" r:id="rId37" imgW="164880" imgH="177480" progId="Equation.3">
                  <p:embed/>
                </p:oleObj>
              </mc:Choice>
              <mc:Fallback>
                <p:oleObj name="数式" r:id="rId37" imgW="164880" imgH="177480" progId="Equation.3">
                  <p:embed/>
                  <p:pic>
                    <p:nvPicPr>
                      <p:cNvPr id="469071" name="Object 79"/>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998913" y="4344988"/>
                        <a:ext cx="400050"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072" name="Object 80"/>
          <p:cNvGraphicFramePr>
            <a:graphicFrameLocks noChangeAspect="1"/>
          </p:cNvGraphicFramePr>
          <p:nvPr/>
        </p:nvGraphicFramePr>
        <p:xfrm>
          <a:off x="736600" y="4268788"/>
          <a:ext cx="1881188" cy="614362"/>
        </p:xfrm>
        <a:graphic>
          <a:graphicData uri="http://schemas.openxmlformats.org/presentationml/2006/ole">
            <mc:AlternateContent xmlns:mc="http://schemas.openxmlformats.org/markup-compatibility/2006">
              <mc:Choice xmlns:v="urn:schemas-microsoft-com:vml" Requires="v">
                <p:oleObj spid="_x0000_s321026" name="数式" r:id="rId39" imgW="774360" imgH="253800" progId="Equation.3">
                  <p:embed/>
                </p:oleObj>
              </mc:Choice>
              <mc:Fallback>
                <p:oleObj name="数式" r:id="rId39" imgW="774360" imgH="253800" progId="Equation.3">
                  <p:embed/>
                  <p:pic>
                    <p:nvPicPr>
                      <p:cNvPr id="469072" name="Object 80"/>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36600" y="4268788"/>
                        <a:ext cx="1881188" cy="614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073" name="Object 81"/>
          <p:cNvGraphicFramePr>
            <a:graphicFrameLocks noChangeAspect="1"/>
          </p:cNvGraphicFramePr>
          <p:nvPr/>
        </p:nvGraphicFramePr>
        <p:xfrm>
          <a:off x="1436688" y="4316413"/>
          <a:ext cx="1017587" cy="490537"/>
        </p:xfrm>
        <a:graphic>
          <a:graphicData uri="http://schemas.openxmlformats.org/presentationml/2006/ole">
            <mc:AlternateContent xmlns:mc="http://schemas.openxmlformats.org/markup-compatibility/2006">
              <mc:Choice xmlns:v="urn:schemas-microsoft-com:vml" Requires="v">
                <p:oleObj spid="_x0000_s321027" name="数式" r:id="rId41" imgW="419040" imgH="203040" progId="Equation.3">
                  <p:embed/>
                </p:oleObj>
              </mc:Choice>
              <mc:Fallback>
                <p:oleObj name="数式" r:id="rId41" imgW="419040" imgH="203040" progId="Equation.3">
                  <p:embed/>
                  <p:pic>
                    <p:nvPicPr>
                      <p:cNvPr id="469073" name="Object 81"/>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436688" y="4316413"/>
                        <a:ext cx="1017587" cy="490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9074" name="AutoShape 82"/>
          <p:cNvSpPr>
            <a:spLocks noChangeArrowheads="1"/>
          </p:cNvSpPr>
          <p:nvPr/>
        </p:nvSpPr>
        <p:spPr bwMode="auto">
          <a:xfrm>
            <a:off x="4917649" y="2256631"/>
            <a:ext cx="1527175" cy="869950"/>
          </a:xfrm>
          <a:prstGeom prst="roundRect">
            <a:avLst>
              <a:gd name="adj" fmla="val 34731"/>
            </a:avLst>
          </a:prstGeom>
          <a:noFill/>
          <a:ln w="19050" algn="ctr">
            <a:solidFill>
              <a:srgbClr val="00FFFF"/>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469077" name="AutoShape 85"/>
          <p:cNvSpPr>
            <a:spLocks noChangeArrowheads="1"/>
          </p:cNvSpPr>
          <p:nvPr/>
        </p:nvSpPr>
        <p:spPr bwMode="auto">
          <a:xfrm>
            <a:off x="1344613" y="4341813"/>
            <a:ext cx="1214437" cy="460375"/>
          </a:xfrm>
          <a:prstGeom prst="roundRect">
            <a:avLst>
              <a:gd name="adj" fmla="val 50000"/>
            </a:avLst>
          </a:prstGeom>
          <a:noFill/>
          <a:ln w="19050" algn="ctr">
            <a:solidFill>
              <a:srgbClr val="00FFFF"/>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grpSp>
        <p:nvGrpSpPr>
          <p:cNvPr id="469078" name="Group 86"/>
          <p:cNvGrpSpPr>
            <a:grpSpLocks/>
          </p:cNvGrpSpPr>
          <p:nvPr/>
        </p:nvGrpSpPr>
        <p:grpSpPr bwMode="auto">
          <a:xfrm>
            <a:off x="-4211638" y="5546725"/>
            <a:ext cx="4186238" cy="1371600"/>
            <a:chOff x="-2637" y="3310"/>
            <a:chExt cx="2637" cy="864"/>
          </a:xfrm>
        </p:grpSpPr>
        <p:sp>
          <p:nvSpPr>
            <p:cNvPr id="469079" name="AutoShape 87"/>
            <p:cNvSpPr>
              <a:spLocks noChangeArrowheads="1"/>
            </p:cNvSpPr>
            <p:nvPr/>
          </p:nvSpPr>
          <p:spPr bwMode="auto">
            <a:xfrm>
              <a:off x="-2637" y="3310"/>
              <a:ext cx="2637" cy="864"/>
            </a:xfrm>
            <a:prstGeom prst="horizontalScroll">
              <a:avLst>
                <a:gd name="adj" fmla="val 12500"/>
              </a:avLst>
            </a:prstGeom>
            <a:solidFill>
              <a:srgbClr val="FFF0DC"/>
            </a:solidFill>
            <a:ln w="28575">
              <a:solidFill>
                <a:srgbClr val="FFCC99"/>
              </a:solidFill>
              <a:round/>
              <a:headEnd/>
              <a:tailEnd/>
            </a:ln>
            <a:effectLst>
              <a:outerShdw dist="35921" dir="2700000" algn="ctr" rotWithShape="0">
                <a:srgbClr val="808080"/>
              </a:outerShdw>
            </a:effectLst>
          </p:spPr>
          <p:txBody>
            <a:bodyPr wrap="none" anchor="ctr">
              <a:noAutofit/>
            </a:bodyPr>
            <a:lstStyle/>
            <a:p>
              <a:endParaRPr lang="ja-JP" altLang="en-US" i="1">
                <a:solidFill>
                  <a:srgbClr val="000000"/>
                </a:solidFill>
              </a:endParaRPr>
            </a:p>
          </p:txBody>
        </p:sp>
        <p:graphicFrame>
          <p:nvGraphicFramePr>
            <p:cNvPr id="469080" name="Object 88"/>
            <p:cNvGraphicFramePr>
              <a:graphicFrameLocks noChangeAspect="1"/>
            </p:cNvGraphicFramePr>
            <p:nvPr/>
          </p:nvGraphicFramePr>
          <p:xfrm>
            <a:off x="-2497" y="3584"/>
            <a:ext cx="1823" cy="327"/>
          </p:xfrm>
          <a:graphic>
            <a:graphicData uri="http://schemas.openxmlformats.org/presentationml/2006/ole">
              <mc:AlternateContent xmlns:mc="http://schemas.openxmlformats.org/markup-compatibility/2006">
                <mc:Choice xmlns:v="urn:schemas-microsoft-com:vml" Requires="v">
                  <p:oleObj spid="_x0000_s321028" name="数式" r:id="rId43" imgW="1130040" imgH="203040" progId="Equation.3">
                    <p:embed/>
                  </p:oleObj>
                </mc:Choice>
                <mc:Fallback>
                  <p:oleObj name="数式" r:id="rId43" imgW="1130040" imgH="203040" progId="Equation.3">
                    <p:embed/>
                    <p:pic>
                      <p:nvPicPr>
                        <p:cNvPr id="469080" name="Object 88"/>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497" y="3584"/>
                          <a:ext cx="182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6633"/>
                              </a:solidFill>
                              <a:miter lim="800000"/>
                              <a:headEnd/>
                              <a:tailEnd/>
                            </a14:hiddenLine>
                          </a:ext>
                        </a:extLst>
                      </p:spPr>
                    </p:pic>
                  </p:oleObj>
                </mc:Fallback>
              </mc:AlternateContent>
            </a:graphicData>
          </a:graphic>
        </p:graphicFrame>
        <p:sp>
          <p:nvSpPr>
            <p:cNvPr id="469081" name="Rectangle 89"/>
            <p:cNvSpPr>
              <a:spLocks noChangeArrowheads="1"/>
            </p:cNvSpPr>
            <p:nvPr/>
          </p:nvSpPr>
          <p:spPr bwMode="auto">
            <a:xfrm>
              <a:off x="-684" y="3504"/>
              <a:ext cx="489" cy="473"/>
            </a:xfrm>
            <a:prstGeom prst="rect">
              <a:avLst/>
            </a:prstGeom>
            <a:solidFill>
              <a:srgbClr val="FFF0DC"/>
            </a:solidFill>
            <a:ln w="9525">
              <a:solidFill>
                <a:schemeClr val="accent1"/>
              </a:solidFill>
              <a:prstDash val="dash"/>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pSp>
      <p:graphicFrame>
        <p:nvGraphicFramePr>
          <p:cNvPr id="469082" name="Object 90"/>
          <p:cNvGraphicFramePr>
            <a:graphicFrameLocks noChangeAspect="1"/>
          </p:cNvGraphicFramePr>
          <p:nvPr/>
        </p:nvGraphicFramePr>
        <p:xfrm>
          <a:off x="-973138" y="5937250"/>
          <a:ext cx="520700" cy="519113"/>
        </p:xfrm>
        <a:graphic>
          <a:graphicData uri="http://schemas.openxmlformats.org/presentationml/2006/ole">
            <mc:AlternateContent xmlns:mc="http://schemas.openxmlformats.org/markup-compatibility/2006">
              <mc:Choice xmlns:v="urn:schemas-microsoft-com:vml" Requires="v">
                <p:oleObj spid="_x0000_s321029" name="数式" r:id="rId45" imgW="203040" imgH="203040" progId="Equation.3">
                  <p:embed/>
                </p:oleObj>
              </mc:Choice>
              <mc:Fallback>
                <p:oleObj name="数式" r:id="rId45" imgW="203040" imgH="203040" progId="Equation.3">
                  <p:embed/>
                  <p:pic>
                    <p:nvPicPr>
                      <p:cNvPr id="469082" name="Object 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973138" y="5937250"/>
                        <a:ext cx="5207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6633"/>
                            </a:solidFill>
                            <a:miter lim="800000"/>
                            <a:headEnd/>
                            <a:tailEnd/>
                          </a14:hiddenLine>
                        </a:ext>
                      </a:extLst>
                    </p:spPr>
                  </p:pic>
                </p:oleObj>
              </mc:Fallback>
            </mc:AlternateContent>
          </a:graphicData>
        </a:graphic>
      </p:graphicFrame>
      <p:sp>
        <p:nvSpPr>
          <p:cNvPr id="469083" name="AutoShape 91"/>
          <p:cNvSpPr>
            <a:spLocks noChangeArrowheads="1"/>
          </p:cNvSpPr>
          <p:nvPr/>
        </p:nvSpPr>
        <p:spPr bwMode="auto">
          <a:xfrm>
            <a:off x="9182100" y="4322763"/>
            <a:ext cx="2930525" cy="563562"/>
          </a:xfrm>
          <a:prstGeom prst="wedgeRoundRectCallout">
            <a:avLst>
              <a:gd name="adj1" fmla="val 3983"/>
              <a:gd name="adj2" fmla="val 85818"/>
              <a:gd name="adj3" fmla="val 16667"/>
            </a:avLst>
          </a:prstGeom>
          <a:solidFill>
            <a:srgbClr val="FFF0DC"/>
          </a:solidFill>
          <a:ln w="19050" algn="ctr">
            <a:solidFill>
              <a:srgbClr val="FFF0DC"/>
            </a:solidFill>
            <a:miter lim="800000"/>
            <a:headEnd/>
            <a:tailEnd/>
          </a:ln>
          <a:effectLst>
            <a:outerShdw blurRad="50800" dist="38100" dir="2700000" algn="tl" rotWithShape="0">
              <a:prstClr val="black">
                <a:alpha val="40000"/>
              </a:prstClr>
            </a:outerShdw>
          </a:effectLst>
        </p:spPr>
        <p:txBody>
          <a:bodyPr>
            <a:noAutofit/>
          </a:bodyPr>
          <a:lstStyle/>
          <a:p>
            <a:r>
              <a:rPr lang="ja-JP" altLang="en-US">
                <a:solidFill>
                  <a:srgbClr val="B44600"/>
                </a:solidFill>
              </a:rPr>
              <a:t>絶対値だから</a:t>
            </a:r>
            <a:r>
              <a:rPr lang="en-US" altLang="ja-JP">
                <a:solidFill>
                  <a:srgbClr val="B44600"/>
                </a:solidFill>
              </a:rPr>
              <a:t>±</a:t>
            </a:r>
          </a:p>
        </p:txBody>
      </p:sp>
      <p:sp>
        <p:nvSpPr>
          <p:cNvPr id="469084" name="Freeform 92"/>
          <p:cNvSpPr>
            <a:spLocks/>
          </p:cNvSpPr>
          <p:nvPr/>
        </p:nvSpPr>
        <p:spPr bwMode="auto">
          <a:xfrm>
            <a:off x="2549525" y="3838575"/>
            <a:ext cx="3321050" cy="568325"/>
          </a:xfrm>
          <a:custGeom>
            <a:avLst/>
            <a:gdLst>
              <a:gd name="T0" fmla="*/ 2092 w 2092"/>
              <a:gd name="T1" fmla="*/ 0 h 358"/>
              <a:gd name="T2" fmla="*/ 0 w 2092"/>
              <a:gd name="T3" fmla="*/ 358 h 358"/>
            </a:gdLst>
            <a:ahLst/>
            <a:cxnLst>
              <a:cxn ang="0">
                <a:pos x="T0" y="T1"/>
              </a:cxn>
              <a:cxn ang="0">
                <a:pos x="T2" y="T3"/>
              </a:cxn>
            </a:cxnLst>
            <a:rect l="0" t="0" r="r" b="b"/>
            <a:pathLst>
              <a:path w="2092" h="358">
                <a:moveTo>
                  <a:pt x="2092" y="0"/>
                </a:moveTo>
                <a:lnTo>
                  <a:pt x="0" y="358"/>
                </a:lnTo>
              </a:path>
            </a:pathLst>
          </a:custGeom>
          <a:noFill/>
          <a:ln w="28575" cap="flat" cmpd="sng">
            <a:solidFill>
              <a:srgbClr val="996633"/>
            </a:solidFill>
            <a:prstDash val="solid"/>
            <a:round/>
            <a:headEnd type="arrow"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graphicFrame>
        <p:nvGraphicFramePr>
          <p:cNvPr id="469085" name="Object 93"/>
          <p:cNvGraphicFramePr>
            <a:graphicFrameLocks noChangeAspect="1"/>
          </p:cNvGraphicFramePr>
          <p:nvPr/>
        </p:nvGraphicFramePr>
        <p:xfrm>
          <a:off x="7589838" y="4344194"/>
          <a:ext cx="307975" cy="336550"/>
        </p:xfrm>
        <a:graphic>
          <a:graphicData uri="http://schemas.openxmlformats.org/presentationml/2006/ole">
            <mc:AlternateContent xmlns:mc="http://schemas.openxmlformats.org/markup-compatibility/2006">
              <mc:Choice xmlns:v="urn:schemas-microsoft-com:vml" Requires="v">
                <p:oleObj spid="_x0000_s321030" name="数式" r:id="rId47" imgW="126720" imgH="139680" progId="Equation.3">
                  <p:embed/>
                </p:oleObj>
              </mc:Choice>
              <mc:Fallback>
                <p:oleObj name="数式" r:id="rId47" imgW="126720" imgH="139680" progId="Equation.3">
                  <p:embed/>
                  <p:pic>
                    <p:nvPicPr>
                      <p:cNvPr id="469085" name="Object 93"/>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589838" y="4344194"/>
                        <a:ext cx="307975" cy="33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086" name="Object 94"/>
          <p:cNvGraphicFramePr>
            <a:graphicFrameLocks noChangeAspect="1"/>
          </p:cNvGraphicFramePr>
          <p:nvPr/>
        </p:nvGraphicFramePr>
        <p:xfrm>
          <a:off x="7727950" y="4165600"/>
          <a:ext cx="1254125" cy="503238"/>
        </p:xfrm>
        <a:graphic>
          <a:graphicData uri="http://schemas.openxmlformats.org/presentationml/2006/ole">
            <mc:AlternateContent xmlns:mc="http://schemas.openxmlformats.org/markup-compatibility/2006">
              <mc:Choice xmlns:v="urn:schemas-microsoft-com:vml" Requires="v">
                <p:oleObj spid="_x0000_s321031" name="Equation" r:id="rId49" imgW="444240" imgH="190440" progId="Equation.DSMT4">
                  <p:embed/>
                </p:oleObj>
              </mc:Choice>
              <mc:Fallback>
                <p:oleObj name="Equation" r:id="rId49" imgW="444240" imgH="190440" progId="Equation.DSMT4">
                  <p:embed/>
                  <p:pic>
                    <p:nvPicPr>
                      <p:cNvPr id="469086" name="Object 94"/>
                      <p:cNvPicPr>
                        <a:picLocks noChangeAspect="1" noChangeArrowheads="1"/>
                      </p:cNvPicPr>
                      <p:nvPr/>
                    </p:nvPicPr>
                    <p:blipFill>
                      <a:blip r:embed="rId50"/>
                      <a:srcRect/>
                      <a:stretch>
                        <a:fillRect/>
                      </a:stretch>
                    </p:blipFill>
                    <p:spPr bwMode="auto">
                      <a:xfrm>
                        <a:off x="7727950" y="4165600"/>
                        <a:ext cx="1254125" cy="50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087" name="Object 95"/>
          <p:cNvGraphicFramePr>
            <a:graphicFrameLocks noChangeAspect="1"/>
          </p:cNvGraphicFramePr>
          <p:nvPr/>
        </p:nvGraphicFramePr>
        <p:xfrm>
          <a:off x="7277100" y="4267200"/>
          <a:ext cx="360363" cy="404812"/>
        </p:xfrm>
        <a:graphic>
          <a:graphicData uri="http://schemas.openxmlformats.org/presentationml/2006/ole">
            <mc:AlternateContent xmlns:mc="http://schemas.openxmlformats.org/markup-compatibility/2006">
              <mc:Choice xmlns:v="urn:schemas-microsoft-com:vml" Requires="v">
                <p:oleObj spid="_x0000_s321032" name="数式" r:id="rId51" imgW="139680" imgH="152280" progId="Equation.3">
                  <p:embed/>
                </p:oleObj>
              </mc:Choice>
              <mc:Fallback>
                <p:oleObj name="数式" r:id="rId51" imgW="139680" imgH="152280" progId="Equation.3">
                  <p:embed/>
                  <p:pic>
                    <p:nvPicPr>
                      <p:cNvPr id="469087" name="Object 95"/>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7277100" y="4267200"/>
                        <a:ext cx="360363" cy="404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9088" name="AutoShape 96"/>
          <p:cNvSpPr>
            <a:spLocks noChangeArrowheads="1"/>
          </p:cNvSpPr>
          <p:nvPr/>
        </p:nvSpPr>
        <p:spPr bwMode="auto">
          <a:xfrm>
            <a:off x="2860675" y="4338638"/>
            <a:ext cx="1601788" cy="460375"/>
          </a:xfrm>
          <a:prstGeom prst="roundRect">
            <a:avLst>
              <a:gd name="adj" fmla="val 50000"/>
            </a:avLst>
          </a:prstGeom>
          <a:noFill/>
          <a:ln w="19050" algn="ctr">
            <a:solidFill>
              <a:srgbClr val="00FFFF"/>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grpSp>
        <p:nvGrpSpPr>
          <p:cNvPr id="469089" name="Group 97"/>
          <p:cNvGrpSpPr>
            <a:grpSpLocks/>
          </p:cNvGrpSpPr>
          <p:nvPr/>
        </p:nvGrpSpPr>
        <p:grpSpPr bwMode="auto">
          <a:xfrm>
            <a:off x="9182100" y="3419475"/>
            <a:ext cx="3606800" cy="763588"/>
            <a:chOff x="3456" y="2219"/>
            <a:chExt cx="2304" cy="505"/>
          </a:xfrm>
        </p:grpSpPr>
        <p:sp>
          <p:nvSpPr>
            <p:cNvPr id="469090" name="AutoShape 98"/>
            <p:cNvSpPr>
              <a:spLocks noChangeArrowheads="1"/>
            </p:cNvSpPr>
            <p:nvPr/>
          </p:nvSpPr>
          <p:spPr bwMode="auto">
            <a:xfrm>
              <a:off x="3456" y="2219"/>
              <a:ext cx="2304" cy="505"/>
            </a:xfrm>
            <a:prstGeom prst="horizontalScroll">
              <a:avLst>
                <a:gd name="adj" fmla="val 12500"/>
              </a:avLst>
            </a:prstGeom>
            <a:solidFill>
              <a:srgbClr val="FFF0DC"/>
            </a:solidFill>
            <a:ln w="12700">
              <a:solidFill>
                <a:srgbClr val="FF9966"/>
              </a:solidFill>
              <a:round/>
              <a:headEnd/>
              <a:tailEnd/>
            </a:ln>
            <a:effectLst>
              <a:outerShdw dist="35921" dir="2700000" algn="ctr" rotWithShape="0">
                <a:srgbClr val="808080"/>
              </a:outerShdw>
            </a:effectLst>
          </p:spPr>
          <p:txBody>
            <a:bodyPr wrap="none" anchor="ctr">
              <a:noAutofit/>
            </a:bodyPr>
            <a:lstStyle/>
            <a:p>
              <a:r>
                <a:rPr lang="ja-JP" altLang="en-US" dirty="0">
                  <a:solidFill>
                    <a:srgbClr val="C84600"/>
                  </a:solidFill>
                </a:rPr>
                <a:t>指数法則</a:t>
              </a:r>
            </a:p>
          </p:txBody>
        </p:sp>
        <p:graphicFrame>
          <p:nvGraphicFramePr>
            <p:cNvPr id="469091" name="Object 99"/>
            <p:cNvGraphicFramePr>
              <a:graphicFrameLocks noChangeAspect="1"/>
            </p:cNvGraphicFramePr>
            <p:nvPr/>
          </p:nvGraphicFramePr>
          <p:xfrm>
            <a:off x="4470" y="2281"/>
            <a:ext cx="1290" cy="327"/>
          </p:xfrm>
          <a:graphic>
            <a:graphicData uri="http://schemas.openxmlformats.org/presentationml/2006/ole">
              <mc:AlternateContent xmlns:mc="http://schemas.openxmlformats.org/markup-compatibility/2006">
                <mc:Choice xmlns:v="urn:schemas-microsoft-com:vml" Requires="v">
                  <p:oleObj spid="_x0000_s321033" name="数式" r:id="rId53" imgW="799920" imgH="203040" progId="Equation.3">
                    <p:embed/>
                  </p:oleObj>
                </mc:Choice>
                <mc:Fallback>
                  <p:oleObj name="数式" r:id="rId53" imgW="799920" imgH="203040" progId="Equation.3">
                    <p:embed/>
                    <p:pic>
                      <p:nvPicPr>
                        <p:cNvPr id="469091" name="Object 99"/>
                        <p:cNvPicPr>
                          <a:picLocks noChangeAspect="1" noChangeArrowheads="1"/>
                        </p:cNvPicPr>
                        <p:nvPr/>
                      </p:nvPicPr>
                      <p:blipFill>
                        <a:blip r:embed="rId54">
                          <a:extLst>
                            <a:ext uri="{28A0092B-C50C-407E-A947-70E740481C1C}">
                              <a14:useLocalDpi xmlns:a14="http://schemas.microsoft.com/office/drawing/2010/main" val="0"/>
                            </a:ext>
                          </a:extLst>
                        </a:blip>
                        <a:srcRect/>
                        <a:stretch>
                          <a:fillRect/>
                        </a:stretch>
                      </p:blipFill>
                      <p:spPr bwMode="auto">
                        <a:xfrm>
                          <a:off x="4470" y="2281"/>
                          <a:ext cx="129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6633"/>
                              </a:solidFill>
                              <a:miter lim="800000"/>
                              <a:headEnd/>
                              <a:tailEnd/>
                            </a14:hiddenLine>
                          </a:ext>
                        </a:extLst>
                      </p:spPr>
                    </p:pic>
                  </p:oleObj>
                </mc:Fallback>
              </mc:AlternateContent>
            </a:graphicData>
          </a:graphic>
        </p:graphicFrame>
      </p:grpSp>
      <p:graphicFrame>
        <p:nvGraphicFramePr>
          <p:cNvPr id="469092" name="Object 100"/>
          <p:cNvGraphicFramePr>
            <a:graphicFrameLocks noChangeAspect="1"/>
          </p:cNvGraphicFramePr>
          <p:nvPr/>
        </p:nvGraphicFramePr>
        <p:xfrm>
          <a:off x="8175625" y="4351338"/>
          <a:ext cx="307975" cy="336550"/>
        </p:xfrm>
        <a:graphic>
          <a:graphicData uri="http://schemas.openxmlformats.org/presentationml/2006/ole">
            <mc:AlternateContent xmlns:mc="http://schemas.openxmlformats.org/markup-compatibility/2006">
              <mc:Choice xmlns:v="urn:schemas-microsoft-com:vml" Requires="v">
                <p:oleObj spid="_x0000_s321034" name="数式" r:id="rId55" imgW="126720" imgH="139680" progId="Equation.3">
                  <p:embed/>
                </p:oleObj>
              </mc:Choice>
              <mc:Fallback>
                <p:oleObj name="数式" r:id="rId55" imgW="126720" imgH="139680" progId="Equation.3">
                  <p:embed/>
                  <p:pic>
                    <p:nvPicPr>
                      <p:cNvPr id="469092" name="Object 100"/>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8175625" y="4351338"/>
                        <a:ext cx="307975" cy="33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9093" name="Rectangle 101"/>
          <p:cNvSpPr>
            <a:spLocks noChangeArrowheads="1"/>
          </p:cNvSpPr>
          <p:nvPr/>
        </p:nvSpPr>
        <p:spPr bwMode="auto">
          <a:xfrm>
            <a:off x="4537075" y="5608638"/>
            <a:ext cx="1244600" cy="579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a:solidFill>
                  <a:srgbClr val="000000"/>
                </a:solidFill>
                <a:latin typeface="Century" pitchFamily="18" charset="0"/>
                <a:cs typeface="Times New Roman" pitchFamily="18" charset="0"/>
              </a:rPr>
              <a:t>ただし</a:t>
            </a:r>
            <a:endParaRPr lang="ja-JP" altLang="en-US">
              <a:solidFill>
                <a:srgbClr val="000000"/>
              </a:solidFill>
            </a:endParaRPr>
          </a:p>
        </p:txBody>
      </p:sp>
      <p:sp>
        <p:nvSpPr>
          <p:cNvPr id="469101" name="Rectangle 109"/>
          <p:cNvSpPr>
            <a:spLocks noChangeArrowheads="1"/>
          </p:cNvSpPr>
          <p:nvPr/>
        </p:nvSpPr>
        <p:spPr bwMode="auto">
          <a:xfrm>
            <a:off x="7985126" y="3395532"/>
            <a:ext cx="55721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dirty="0">
                <a:solidFill>
                  <a:srgbClr val="FF9966"/>
                </a:solidFill>
                <a:latin typeface="Bookman Old Style" pitchFamily="18" charset="0"/>
                <a:cs typeface="Times New Roman" pitchFamily="18" charset="0"/>
              </a:rPr>
              <a:t>C'</a:t>
            </a:r>
            <a:endParaRPr lang="en-US" altLang="ja-JP" i="1" dirty="0">
              <a:solidFill>
                <a:srgbClr val="FF9966"/>
              </a:solidFill>
              <a:latin typeface="Bookman Old Style" pitchFamily="18" charset="0"/>
            </a:endParaRPr>
          </a:p>
        </p:txBody>
      </p:sp>
      <p:sp>
        <p:nvSpPr>
          <p:cNvPr id="469102" name="Rectangle 110"/>
          <p:cNvSpPr>
            <a:spLocks noChangeArrowheads="1"/>
          </p:cNvSpPr>
          <p:nvPr/>
        </p:nvSpPr>
        <p:spPr bwMode="auto">
          <a:xfrm rot="6207283">
            <a:off x="7990681" y="3734595"/>
            <a:ext cx="3841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oAutofit/>
          </a:bodyPr>
          <a:lstStyle/>
          <a:p>
            <a:r>
              <a:rPr lang="en-US" altLang="ja-JP">
                <a:solidFill>
                  <a:srgbClr val="FF9966"/>
                </a:solidFill>
              </a:rPr>
              <a:t>=</a:t>
            </a:r>
          </a:p>
        </p:txBody>
      </p:sp>
      <p:graphicFrame>
        <p:nvGraphicFramePr>
          <p:cNvPr id="469104" name="Object 112"/>
          <p:cNvGraphicFramePr>
            <a:graphicFrameLocks noChangeAspect="1"/>
          </p:cNvGraphicFramePr>
          <p:nvPr/>
        </p:nvGraphicFramePr>
        <p:xfrm>
          <a:off x="6365875" y="4997450"/>
          <a:ext cx="984250" cy="541338"/>
        </p:xfrm>
        <a:graphic>
          <a:graphicData uri="http://schemas.openxmlformats.org/presentationml/2006/ole">
            <mc:AlternateContent xmlns:mc="http://schemas.openxmlformats.org/markup-compatibility/2006">
              <mc:Choice xmlns:v="urn:schemas-microsoft-com:vml" Requires="v">
                <p:oleObj spid="_x0000_s321035" name="数式" r:id="rId56" imgW="368280" imgH="203040" progId="Equation.3">
                  <p:embed/>
                </p:oleObj>
              </mc:Choice>
              <mc:Fallback>
                <p:oleObj name="数式" r:id="rId56" imgW="368280" imgH="203040" progId="Equation.3">
                  <p:embed/>
                  <p:pic>
                    <p:nvPicPr>
                      <p:cNvPr id="469104" name="Object 112"/>
                      <p:cNvPicPr>
                        <a:picLocks noChangeAspect="1" noChangeArrowheads="1"/>
                      </p:cNvPicPr>
                      <p:nvPr/>
                    </p:nvPicPr>
                    <p:blipFill>
                      <a:blip r:embed="rId57">
                        <a:extLst>
                          <a:ext uri="{28A0092B-C50C-407E-A947-70E740481C1C}">
                            <a14:useLocalDpi xmlns:a14="http://schemas.microsoft.com/office/drawing/2010/main" val="0"/>
                          </a:ext>
                        </a:extLst>
                      </a:blip>
                      <a:srcRect/>
                      <a:stretch>
                        <a:fillRect/>
                      </a:stretch>
                    </p:blipFill>
                    <p:spPr bwMode="auto">
                      <a:xfrm>
                        <a:off x="6365875" y="4997450"/>
                        <a:ext cx="984250" cy="541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105" name="Object 113"/>
          <p:cNvGraphicFramePr>
            <a:graphicFrameLocks noChangeAspect="1"/>
          </p:cNvGraphicFramePr>
          <p:nvPr/>
        </p:nvGraphicFramePr>
        <p:xfrm>
          <a:off x="6002338" y="5160963"/>
          <a:ext cx="339725" cy="203200"/>
        </p:xfrm>
        <a:graphic>
          <a:graphicData uri="http://schemas.openxmlformats.org/presentationml/2006/ole">
            <mc:AlternateContent xmlns:mc="http://schemas.openxmlformats.org/markup-compatibility/2006">
              <mc:Choice xmlns:v="urn:schemas-microsoft-com:vml" Requires="v">
                <p:oleObj spid="_x0000_s321036" name="数式" r:id="rId58" imgW="126720" imgH="75960" progId="Equation.3">
                  <p:embed/>
                </p:oleObj>
              </mc:Choice>
              <mc:Fallback>
                <p:oleObj name="数式" r:id="rId58" imgW="126720" imgH="75960" progId="Equation.3">
                  <p:embed/>
                  <p:pic>
                    <p:nvPicPr>
                      <p:cNvPr id="469105" name="Object 113"/>
                      <p:cNvPicPr>
                        <a:picLocks noChangeAspect="1" noChangeArrowheads="1"/>
                      </p:cNvPicPr>
                      <p:nvPr/>
                    </p:nvPicPr>
                    <p:blipFill>
                      <a:blip r:embed="rId59">
                        <a:extLst>
                          <a:ext uri="{28A0092B-C50C-407E-A947-70E740481C1C}">
                            <a14:useLocalDpi xmlns:a14="http://schemas.microsoft.com/office/drawing/2010/main" val="0"/>
                          </a:ext>
                        </a:extLst>
                      </a:blip>
                      <a:srcRect/>
                      <a:stretch>
                        <a:fillRect/>
                      </a:stretch>
                    </p:blipFill>
                    <p:spPr bwMode="auto">
                      <a:xfrm>
                        <a:off x="6002338" y="5160963"/>
                        <a:ext cx="339725"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106" name="Object 114"/>
          <p:cNvGraphicFramePr>
            <a:graphicFrameLocks noChangeAspect="1"/>
          </p:cNvGraphicFramePr>
          <p:nvPr/>
        </p:nvGraphicFramePr>
        <p:xfrm>
          <a:off x="8220075" y="4930775"/>
          <a:ext cx="714375" cy="541338"/>
        </p:xfrm>
        <a:graphic>
          <a:graphicData uri="http://schemas.openxmlformats.org/presentationml/2006/ole">
            <mc:AlternateContent xmlns:mc="http://schemas.openxmlformats.org/markup-compatibility/2006">
              <mc:Choice xmlns:v="urn:schemas-microsoft-com:vml" Requires="v">
                <p:oleObj spid="_x0000_s321037" name="数式" r:id="rId60" imgW="266400" imgH="203040" progId="Equation.3">
                  <p:embed/>
                </p:oleObj>
              </mc:Choice>
              <mc:Fallback>
                <p:oleObj name="数式" r:id="rId60" imgW="266400" imgH="203040" progId="Equation.3">
                  <p:embed/>
                  <p:pic>
                    <p:nvPicPr>
                      <p:cNvPr id="469106" name="Object 114"/>
                      <p:cNvPicPr>
                        <a:picLocks noChangeAspect="1" noChangeArrowheads="1"/>
                      </p:cNvPicPr>
                      <p:nvPr/>
                    </p:nvPicPr>
                    <p:blipFill>
                      <a:blip r:embed="rId61">
                        <a:extLst>
                          <a:ext uri="{28A0092B-C50C-407E-A947-70E740481C1C}">
                            <a14:useLocalDpi xmlns:a14="http://schemas.microsoft.com/office/drawing/2010/main" val="0"/>
                          </a:ext>
                        </a:extLst>
                      </a:blip>
                      <a:srcRect/>
                      <a:stretch>
                        <a:fillRect/>
                      </a:stretch>
                    </p:blipFill>
                    <p:spPr bwMode="auto">
                      <a:xfrm>
                        <a:off x="8220075" y="4930775"/>
                        <a:ext cx="714375" cy="541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107" name="Object 115"/>
          <p:cNvGraphicFramePr>
            <a:graphicFrameLocks noChangeAspect="1"/>
          </p:cNvGraphicFramePr>
          <p:nvPr/>
        </p:nvGraphicFramePr>
        <p:xfrm>
          <a:off x="7319963" y="5062538"/>
          <a:ext cx="373062" cy="373062"/>
        </p:xfrm>
        <a:graphic>
          <a:graphicData uri="http://schemas.openxmlformats.org/presentationml/2006/ole">
            <mc:AlternateContent xmlns:mc="http://schemas.openxmlformats.org/markup-compatibility/2006">
              <mc:Choice xmlns:v="urn:schemas-microsoft-com:vml" Requires="v">
                <p:oleObj spid="_x0000_s321038" name="数式" r:id="rId62" imgW="139680" imgH="139680" progId="Equation.3">
                  <p:embed/>
                </p:oleObj>
              </mc:Choice>
              <mc:Fallback>
                <p:oleObj name="数式" r:id="rId62" imgW="139680" imgH="139680" progId="Equation.3">
                  <p:embed/>
                  <p:pic>
                    <p:nvPicPr>
                      <p:cNvPr id="469107" name="Object 115"/>
                      <p:cNvPicPr>
                        <a:picLocks noChangeAspect="1" noChangeArrowheads="1"/>
                      </p:cNvPicPr>
                      <p:nvPr/>
                    </p:nvPicPr>
                    <p:blipFill>
                      <a:blip r:embed="rId63">
                        <a:extLst>
                          <a:ext uri="{28A0092B-C50C-407E-A947-70E740481C1C}">
                            <a14:useLocalDpi xmlns:a14="http://schemas.microsoft.com/office/drawing/2010/main" val="0"/>
                          </a:ext>
                        </a:extLst>
                      </a:blip>
                      <a:srcRect/>
                      <a:stretch>
                        <a:fillRect/>
                      </a:stretch>
                    </p:blipFill>
                    <p:spPr bwMode="auto">
                      <a:xfrm>
                        <a:off x="7319963" y="5062538"/>
                        <a:ext cx="373062"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108" name="Object 116"/>
          <p:cNvGraphicFramePr>
            <a:graphicFrameLocks noChangeAspect="1"/>
          </p:cNvGraphicFramePr>
          <p:nvPr/>
        </p:nvGraphicFramePr>
        <p:xfrm>
          <a:off x="7729538" y="5006975"/>
          <a:ext cx="476250" cy="474663"/>
        </p:xfrm>
        <a:graphic>
          <a:graphicData uri="http://schemas.openxmlformats.org/presentationml/2006/ole">
            <mc:AlternateContent xmlns:mc="http://schemas.openxmlformats.org/markup-compatibility/2006">
              <mc:Choice xmlns:v="urn:schemas-microsoft-com:vml" Requires="v">
                <p:oleObj spid="_x0000_s321039" name="数式" r:id="rId64" imgW="177480" imgH="177480" progId="Equation.3">
                  <p:embed/>
                </p:oleObj>
              </mc:Choice>
              <mc:Fallback>
                <p:oleObj name="数式" r:id="rId64" imgW="177480" imgH="177480" progId="Equation.3">
                  <p:embed/>
                  <p:pic>
                    <p:nvPicPr>
                      <p:cNvPr id="469108" name="Object 116"/>
                      <p:cNvPicPr>
                        <a:picLocks noChangeAspect="1" noChangeArrowheads="1"/>
                      </p:cNvPicPr>
                      <p:nvPr/>
                    </p:nvPicPr>
                    <p:blipFill>
                      <a:blip r:embed="rId65">
                        <a:extLst>
                          <a:ext uri="{28A0092B-C50C-407E-A947-70E740481C1C}">
                            <a14:useLocalDpi xmlns:a14="http://schemas.microsoft.com/office/drawing/2010/main" val="0"/>
                          </a:ext>
                        </a:extLst>
                      </a:blip>
                      <a:srcRect/>
                      <a:stretch>
                        <a:fillRect/>
                      </a:stretch>
                    </p:blipFill>
                    <p:spPr bwMode="auto">
                      <a:xfrm>
                        <a:off x="7729538" y="5006975"/>
                        <a:ext cx="476250" cy="474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109" name="Object 117"/>
          <p:cNvGraphicFramePr>
            <a:graphicFrameLocks noChangeAspect="1"/>
          </p:cNvGraphicFramePr>
          <p:nvPr/>
        </p:nvGraphicFramePr>
        <p:xfrm>
          <a:off x="5743575" y="5711825"/>
          <a:ext cx="476250" cy="474663"/>
        </p:xfrm>
        <a:graphic>
          <a:graphicData uri="http://schemas.openxmlformats.org/presentationml/2006/ole">
            <mc:AlternateContent xmlns:mc="http://schemas.openxmlformats.org/markup-compatibility/2006">
              <mc:Choice xmlns:v="urn:schemas-microsoft-com:vml" Requires="v">
                <p:oleObj spid="_x0000_s321040" name="数式" r:id="rId66" imgW="177480" imgH="177480" progId="Equation.3">
                  <p:embed/>
                </p:oleObj>
              </mc:Choice>
              <mc:Fallback>
                <p:oleObj name="数式" r:id="rId66" imgW="177480" imgH="177480" progId="Equation.3">
                  <p:embed/>
                  <p:pic>
                    <p:nvPicPr>
                      <p:cNvPr id="469109" name="Object 117"/>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5743575" y="5711825"/>
                        <a:ext cx="476250" cy="474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110" name="Object 118"/>
          <p:cNvGraphicFramePr>
            <a:graphicFrameLocks noChangeAspect="1"/>
          </p:cNvGraphicFramePr>
          <p:nvPr/>
        </p:nvGraphicFramePr>
        <p:xfrm>
          <a:off x="6594475" y="5745163"/>
          <a:ext cx="373063" cy="406400"/>
        </p:xfrm>
        <a:graphic>
          <a:graphicData uri="http://schemas.openxmlformats.org/presentationml/2006/ole">
            <mc:AlternateContent xmlns:mc="http://schemas.openxmlformats.org/markup-compatibility/2006">
              <mc:Choice xmlns:v="urn:schemas-microsoft-com:vml" Requires="v">
                <p:oleObj spid="_x0000_s321041" name="数式" r:id="rId68" imgW="139680" imgH="152280" progId="Equation.3">
                  <p:embed/>
                </p:oleObj>
              </mc:Choice>
              <mc:Fallback>
                <p:oleObj name="数式" r:id="rId68" imgW="139680" imgH="152280" progId="Equation.3">
                  <p:embed/>
                  <p:pic>
                    <p:nvPicPr>
                      <p:cNvPr id="469110" name="Object 118"/>
                      <p:cNvPicPr>
                        <a:picLocks noChangeAspect="1" noChangeArrowheads="1"/>
                      </p:cNvPicPr>
                      <p:nvPr/>
                    </p:nvPicPr>
                    <p:blipFill>
                      <a:blip r:embed="rId69">
                        <a:extLst>
                          <a:ext uri="{28A0092B-C50C-407E-A947-70E740481C1C}">
                            <a14:useLocalDpi xmlns:a14="http://schemas.microsoft.com/office/drawing/2010/main" val="0"/>
                          </a:ext>
                        </a:extLst>
                      </a:blip>
                      <a:srcRect/>
                      <a:stretch>
                        <a:fillRect/>
                      </a:stretch>
                    </p:blipFill>
                    <p:spPr bwMode="auto">
                      <a:xfrm>
                        <a:off x="6594475" y="5745163"/>
                        <a:ext cx="373063"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111" name="Object 119"/>
          <p:cNvGraphicFramePr>
            <a:graphicFrameLocks noChangeAspect="1"/>
          </p:cNvGraphicFramePr>
          <p:nvPr/>
        </p:nvGraphicFramePr>
        <p:xfrm>
          <a:off x="6926263" y="5648325"/>
          <a:ext cx="1119187" cy="609600"/>
        </p:xfrm>
        <a:graphic>
          <a:graphicData uri="http://schemas.openxmlformats.org/presentationml/2006/ole">
            <mc:AlternateContent xmlns:mc="http://schemas.openxmlformats.org/markup-compatibility/2006">
              <mc:Choice xmlns:v="urn:schemas-microsoft-com:vml" Requires="v">
                <p:oleObj spid="_x0000_s321042" name="数式" r:id="rId70" imgW="419040" imgH="228600" progId="Equation.3">
                  <p:embed/>
                </p:oleObj>
              </mc:Choice>
              <mc:Fallback>
                <p:oleObj name="数式" r:id="rId70" imgW="419040" imgH="228600" progId="Equation.3">
                  <p:embed/>
                  <p:pic>
                    <p:nvPicPr>
                      <p:cNvPr id="469111" name="Object 119"/>
                      <p:cNvPicPr>
                        <a:picLocks noChangeAspect="1" noChangeArrowheads="1"/>
                      </p:cNvPicPr>
                      <p:nvPr/>
                    </p:nvPicPr>
                    <p:blipFill>
                      <a:blip r:embed="rId71">
                        <a:extLst>
                          <a:ext uri="{28A0092B-C50C-407E-A947-70E740481C1C}">
                            <a14:useLocalDpi xmlns:a14="http://schemas.microsoft.com/office/drawing/2010/main" val="0"/>
                          </a:ext>
                        </a:extLst>
                      </a:blip>
                      <a:srcRect/>
                      <a:stretch>
                        <a:fillRect/>
                      </a:stretch>
                    </p:blipFill>
                    <p:spPr bwMode="auto">
                      <a:xfrm>
                        <a:off x="6926263" y="5648325"/>
                        <a:ext cx="1119187"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9112" name="Object 120"/>
          <p:cNvGraphicFramePr>
            <a:graphicFrameLocks noChangeAspect="1"/>
          </p:cNvGraphicFramePr>
          <p:nvPr/>
        </p:nvGraphicFramePr>
        <p:xfrm>
          <a:off x="6211888" y="5846763"/>
          <a:ext cx="339725" cy="269875"/>
        </p:xfrm>
        <a:graphic>
          <a:graphicData uri="http://schemas.openxmlformats.org/presentationml/2006/ole">
            <mc:AlternateContent xmlns:mc="http://schemas.openxmlformats.org/markup-compatibility/2006">
              <mc:Choice xmlns:v="urn:schemas-microsoft-com:vml" Requires="v">
                <p:oleObj spid="_x0000_s321043" name="数式" r:id="rId72" imgW="126720" imgH="101520" progId="Equation.3">
                  <p:embed/>
                </p:oleObj>
              </mc:Choice>
              <mc:Fallback>
                <p:oleObj name="数式" r:id="rId72" imgW="126720" imgH="101520" progId="Equation.3">
                  <p:embed/>
                  <p:pic>
                    <p:nvPicPr>
                      <p:cNvPr id="469112" name="Object 120"/>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6211888" y="5846763"/>
                        <a:ext cx="339725" cy="269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69113" name="Group 121"/>
          <p:cNvGrpSpPr>
            <a:grpSpLocks/>
          </p:cNvGrpSpPr>
          <p:nvPr/>
        </p:nvGrpSpPr>
        <p:grpSpPr bwMode="auto">
          <a:xfrm>
            <a:off x="4098925" y="6929438"/>
            <a:ext cx="4970462" cy="1951037"/>
            <a:chOff x="2378" y="4362"/>
            <a:chExt cx="3131" cy="1229"/>
          </a:xfrm>
          <a:solidFill>
            <a:srgbClr val="FFF0DC"/>
          </a:solidFill>
          <a:effectLst>
            <a:outerShdw blurRad="50800" dist="38100" dir="2700000" algn="tl" rotWithShape="0">
              <a:prstClr val="black">
                <a:alpha val="40000"/>
              </a:prstClr>
            </a:outerShdw>
          </a:effectLst>
        </p:grpSpPr>
        <p:sp>
          <p:nvSpPr>
            <p:cNvPr id="469114" name="AutoShape 122"/>
            <p:cNvSpPr>
              <a:spLocks noChangeArrowheads="1"/>
            </p:cNvSpPr>
            <p:nvPr/>
          </p:nvSpPr>
          <p:spPr bwMode="auto">
            <a:xfrm>
              <a:off x="2378" y="4362"/>
              <a:ext cx="3131" cy="1229"/>
            </a:xfrm>
            <a:prstGeom prst="horizontalScroll">
              <a:avLst>
                <a:gd name="adj" fmla="val 8787"/>
              </a:avLst>
            </a:prstGeom>
            <a:grpFill/>
            <a:ln w="12700">
              <a:solidFill>
                <a:srgbClr val="FF99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graphicFrame>
          <p:nvGraphicFramePr>
            <p:cNvPr id="469115" name="Object 123"/>
            <p:cNvGraphicFramePr>
              <a:graphicFrameLocks noChangeAspect="1"/>
            </p:cNvGraphicFramePr>
            <p:nvPr/>
          </p:nvGraphicFramePr>
          <p:xfrm>
            <a:off x="2457" y="4832"/>
            <a:ext cx="3052" cy="634"/>
          </p:xfrm>
          <a:graphic>
            <a:graphicData uri="http://schemas.openxmlformats.org/presentationml/2006/ole">
              <mc:AlternateContent xmlns:mc="http://schemas.openxmlformats.org/markup-compatibility/2006">
                <mc:Choice xmlns:v="urn:schemas-microsoft-com:vml" Requires="v">
                  <p:oleObj spid="_x0000_s321044" name="数式" r:id="rId74" imgW="1892160" imgH="393480" progId="Equation.3">
                    <p:embed/>
                  </p:oleObj>
                </mc:Choice>
                <mc:Fallback>
                  <p:oleObj name="数式" r:id="rId74" imgW="1892160" imgH="393480" progId="Equation.3">
                    <p:embed/>
                    <p:pic>
                      <p:nvPicPr>
                        <p:cNvPr id="469115" name="Object 123"/>
                        <p:cNvPicPr>
                          <a:picLocks noChangeAspect="1" noChangeArrowheads="1"/>
                        </p:cNvPicPr>
                        <p:nvPr/>
                      </p:nvPicPr>
                      <p:blipFill>
                        <a:blip r:embed="rId75">
                          <a:extLst>
                            <a:ext uri="{28A0092B-C50C-407E-A947-70E740481C1C}">
                              <a14:useLocalDpi xmlns:a14="http://schemas.microsoft.com/office/drawing/2010/main" val="0"/>
                            </a:ext>
                          </a:extLst>
                        </a:blip>
                        <a:srcRect/>
                        <a:stretch>
                          <a:fillRect/>
                        </a:stretch>
                      </p:blipFill>
                      <p:spPr bwMode="auto">
                        <a:xfrm>
                          <a:off x="2457" y="4832"/>
                          <a:ext cx="3052"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6633"/>
                              </a:solidFill>
                              <a:miter lim="800000"/>
                              <a:headEnd/>
                              <a:tailEnd/>
                            </a14:hiddenLine>
                          </a:ext>
                        </a:extLst>
                      </p:spPr>
                    </p:pic>
                  </p:oleObj>
                </mc:Fallback>
              </mc:AlternateContent>
            </a:graphicData>
          </a:graphic>
        </p:graphicFrame>
        <p:sp>
          <p:nvSpPr>
            <p:cNvPr id="469116" name="Rectangle 124"/>
            <p:cNvSpPr>
              <a:spLocks noChangeArrowheads="1"/>
            </p:cNvSpPr>
            <p:nvPr/>
          </p:nvSpPr>
          <p:spPr bwMode="auto">
            <a:xfrm>
              <a:off x="2557" y="4483"/>
              <a:ext cx="2586" cy="365"/>
            </a:xfrm>
            <a:prstGeom prst="rect">
              <a:avLst/>
            </a:prstGeom>
            <a:grp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dirty="0">
                  <a:solidFill>
                    <a:srgbClr val="C84600"/>
                  </a:solidFill>
                  <a:latin typeface="Century" pitchFamily="18" charset="0"/>
                  <a:cs typeface="Times New Roman" pitchFamily="18" charset="0"/>
                </a:rPr>
                <a:t>1</a:t>
              </a:r>
              <a:r>
                <a:rPr lang="ja-JP" altLang="en-US" dirty="0">
                  <a:solidFill>
                    <a:srgbClr val="C84600"/>
                  </a:solidFill>
                  <a:latin typeface="Century" pitchFamily="18" charset="0"/>
                  <a:cs typeface="Times New Roman" pitchFamily="18" charset="0"/>
                </a:rPr>
                <a:t>次関数の関数の積分</a:t>
              </a:r>
              <a:endParaRPr lang="ja-JP" altLang="en-US" dirty="0">
                <a:solidFill>
                  <a:srgbClr val="C84600"/>
                </a:solidFill>
              </a:endParaRPr>
            </a:p>
          </p:txBody>
        </p:sp>
      </p:grpSp>
      <p:sp>
        <p:nvSpPr>
          <p:cNvPr id="469124" name="AutoShape 132"/>
          <p:cNvSpPr>
            <a:spLocks noChangeArrowheads="1"/>
          </p:cNvSpPr>
          <p:nvPr/>
        </p:nvSpPr>
        <p:spPr bwMode="auto">
          <a:xfrm>
            <a:off x="1840329" y="2233750"/>
            <a:ext cx="2767012" cy="1022350"/>
          </a:xfrm>
          <a:prstGeom prst="roundRect">
            <a:avLst>
              <a:gd name="adj" fmla="val 34731"/>
            </a:avLst>
          </a:prstGeom>
          <a:noFill/>
          <a:ln w="19050" algn="ctr">
            <a:solidFill>
              <a:srgbClr val="00FFFF"/>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469128" name="AutoShape 136"/>
          <p:cNvSpPr>
            <a:spLocks noChangeArrowheads="1"/>
          </p:cNvSpPr>
          <p:nvPr/>
        </p:nvSpPr>
        <p:spPr bwMode="auto">
          <a:xfrm>
            <a:off x="2270497" y="2760825"/>
            <a:ext cx="1420812" cy="431800"/>
          </a:xfrm>
          <a:prstGeom prst="roundRect">
            <a:avLst>
              <a:gd name="adj" fmla="val 50000"/>
            </a:avLst>
          </a:prstGeom>
          <a:noFill/>
          <a:ln w="19050" algn="ctr">
            <a:solidFill>
              <a:srgbClr val="00FFFF"/>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469138" name="Rectangle 146"/>
          <p:cNvSpPr>
            <a:spLocks noChangeArrowheads="1"/>
          </p:cNvSpPr>
          <p:nvPr/>
        </p:nvSpPr>
        <p:spPr bwMode="auto">
          <a:xfrm>
            <a:off x="8585200" y="5675313"/>
            <a:ext cx="3873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dirty="0">
                <a:solidFill>
                  <a:schemeClr val="accent1">
                    <a:lumMod val="75000"/>
                  </a:schemeClr>
                </a:solidFill>
                <a:cs typeface="Times New Roman" pitchFamily="18" charset="0"/>
              </a:rPr>
              <a:t>0</a:t>
            </a:r>
            <a:endParaRPr lang="en-US" altLang="ja-JP" dirty="0">
              <a:solidFill>
                <a:schemeClr val="accent1">
                  <a:lumMod val="75000"/>
                </a:schemeClr>
              </a:solidFill>
            </a:endParaRPr>
          </a:p>
        </p:txBody>
      </p:sp>
      <p:sp>
        <p:nvSpPr>
          <p:cNvPr id="469146" name="AutoShape 154"/>
          <p:cNvSpPr>
            <a:spLocks noChangeArrowheads="1"/>
          </p:cNvSpPr>
          <p:nvPr/>
        </p:nvSpPr>
        <p:spPr bwMode="auto">
          <a:xfrm>
            <a:off x="7769226" y="4229100"/>
            <a:ext cx="1201736" cy="261938"/>
          </a:xfrm>
          <a:prstGeom prst="roundRect">
            <a:avLst>
              <a:gd name="adj" fmla="val 50000"/>
            </a:avLst>
          </a:prstGeom>
          <a:noFill/>
          <a:ln w="19050" algn="ctr">
            <a:solidFill>
              <a:srgbClr val="FF3399"/>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469147" name="AutoShape 155"/>
          <p:cNvSpPr>
            <a:spLocks noChangeArrowheads="1"/>
          </p:cNvSpPr>
          <p:nvPr/>
        </p:nvSpPr>
        <p:spPr bwMode="auto">
          <a:xfrm>
            <a:off x="258763" y="7277100"/>
            <a:ext cx="2160587" cy="657225"/>
          </a:xfrm>
          <a:prstGeom prst="wedgeRoundRectCallout">
            <a:avLst>
              <a:gd name="adj1" fmla="val 43255"/>
              <a:gd name="adj2" fmla="val -94961"/>
              <a:gd name="adj3" fmla="val 16667"/>
            </a:avLst>
          </a:prstGeom>
          <a:solidFill>
            <a:srgbClr val="FFF0DC"/>
          </a:solidFill>
          <a:ln w="19050" algn="ctr">
            <a:solidFill>
              <a:srgbClr val="FFF0DC"/>
            </a:solidFill>
            <a:miter lim="800000"/>
            <a:headEnd/>
            <a:tailEnd/>
          </a:ln>
          <a:effectLst>
            <a:outerShdw blurRad="50800" dist="38100" dir="2700000" algn="tl" rotWithShape="0">
              <a:prstClr val="black">
                <a:alpha val="40000"/>
              </a:prstClr>
            </a:outerShdw>
          </a:effectLst>
        </p:spPr>
        <p:txBody>
          <a:bodyPr>
            <a:noAutofit/>
          </a:bodyPr>
          <a:lstStyle/>
          <a:p>
            <a:r>
              <a:rPr lang="ja-JP" altLang="en-US" dirty="0">
                <a:solidFill>
                  <a:srgbClr val="B44600"/>
                </a:solidFill>
                <a:latin typeface="Bookman Old Style" pitchFamily="18" charset="0"/>
              </a:rPr>
              <a:t>変数</a:t>
            </a:r>
            <a:r>
              <a:rPr lang="en-US" altLang="ja-JP" i="1" dirty="0">
                <a:solidFill>
                  <a:srgbClr val="B44600"/>
                </a:solidFill>
                <a:latin typeface="Bookman Old Style" pitchFamily="18" charset="0"/>
              </a:rPr>
              <a:t>v </a:t>
            </a:r>
            <a:r>
              <a:rPr lang="ja-JP" altLang="en-US" dirty="0">
                <a:solidFill>
                  <a:srgbClr val="B44600"/>
                </a:solidFill>
                <a:latin typeface="Bookman Old Style" pitchFamily="18" charset="0"/>
              </a:rPr>
              <a:t>だけ</a:t>
            </a:r>
          </a:p>
        </p:txBody>
      </p:sp>
      <p:sp>
        <p:nvSpPr>
          <p:cNvPr id="469148" name="AutoShape 156"/>
          <p:cNvSpPr>
            <a:spLocks noChangeArrowheads="1"/>
          </p:cNvSpPr>
          <p:nvPr/>
        </p:nvSpPr>
        <p:spPr bwMode="auto">
          <a:xfrm>
            <a:off x="5848350" y="7183438"/>
            <a:ext cx="2160588" cy="657225"/>
          </a:xfrm>
          <a:prstGeom prst="wedgeRoundRectCallout">
            <a:avLst>
              <a:gd name="adj1" fmla="val -44260"/>
              <a:gd name="adj2" fmla="val -84723"/>
              <a:gd name="adj3" fmla="val 16667"/>
            </a:avLst>
          </a:prstGeom>
          <a:solidFill>
            <a:srgbClr val="FFF0DC"/>
          </a:solidFill>
          <a:ln w="19050" algn="ctr">
            <a:solidFill>
              <a:srgbClr val="FFF0DC"/>
            </a:solidFill>
            <a:miter lim="800000"/>
            <a:headEnd/>
            <a:tailEnd/>
          </a:ln>
          <a:effectLst>
            <a:outerShdw blurRad="50800" dist="38100" dir="2700000" algn="tl" rotWithShape="0">
              <a:prstClr val="black">
                <a:alpha val="40000"/>
              </a:prstClr>
            </a:outerShdw>
          </a:effectLst>
        </p:spPr>
        <p:txBody>
          <a:bodyPr>
            <a:noAutofit/>
          </a:bodyPr>
          <a:lstStyle/>
          <a:p>
            <a:r>
              <a:rPr lang="ja-JP" altLang="en-US">
                <a:solidFill>
                  <a:srgbClr val="B44600"/>
                </a:solidFill>
                <a:latin typeface="Bookman Old Style" pitchFamily="18" charset="0"/>
              </a:rPr>
              <a:t>変数</a:t>
            </a:r>
            <a:r>
              <a:rPr lang="en-US" altLang="ja-JP" i="1">
                <a:solidFill>
                  <a:srgbClr val="B44600"/>
                </a:solidFill>
                <a:latin typeface="Bookman Old Style" pitchFamily="18" charset="0"/>
              </a:rPr>
              <a:t>t </a:t>
            </a:r>
            <a:r>
              <a:rPr lang="ja-JP" altLang="en-US">
                <a:solidFill>
                  <a:srgbClr val="B44600"/>
                </a:solidFill>
                <a:latin typeface="Bookman Old Style" pitchFamily="18" charset="0"/>
              </a:rPr>
              <a:t>だけ</a:t>
            </a:r>
          </a:p>
        </p:txBody>
      </p:sp>
      <p:sp>
        <p:nvSpPr>
          <p:cNvPr id="469149" name="AutoShape 157"/>
          <p:cNvSpPr>
            <a:spLocks noChangeArrowheads="1"/>
          </p:cNvSpPr>
          <p:nvPr/>
        </p:nvSpPr>
        <p:spPr bwMode="auto">
          <a:xfrm>
            <a:off x="2266950" y="7531100"/>
            <a:ext cx="3692525" cy="604838"/>
          </a:xfrm>
          <a:prstGeom prst="roundRect">
            <a:avLst>
              <a:gd name="adj" fmla="val 39106"/>
            </a:avLst>
          </a:prstGeom>
          <a:solidFill>
            <a:srgbClr val="FFF0DC"/>
          </a:solidFill>
          <a:ln w="19050" algn="ctr">
            <a:solidFill>
              <a:srgbClr val="FFF0DC"/>
            </a:solidFill>
            <a:round/>
            <a:headEnd/>
            <a:tailEnd/>
          </a:ln>
          <a:effectLst>
            <a:outerShdw blurRad="50800" dist="38100" dir="2700000" algn="tl" rotWithShape="0">
              <a:prstClr val="black">
                <a:alpha val="40000"/>
              </a:prstClr>
            </a:outerShdw>
          </a:effectLst>
        </p:spPr>
        <p:txBody>
          <a:bodyPr>
            <a:noAutofit/>
          </a:bodyPr>
          <a:lstStyle/>
          <a:p>
            <a:r>
              <a:rPr lang="ja-JP" altLang="en-US" dirty="0">
                <a:solidFill>
                  <a:srgbClr val="B44600"/>
                </a:solidFill>
                <a:latin typeface="Bookman Old Style" pitchFamily="18" charset="0"/>
              </a:rPr>
              <a:t>それぞれ積分できる</a:t>
            </a:r>
            <a:r>
              <a:rPr lang="en-US" altLang="ja-JP" dirty="0">
                <a:solidFill>
                  <a:srgbClr val="B44600"/>
                </a:solidFill>
                <a:latin typeface="Bookman Old Style" pitchFamily="18" charset="0"/>
              </a:rPr>
              <a:t>!</a:t>
            </a:r>
          </a:p>
        </p:txBody>
      </p:sp>
      <p:sp>
        <p:nvSpPr>
          <p:cNvPr id="469151" name="AutoShape 159"/>
          <p:cNvSpPr>
            <a:spLocks noChangeArrowheads="1"/>
          </p:cNvSpPr>
          <p:nvPr/>
        </p:nvSpPr>
        <p:spPr bwMode="auto">
          <a:xfrm>
            <a:off x="-1873250" y="3432175"/>
            <a:ext cx="1847850" cy="646113"/>
          </a:xfrm>
          <a:prstGeom prst="wedgeRoundRectCallout">
            <a:avLst>
              <a:gd name="adj1" fmla="val 32731"/>
              <a:gd name="adj2" fmla="val 78009"/>
              <a:gd name="adj3" fmla="val 16667"/>
            </a:avLst>
          </a:prstGeom>
          <a:solidFill>
            <a:srgbClr val="FFF0DC"/>
          </a:solidFill>
          <a:ln w="28575" algn="ctr">
            <a:solidFill>
              <a:srgbClr val="FFF0DC"/>
            </a:solidFill>
            <a:miter lim="800000"/>
            <a:headEnd/>
            <a:tailEnd/>
          </a:ln>
          <a:effectLst>
            <a:outerShdw blurRad="50800" dist="38100" dir="2700000" algn="tl" rotWithShape="0">
              <a:prstClr val="black">
                <a:alpha val="40000"/>
              </a:prstClr>
            </a:outerShdw>
          </a:effectLst>
        </p:spPr>
        <p:txBody>
          <a:bodyPr wrap="none" anchor="ctr">
            <a:noAutofit/>
          </a:bodyPr>
          <a:lstStyle/>
          <a:p>
            <a:pPr>
              <a:spcBef>
                <a:spcPct val="0"/>
              </a:spcBef>
            </a:pPr>
            <a:r>
              <a:rPr lang="ja-JP" altLang="en-US">
                <a:solidFill>
                  <a:srgbClr val="B44600"/>
                </a:solidFill>
                <a:latin typeface="Bookman Old Style" pitchFamily="18" charset="0"/>
                <a:cs typeface="Times New Roman" pitchFamily="18" charset="0"/>
              </a:rPr>
              <a:t>両辺</a:t>
            </a:r>
            <a:r>
              <a:rPr lang="en-US" altLang="ja-JP">
                <a:solidFill>
                  <a:srgbClr val="B44600"/>
                </a:solidFill>
                <a:latin typeface="Bookman Old Style" pitchFamily="18" charset="0"/>
                <a:cs typeface="Times New Roman" pitchFamily="18" charset="0"/>
              </a:rPr>
              <a:t>×</a:t>
            </a:r>
            <a:r>
              <a:rPr lang="en-US" altLang="ja-JP" i="1">
                <a:solidFill>
                  <a:srgbClr val="B44600"/>
                </a:solidFill>
                <a:latin typeface="Symbol" pitchFamily="18" charset="2"/>
                <a:cs typeface="Times New Roman" pitchFamily="18" charset="0"/>
              </a:rPr>
              <a:t>g</a:t>
            </a:r>
            <a:r>
              <a:rPr lang="en-US" altLang="ja-JP">
                <a:solidFill>
                  <a:srgbClr val="B44600"/>
                </a:solidFill>
                <a:latin typeface="Bookman Old Style" pitchFamily="18" charset="0"/>
                <a:cs typeface="Times New Roman" pitchFamily="18" charset="0"/>
              </a:rPr>
              <a:t> </a:t>
            </a:r>
            <a:endParaRPr lang="en-US" altLang="ja-JP">
              <a:solidFill>
                <a:srgbClr val="B44600"/>
              </a:solidFill>
              <a:latin typeface="ＭＳ Ｐゴシック" charset="-128"/>
              <a:cs typeface="Times New Roman" pitchFamily="18" charset="0"/>
            </a:endParaRPr>
          </a:p>
        </p:txBody>
      </p:sp>
      <p:sp>
        <p:nvSpPr>
          <p:cNvPr id="469162" name="Line 170"/>
          <p:cNvSpPr>
            <a:spLocks noChangeShapeType="1"/>
          </p:cNvSpPr>
          <p:nvPr/>
        </p:nvSpPr>
        <p:spPr bwMode="auto">
          <a:xfrm>
            <a:off x="1216025" y="4806950"/>
            <a:ext cx="1004888" cy="938213"/>
          </a:xfrm>
          <a:prstGeom prst="line">
            <a:avLst/>
          </a:prstGeom>
          <a:noFill/>
          <a:ln w="57150">
            <a:solidFill>
              <a:srgbClr val="00FFFF"/>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469163" name="Line 171"/>
          <p:cNvSpPr>
            <a:spLocks noChangeShapeType="1"/>
          </p:cNvSpPr>
          <p:nvPr/>
        </p:nvSpPr>
        <p:spPr bwMode="auto">
          <a:xfrm flipV="1">
            <a:off x="2139950" y="3328105"/>
            <a:ext cx="679449" cy="1016882"/>
          </a:xfrm>
          <a:prstGeom prst="line">
            <a:avLst/>
          </a:prstGeom>
          <a:noFill/>
          <a:ln w="57150">
            <a:solidFill>
              <a:srgbClr val="00FFFF"/>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469164" name="Freeform 172"/>
          <p:cNvSpPr>
            <a:spLocks/>
          </p:cNvSpPr>
          <p:nvPr/>
        </p:nvSpPr>
        <p:spPr bwMode="auto">
          <a:xfrm>
            <a:off x="568325" y="3054134"/>
            <a:ext cx="2362201" cy="1521041"/>
          </a:xfrm>
          <a:custGeom>
            <a:avLst/>
            <a:gdLst>
              <a:gd name="T0" fmla="*/ 0 w 2145"/>
              <a:gd name="T1" fmla="*/ 741 h 741"/>
              <a:gd name="T2" fmla="*/ 161 w 2145"/>
              <a:gd name="T3" fmla="*/ 580 h 741"/>
              <a:gd name="T4" fmla="*/ 2145 w 2145"/>
              <a:gd name="T5" fmla="*/ 0 h 741"/>
            </a:gdLst>
            <a:ahLst/>
            <a:cxnLst>
              <a:cxn ang="0">
                <a:pos x="T0" y="T1"/>
              </a:cxn>
              <a:cxn ang="0">
                <a:pos x="T2" y="T3"/>
              </a:cxn>
              <a:cxn ang="0">
                <a:pos x="T4" y="T5"/>
              </a:cxn>
            </a:cxnLst>
            <a:rect l="0" t="0" r="r" b="b"/>
            <a:pathLst>
              <a:path w="2145" h="741">
                <a:moveTo>
                  <a:pt x="0" y="741"/>
                </a:moveTo>
                <a:lnTo>
                  <a:pt x="161" y="580"/>
                </a:lnTo>
                <a:lnTo>
                  <a:pt x="2145" y="0"/>
                </a:lnTo>
              </a:path>
            </a:pathLst>
          </a:custGeom>
          <a:noFill/>
          <a:ln w="57150" cmpd="sng">
            <a:solidFill>
              <a:srgbClr val="00FFFF"/>
            </a:solidFill>
            <a:prstDash val="sysDot"/>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469165" name="Line 173"/>
          <p:cNvSpPr>
            <a:spLocks noChangeShapeType="1"/>
          </p:cNvSpPr>
          <p:nvPr/>
        </p:nvSpPr>
        <p:spPr bwMode="auto">
          <a:xfrm flipV="1">
            <a:off x="3721100" y="2855511"/>
            <a:ext cx="2290763" cy="1589489"/>
          </a:xfrm>
          <a:prstGeom prst="line">
            <a:avLst/>
          </a:prstGeom>
          <a:noFill/>
          <a:ln w="57150">
            <a:solidFill>
              <a:srgbClr val="00FFFF"/>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469166" name="Freeform 174"/>
          <p:cNvSpPr>
            <a:spLocks/>
          </p:cNvSpPr>
          <p:nvPr/>
        </p:nvSpPr>
        <p:spPr bwMode="auto">
          <a:xfrm>
            <a:off x="595313" y="4795838"/>
            <a:ext cx="2593975" cy="180975"/>
          </a:xfrm>
          <a:custGeom>
            <a:avLst/>
            <a:gdLst>
              <a:gd name="T0" fmla="*/ 0 w 1634"/>
              <a:gd name="T1" fmla="*/ 54 h 114"/>
              <a:gd name="T2" fmla="*/ 126 w 1634"/>
              <a:gd name="T3" fmla="*/ 114 h 114"/>
              <a:gd name="T4" fmla="*/ 1386 w 1634"/>
              <a:gd name="T5" fmla="*/ 106 h 114"/>
              <a:gd name="T6" fmla="*/ 1634 w 1634"/>
              <a:gd name="T7" fmla="*/ 0 h 114"/>
            </a:gdLst>
            <a:ahLst/>
            <a:cxnLst>
              <a:cxn ang="0">
                <a:pos x="T0" y="T1"/>
              </a:cxn>
              <a:cxn ang="0">
                <a:pos x="T2" y="T3"/>
              </a:cxn>
              <a:cxn ang="0">
                <a:pos x="T4" y="T5"/>
              </a:cxn>
              <a:cxn ang="0">
                <a:pos x="T6" y="T7"/>
              </a:cxn>
            </a:cxnLst>
            <a:rect l="0" t="0" r="r" b="b"/>
            <a:pathLst>
              <a:path w="1634" h="114">
                <a:moveTo>
                  <a:pt x="0" y="54"/>
                </a:moveTo>
                <a:lnTo>
                  <a:pt x="126" y="114"/>
                </a:lnTo>
                <a:lnTo>
                  <a:pt x="1386" y="106"/>
                </a:lnTo>
                <a:lnTo>
                  <a:pt x="1634" y="0"/>
                </a:lnTo>
              </a:path>
            </a:pathLst>
          </a:custGeom>
          <a:noFill/>
          <a:ln w="57150">
            <a:solidFill>
              <a:srgbClr val="00FFFF"/>
            </a:solidFill>
            <a:prstDash val="sysDot"/>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469167" name="Line 175"/>
          <p:cNvSpPr>
            <a:spLocks noChangeShapeType="1"/>
          </p:cNvSpPr>
          <p:nvPr/>
        </p:nvSpPr>
        <p:spPr bwMode="auto">
          <a:xfrm flipH="1">
            <a:off x="3795713" y="4624388"/>
            <a:ext cx="3933825" cy="1438275"/>
          </a:xfrm>
          <a:prstGeom prst="line">
            <a:avLst/>
          </a:prstGeom>
          <a:noFill/>
          <a:ln w="57150">
            <a:solidFill>
              <a:srgbClr val="00FFFF"/>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graphicFrame>
        <p:nvGraphicFramePr>
          <p:cNvPr id="469175" name="Object 183"/>
          <p:cNvGraphicFramePr>
            <a:graphicFrameLocks noChangeAspect="1"/>
          </p:cNvGraphicFramePr>
          <p:nvPr/>
        </p:nvGraphicFramePr>
        <p:xfrm>
          <a:off x="7588856" y="4343400"/>
          <a:ext cx="307975" cy="336550"/>
        </p:xfrm>
        <a:graphic>
          <a:graphicData uri="http://schemas.openxmlformats.org/presentationml/2006/ole">
            <mc:AlternateContent xmlns:mc="http://schemas.openxmlformats.org/markup-compatibility/2006">
              <mc:Choice xmlns:v="urn:schemas-microsoft-com:vml" Requires="v">
                <p:oleObj spid="_x0000_s321045" name="数式" r:id="rId76" imgW="126720" imgH="139680" progId="Equation.3">
                  <p:embed/>
                </p:oleObj>
              </mc:Choice>
              <mc:Fallback>
                <p:oleObj name="数式" r:id="rId76" imgW="126720" imgH="139680" progId="Equation.3">
                  <p:embed/>
                  <p:pic>
                    <p:nvPicPr>
                      <p:cNvPr id="469175" name="Object 183"/>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7588856" y="4343400"/>
                        <a:ext cx="307975" cy="33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9178" name="AutoShape 186"/>
          <p:cNvSpPr>
            <a:spLocks noChangeArrowheads="1"/>
          </p:cNvSpPr>
          <p:nvPr/>
        </p:nvSpPr>
        <p:spPr bwMode="auto">
          <a:xfrm>
            <a:off x="-6024815" y="4881185"/>
            <a:ext cx="5454650" cy="701675"/>
          </a:xfrm>
          <a:prstGeom prst="roundRect">
            <a:avLst>
              <a:gd name="adj" fmla="val 27407"/>
            </a:avLst>
          </a:prstGeom>
          <a:solidFill>
            <a:srgbClr val="FFF0DC"/>
          </a:solidFill>
          <a:ln w="28575" algn="ctr">
            <a:solidFill>
              <a:srgbClr val="FFF0DC"/>
            </a:solidFill>
            <a:round/>
            <a:headEnd/>
            <a:tailEnd/>
          </a:ln>
          <a:effectLst>
            <a:outerShdw blurRad="50800" dist="38100" dir="2700000" algn="tl" rotWithShape="0">
              <a:prstClr val="black">
                <a:alpha val="40000"/>
              </a:prstClr>
            </a:outerShdw>
          </a:effectLst>
        </p:spPr>
        <p:txBody>
          <a:bodyPr anchor="ctr">
            <a:noAutofit/>
          </a:bodyPr>
          <a:lstStyle/>
          <a:p>
            <a:pPr>
              <a:spcBef>
                <a:spcPct val="0"/>
              </a:spcBef>
            </a:pPr>
            <a:r>
              <a:rPr lang="ja-JP" altLang="en-US">
                <a:solidFill>
                  <a:srgbClr val="B44600"/>
                </a:solidFill>
                <a:latin typeface="Bookman Old Style" pitchFamily="18" charset="0"/>
                <a:cs typeface="Times New Roman" pitchFamily="18" charset="0"/>
              </a:rPr>
              <a:t>積分が実行できる形になおす</a:t>
            </a:r>
            <a:endParaRPr lang="ja-JP" altLang="en-US">
              <a:solidFill>
                <a:srgbClr val="B44600"/>
              </a:solidFill>
              <a:latin typeface="ＭＳ Ｐゴシック" charset="-128"/>
              <a:cs typeface="Times New Roman" pitchFamily="18" charset="0"/>
            </a:endParaRPr>
          </a:p>
        </p:txBody>
      </p:sp>
      <p:sp>
        <p:nvSpPr>
          <p:cNvPr id="469179" name="AutoShape 187"/>
          <p:cNvSpPr>
            <a:spLocks noChangeArrowheads="1"/>
          </p:cNvSpPr>
          <p:nvPr/>
        </p:nvSpPr>
        <p:spPr bwMode="auto">
          <a:xfrm>
            <a:off x="-1925638" y="4197350"/>
            <a:ext cx="1893888" cy="735013"/>
          </a:xfrm>
          <a:prstGeom prst="roundRect">
            <a:avLst>
              <a:gd name="adj" fmla="val 35338"/>
            </a:avLst>
          </a:prstGeom>
          <a:solidFill>
            <a:srgbClr val="FFF0DC"/>
          </a:solidFill>
          <a:ln w="28575" algn="ctr">
            <a:solidFill>
              <a:srgbClr val="FFF0DC"/>
            </a:solidFill>
            <a:round/>
            <a:headEnd/>
            <a:tailEnd/>
          </a:ln>
          <a:effectLst>
            <a:outerShdw blurRad="50800" dist="38100" dir="2700000" algn="tl" rotWithShape="0">
              <a:prstClr val="black">
                <a:alpha val="40000"/>
              </a:prstClr>
            </a:outerShdw>
          </a:effectLst>
        </p:spPr>
        <p:txBody>
          <a:bodyPr wrap="none" anchor="ctr">
            <a:noAutofit/>
          </a:bodyPr>
          <a:lstStyle/>
          <a:p>
            <a:pPr>
              <a:spcBef>
                <a:spcPct val="0"/>
              </a:spcBef>
            </a:pPr>
            <a:r>
              <a:rPr lang="ja-JP" altLang="en-US">
                <a:solidFill>
                  <a:srgbClr val="B44600"/>
                </a:solidFill>
                <a:latin typeface="Bookman Old Style" pitchFamily="18" charset="0"/>
                <a:cs typeface="Times New Roman" pitchFamily="18" charset="0"/>
              </a:rPr>
              <a:t>積分する</a:t>
            </a:r>
            <a:endParaRPr lang="ja-JP" altLang="en-US">
              <a:solidFill>
                <a:srgbClr val="B44600"/>
              </a:solidFill>
              <a:latin typeface="ＭＳ Ｐゴシック" charset="-128"/>
              <a:cs typeface="Times New Roman" pitchFamily="18" charset="0"/>
            </a:endParaRPr>
          </a:p>
        </p:txBody>
      </p:sp>
      <p:sp>
        <p:nvSpPr>
          <p:cNvPr id="469180" name="AutoShape 188"/>
          <p:cNvSpPr>
            <a:spLocks noChangeArrowheads="1"/>
          </p:cNvSpPr>
          <p:nvPr/>
        </p:nvSpPr>
        <p:spPr bwMode="auto">
          <a:xfrm>
            <a:off x="-5437188" y="5164138"/>
            <a:ext cx="3903663" cy="628650"/>
          </a:xfrm>
          <a:prstGeom prst="roundRect">
            <a:avLst>
              <a:gd name="adj" fmla="val 27130"/>
            </a:avLst>
          </a:prstGeom>
          <a:solidFill>
            <a:srgbClr val="FFF0DC"/>
          </a:solidFill>
          <a:ln w="28575" algn="ctr">
            <a:solidFill>
              <a:srgbClr val="FFF0DC"/>
            </a:solidFill>
            <a:round/>
            <a:headEnd/>
            <a:tailEnd/>
          </a:ln>
          <a:effectLst>
            <a:outerShdw blurRad="50800" dist="38100" dir="2700000" algn="tl" rotWithShape="0">
              <a:prstClr val="black">
                <a:alpha val="40000"/>
              </a:prstClr>
            </a:outerShdw>
          </a:effectLst>
        </p:spPr>
        <p:txBody>
          <a:bodyPr wrap="none" anchor="ctr">
            <a:noAutofit/>
          </a:bodyPr>
          <a:lstStyle/>
          <a:p>
            <a:pPr>
              <a:spcBef>
                <a:spcPct val="0"/>
              </a:spcBef>
            </a:pPr>
            <a:r>
              <a:rPr lang="ja-JP" altLang="en-US">
                <a:solidFill>
                  <a:srgbClr val="B44600"/>
                </a:solidFill>
              </a:rPr>
              <a:t>対数の定義を使って解く</a:t>
            </a:r>
          </a:p>
        </p:txBody>
      </p:sp>
      <p:sp>
        <p:nvSpPr>
          <p:cNvPr id="469181" name="AutoShape 189"/>
          <p:cNvSpPr>
            <a:spLocks noChangeArrowheads="1"/>
          </p:cNvSpPr>
          <p:nvPr/>
        </p:nvSpPr>
        <p:spPr bwMode="auto">
          <a:xfrm>
            <a:off x="-2713038" y="7159625"/>
            <a:ext cx="2160588" cy="657225"/>
          </a:xfrm>
          <a:prstGeom prst="wedgeRoundRectCallout">
            <a:avLst>
              <a:gd name="adj1" fmla="val 39347"/>
              <a:gd name="adj2" fmla="val -481"/>
              <a:gd name="adj3" fmla="val 16667"/>
            </a:avLst>
          </a:prstGeom>
          <a:solidFill>
            <a:srgbClr val="FFF0DC"/>
          </a:solidFill>
          <a:ln w="19050" algn="ctr">
            <a:solidFill>
              <a:srgbClr val="FFF0DC"/>
            </a:solidFill>
            <a:miter lim="800000"/>
            <a:headEnd/>
            <a:tailEnd/>
          </a:ln>
          <a:effectLst>
            <a:outerShdw blurRad="50800" dist="38100" dir="2700000" algn="tl" rotWithShape="0">
              <a:prstClr val="black">
                <a:alpha val="40000"/>
              </a:prstClr>
            </a:outerShdw>
          </a:effectLst>
        </p:spPr>
        <p:txBody>
          <a:bodyPr>
            <a:noAutofit/>
          </a:bodyPr>
          <a:lstStyle/>
          <a:p>
            <a:r>
              <a:rPr lang="en-US" altLang="ja-JP" i="1">
                <a:solidFill>
                  <a:srgbClr val="B44600"/>
                </a:solidFill>
                <a:latin typeface="Bookman Old Style" pitchFamily="18" charset="0"/>
              </a:rPr>
              <a:t>v </a:t>
            </a:r>
            <a:r>
              <a:rPr lang="ja-JP" altLang="en-US">
                <a:solidFill>
                  <a:srgbClr val="B44600"/>
                </a:solidFill>
                <a:latin typeface="Bookman Old Style" pitchFamily="18" charset="0"/>
              </a:rPr>
              <a:t>を求める</a:t>
            </a:r>
          </a:p>
        </p:txBody>
      </p:sp>
      <p:sp>
        <p:nvSpPr>
          <p:cNvPr id="469202" name="AutoShape 210"/>
          <p:cNvSpPr>
            <a:spLocks noChangeArrowheads="1"/>
          </p:cNvSpPr>
          <p:nvPr/>
        </p:nvSpPr>
        <p:spPr bwMode="auto">
          <a:xfrm>
            <a:off x="3119226" y="2767744"/>
            <a:ext cx="347663" cy="412750"/>
          </a:xfrm>
          <a:prstGeom prst="roundRect">
            <a:avLst>
              <a:gd name="adj" fmla="val 28079"/>
            </a:avLst>
          </a:prstGeom>
          <a:noFill/>
          <a:ln w="19050" algn="ctr">
            <a:solidFill>
              <a:srgbClr val="00FFFF"/>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469204" name="Rectangle 212"/>
          <p:cNvSpPr>
            <a:spLocks noChangeArrowheads="1"/>
          </p:cNvSpPr>
          <p:nvPr/>
        </p:nvSpPr>
        <p:spPr bwMode="auto">
          <a:xfrm>
            <a:off x="8799512" y="4164807"/>
            <a:ext cx="3508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a:solidFill>
                  <a:srgbClr val="00CC99"/>
                </a:solidFill>
                <a:latin typeface="Symbol" pitchFamily="18" charset="2"/>
              </a:rPr>
              <a:t>g</a:t>
            </a:r>
          </a:p>
        </p:txBody>
      </p:sp>
      <p:sp>
        <p:nvSpPr>
          <p:cNvPr id="469205" name="Rectangle 213"/>
          <p:cNvSpPr>
            <a:spLocks noChangeArrowheads="1"/>
          </p:cNvSpPr>
          <p:nvPr/>
        </p:nvSpPr>
        <p:spPr bwMode="auto">
          <a:xfrm>
            <a:off x="5549900" y="4192588"/>
            <a:ext cx="35083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a:solidFill>
                  <a:srgbClr val="00CC99"/>
                </a:solidFill>
                <a:latin typeface="Symbol" pitchFamily="18" charset="2"/>
              </a:rPr>
              <a:t>g</a:t>
            </a:r>
          </a:p>
        </p:txBody>
      </p:sp>
      <p:sp>
        <p:nvSpPr>
          <p:cNvPr id="469206" name="Line 214"/>
          <p:cNvSpPr>
            <a:spLocks noChangeShapeType="1"/>
          </p:cNvSpPr>
          <p:nvPr/>
        </p:nvSpPr>
        <p:spPr bwMode="auto">
          <a:xfrm flipH="1">
            <a:off x="5524500" y="4379913"/>
            <a:ext cx="166688" cy="373062"/>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469207" name="Line 215"/>
          <p:cNvSpPr>
            <a:spLocks noChangeShapeType="1"/>
          </p:cNvSpPr>
          <p:nvPr/>
        </p:nvSpPr>
        <p:spPr bwMode="auto">
          <a:xfrm flipH="1">
            <a:off x="8747124" y="4323557"/>
            <a:ext cx="166688" cy="373063"/>
          </a:xfrm>
          <a:prstGeom prst="line">
            <a:avLst/>
          </a:prstGeom>
          <a:noFill/>
          <a:ln w="2857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469208" name="Line 216"/>
          <p:cNvSpPr>
            <a:spLocks noChangeShapeType="1"/>
          </p:cNvSpPr>
          <p:nvPr/>
        </p:nvSpPr>
        <p:spPr bwMode="auto">
          <a:xfrm>
            <a:off x="6219825" y="4352925"/>
            <a:ext cx="231775" cy="361950"/>
          </a:xfrm>
          <a:prstGeom prst="line">
            <a:avLst/>
          </a:prstGeom>
          <a:noFill/>
          <a:ln w="2857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469209" name="Freeform 217"/>
          <p:cNvSpPr>
            <a:spLocks/>
          </p:cNvSpPr>
          <p:nvPr/>
        </p:nvSpPr>
        <p:spPr bwMode="auto">
          <a:xfrm>
            <a:off x="6553200" y="4710113"/>
            <a:ext cx="2193925" cy="109537"/>
          </a:xfrm>
          <a:custGeom>
            <a:avLst/>
            <a:gdLst>
              <a:gd name="T0" fmla="*/ 0 w 1382"/>
              <a:gd name="T1" fmla="*/ 0 h 69"/>
              <a:gd name="T2" fmla="*/ 156 w 1382"/>
              <a:gd name="T3" fmla="*/ 63 h 69"/>
              <a:gd name="T4" fmla="*/ 1203 w 1382"/>
              <a:gd name="T5" fmla="*/ 69 h 69"/>
              <a:gd name="T6" fmla="*/ 1382 w 1382"/>
              <a:gd name="T7" fmla="*/ 2 h 69"/>
            </a:gdLst>
            <a:ahLst/>
            <a:cxnLst>
              <a:cxn ang="0">
                <a:pos x="T0" y="T1"/>
              </a:cxn>
              <a:cxn ang="0">
                <a:pos x="T2" y="T3"/>
              </a:cxn>
              <a:cxn ang="0">
                <a:pos x="T4" y="T5"/>
              </a:cxn>
              <a:cxn ang="0">
                <a:pos x="T6" y="T7"/>
              </a:cxn>
            </a:cxnLst>
            <a:rect l="0" t="0" r="r" b="b"/>
            <a:pathLst>
              <a:path w="1382" h="69">
                <a:moveTo>
                  <a:pt x="0" y="0"/>
                </a:moveTo>
                <a:lnTo>
                  <a:pt x="156" y="63"/>
                </a:lnTo>
                <a:lnTo>
                  <a:pt x="1203" y="69"/>
                </a:lnTo>
                <a:lnTo>
                  <a:pt x="1382" y="2"/>
                </a:lnTo>
              </a:path>
            </a:pathLst>
          </a:custGeom>
          <a:noFill/>
          <a:ln w="57150" cmpd="sng">
            <a:solidFill>
              <a:srgbClr val="00FFFF"/>
            </a:solidFill>
            <a:prstDash val="sysDot"/>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469210" name="Freeform 218"/>
          <p:cNvSpPr>
            <a:spLocks/>
          </p:cNvSpPr>
          <p:nvPr/>
        </p:nvSpPr>
        <p:spPr bwMode="auto">
          <a:xfrm>
            <a:off x="5786438" y="4722813"/>
            <a:ext cx="488950" cy="130175"/>
          </a:xfrm>
          <a:custGeom>
            <a:avLst/>
            <a:gdLst>
              <a:gd name="T0" fmla="*/ 275 w 275"/>
              <a:gd name="T1" fmla="*/ 14 h 64"/>
              <a:gd name="T2" fmla="*/ 144 w 275"/>
              <a:gd name="T3" fmla="*/ 64 h 64"/>
              <a:gd name="T4" fmla="*/ 0 w 275"/>
              <a:gd name="T5" fmla="*/ 0 h 64"/>
            </a:gdLst>
            <a:ahLst/>
            <a:cxnLst>
              <a:cxn ang="0">
                <a:pos x="T0" y="T1"/>
              </a:cxn>
              <a:cxn ang="0">
                <a:pos x="T2" y="T3"/>
              </a:cxn>
              <a:cxn ang="0">
                <a:pos x="T4" y="T5"/>
              </a:cxn>
            </a:cxnLst>
            <a:rect l="0" t="0" r="r" b="b"/>
            <a:pathLst>
              <a:path w="275" h="64">
                <a:moveTo>
                  <a:pt x="275" y="14"/>
                </a:moveTo>
                <a:lnTo>
                  <a:pt x="144" y="64"/>
                </a:lnTo>
                <a:lnTo>
                  <a:pt x="0" y="0"/>
                </a:lnTo>
              </a:path>
            </a:pathLst>
          </a:custGeom>
          <a:noFill/>
          <a:ln w="57150" cmpd="sng">
            <a:solidFill>
              <a:srgbClr val="00FFFF"/>
            </a:solidFill>
            <a:prstDash val="sysDot"/>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469211" name="AutoShape 219"/>
          <p:cNvSpPr>
            <a:spLocks noChangeArrowheads="1"/>
          </p:cNvSpPr>
          <p:nvPr/>
        </p:nvSpPr>
        <p:spPr bwMode="auto">
          <a:xfrm>
            <a:off x="6208713" y="4324350"/>
            <a:ext cx="273050" cy="460375"/>
          </a:xfrm>
          <a:prstGeom prst="roundRect">
            <a:avLst>
              <a:gd name="adj" fmla="val 50000"/>
            </a:avLst>
          </a:prstGeom>
          <a:noFill/>
          <a:ln w="19050" algn="ctr">
            <a:solidFill>
              <a:srgbClr val="FF9966"/>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469212" name="Rectangle 220"/>
          <p:cNvSpPr>
            <a:spLocks noChangeArrowheads="1"/>
          </p:cNvSpPr>
          <p:nvPr/>
        </p:nvSpPr>
        <p:spPr bwMode="auto">
          <a:xfrm>
            <a:off x="6165850" y="6858000"/>
            <a:ext cx="295275" cy="438150"/>
          </a:xfrm>
          <a:prstGeom prst="rect">
            <a:avLst/>
          </a:prstGeom>
          <a:solidFill>
            <a:schemeClr val="bg1"/>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graphicFrame>
        <p:nvGraphicFramePr>
          <p:cNvPr id="469103" name="Object 111"/>
          <p:cNvGraphicFramePr>
            <a:graphicFrameLocks noChangeAspect="1"/>
          </p:cNvGraphicFramePr>
          <p:nvPr/>
        </p:nvGraphicFramePr>
        <p:xfrm>
          <a:off x="5305425" y="5111750"/>
          <a:ext cx="358775" cy="392113"/>
        </p:xfrm>
        <a:graphic>
          <a:graphicData uri="http://schemas.openxmlformats.org/presentationml/2006/ole">
            <mc:AlternateContent xmlns:mc="http://schemas.openxmlformats.org/markup-compatibility/2006">
              <mc:Choice xmlns:v="urn:schemas-microsoft-com:vml" Requires="v">
                <p:oleObj spid="_x0000_s321046" name="数式" r:id="rId77" imgW="126720" imgH="139680" progId="Equation.3">
                  <p:embed/>
                </p:oleObj>
              </mc:Choice>
              <mc:Fallback>
                <p:oleObj name="数式" r:id="rId77" imgW="126720" imgH="139680" progId="Equation.3">
                  <p:embed/>
                  <p:pic>
                    <p:nvPicPr>
                      <p:cNvPr id="469103" name="Object 111"/>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5305425" y="5111750"/>
                        <a:ext cx="358775"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9213" name="AutoShape 221"/>
          <p:cNvSpPr>
            <a:spLocks noChangeArrowheads="1"/>
          </p:cNvSpPr>
          <p:nvPr/>
        </p:nvSpPr>
        <p:spPr bwMode="auto">
          <a:xfrm>
            <a:off x="6437313" y="4329113"/>
            <a:ext cx="273050" cy="407987"/>
          </a:xfrm>
          <a:prstGeom prst="roundRect">
            <a:avLst>
              <a:gd name="adj" fmla="val 50000"/>
            </a:avLst>
          </a:prstGeom>
          <a:noFill/>
          <a:ln w="19050" algn="ctr">
            <a:solidFill>
              <a:srgbClr val="FF9966"/>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469214" name="Line 222"/>
          <p:cNvSpPr>
            <a:spLocks noChangeShapeType="1"/>
          </p:cNvSpPr>
          <p:nvPr/>
        </p:nvSpPr>
        <p:spPr bwMode="auto">
          <a:xfrm flipV="1">
            <a:off x="5627688" y="4679950"/>
            <a:ext cx="822325" cy="454025"/>
          </a:xfrm>
          <a:prstGeom prst="line">
            <a:avLst/>
          </a:prstGeom>
          <a:noFill/>
          <a:ln w="57150">
            <a:solidFill>
              <a:srgbClr val="FF9966"/>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469215" name="Line 223"/>
          <p:cNvSpPr>
            <a:spLocks noChangeShapeType="1"/>
          </p:cNvSpPr>
          <p:nvPr/>
        </p:nvSpPr>
        <p:spPr bwMode="auto">
          <a:xfrm flipH="1" flipV="1">
            <a:off x="5773738" y="4775200"/>
            <a:ext cx="687387" cy="392113"/>
          </a:xfrm>
          <a:prstGeom prst="line">
            <a:avLst/>
          </a:prstGeom>
          <a:noFill/>
          <a:ln w="57150">
            <a:solidFill>
              <a:srgbClr val="00FFFF"/>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469216" name="AutoShape 224"/>
          <p:cNvSpPr>
            <a:spLocks noChangeArrowheads="1"/>
          </p:cNvSpPr>
          <p:nvPr/>
        </p:nvSpPr>
        <p:spPr bwMode="auto">
          <a:xfrm>
            <a:off x="5213350" y="4295775"/>
            <a:ext cx="735013" cy="517525"/>
          </a:xfrm>
          <a:prstGeom prst="roundRect">
            <a:avLst>
              <a:gd name="adj" fmla="val 33435"/>
            </a:avLst>
          </a:prstGeom>
          <a:noFill/>
          <a:ln w="19050" algn="ctr">
            <a:solidFill>
              <a:srgbClr val="00FFFF"/>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469217" name="Line 225"/>
          <p:cNvSpPr>
            <a:spLocks noChangeShapeType="1"/>
          </p:cNvSpPr>
          <p:nvPr/>
        </p:nvSpPr>
        <p:spPr bwMode="auto">
          <a:xfrm flipH="1" flipV="1">
            <a:off x="7950200" y="4613275"/>
            <a:ext cx="434975" cy="520700"/>
          </a:xfrm>
          <a:prstGeom prst="line">
            <a:avLst/>
          </a:prstGeom>
          <a:noFill/>
          <a:ln w="57150">
            <a:solidFill>
              <a:srgbClr val="00FFFF"/>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469218" name="AutoShape 226"/>
          <p:cNvSpPr>
            <a:spLocks noChangeArrowheads="1"/>
          </p:cNvSpPr>
          <p:nvPr/>
        </p:nvSpPr>
        <p:spPr bwMode="auto">
          <a:xfrm>
            <a:off x="7737475" y="4229100"/>
            <a:ext cx="606425" cy="469900"/>
          </a:xfrm>
          <a:prstGeom prst="roundRect">
            <a:avLst>
              <a:gd name="adj" fmla="val 27704"/>
            </a:avLst>
          </a:prstGeom>
          <a:noFill/>
          <a:ln w="19050" algn="ctr">
            <a:solidFill>
              <a:srgbClr val="00FFFF"/>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469219" name="Line 227"/>
          <p:cNvSpPr>
            <a:spLocks noChangeShapeType="1"/>
          </p:cNvSpPr>
          <p:nvPr/>
        </p:nvSpPr>
        <p:spPr bwMode="auto">
          <a:xfrm flipV="1">
            <a:off x="7999413" y="3870325"/>
            <a:ext cx="312737" cy="1192213"/>
          </a:xfrm>
          <a:prstGeom prst="line">
            <a:avLst/>
          </a:prstGeom>
          <a:noFill/>
          <a:ln w="57150">
            <a:solidFill>
              <a:srgbClr val="00FFFF"/>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469221" name="AutoShape 229"/>
          <p:cNvSpPr>
            <a:spLocks noChangeArrowheads="1"/>
          </p:cNvSpPr>
          <p:nvPr/>
        </p:nvSpPr>
        <p:spPr bwMode="auto">
          <a:xfrm>
            <a:off x="7694613" y="4210050"/>
            <a:ext cx="1268412" cy="508000"/>
          </a:xfrm>
          <a:prstGeom prst="roundRect">
            <a:avLst>
              <a:gd name="adj" fmla="val 35000"/>
            </a:avLst>
          </a:prstGeom>
          <a:noFill/>
          <a:ln w="19050" algn="ctr">
            <a:solidFill>
              <a:srgbClr val="FF9966"/>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201" name="Rectangle 74">
            <a:extLst>
              <a:ext uri="{FF2B5EF4-FFF2-40B4-BE49-F238E27FC236}">
                <a16:creationId xmlns:a16="http://schemas.microsoft.com/office/drawing/2014/main" id="{49D201B3-117F-42F5-98FD-F66CFFF18E4C}"/>
              </a:ext>
            </a:extLst>
          </p:cNvPr>
          <p:cNvSpPr>
            <a:spLocks noChangeArrowheads="1"/>
          </p:cNvSpPr>
          <p:nvPr/>
        </p:nvSpPr>
        <p:spPr bwMode="auto">
          <a:xfrm>
            <a:off x="3805238" y="4225925"/>
            <a:ext cx="350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dirty="0">
                <a:solidFill>
                  <a:srgbClr val="00CC99"/>
                </a:solidFill>
                <a:latin typeface="Symbol" pitchFamily="18" charset="2"/>
                <a:cs typeface="Times New Roman" pitchFamily="18" charset="0"/>
              </a:rPr>
              <a:t>g</a:t>
            </a:r>
            <a:endParaRPr lang="en-US" altLang="ja-JP" dirty="0">
              <a:solidFill>
                <a:srgbClr val="00CC99"/>
              </a:solidFill>
              <a:latin typeface="Bookman Old Style" pitchFamily="18" charset="0"/>
            </a:endParaRPr>
          </a:p>
        </p:txBody>
      </p:sp>
      <p:grpSp>
        <p:nvGrpSpPr>
          <p:cNvPr id="2" name="グループ化 1">
            <a:extLst>
              <a:ext uri="{FF2B5EF4-FFF2-40B4-BE49-F238E27FC236}">
                <a16:creationId xmlns:a16="http://schemas.microsoft.com/office/drawing/2014/main" id="{58544A0A-6FE9-45C1-8E6C-0CEB04B89148}"/>
              </a:ext>
            </a:extLst>
          </p:cNvPr>
          <p:cNvGrpSpPr/>
          <p:nvPr/>
        </p:nvGrpSpPr>
        <p:grpSpPr>
          <a:xfrm>
            <a:off x="-19050" y="63122"/>
            <a:ext cx="6553200" cy="3151703"/>
            <a:chOff x="-19050" y="63122"/>
            <a:chExt cx="6553200" cy="3151703"/>
          </a:xfrm>
        </p:grpSpPr>
        <p:sp>
          <p:nvSpPr>
            <p:cNvPr id="202" name="Rectangle 2">
              <a:extLst>
                <a:ext uri="{FF2B5EF4-FFF2-40B4-BE49-F238E27FC236}">
                  <a16:creationId xmlns:a16="http://schemas.microsoft.com/office/drawing/2014/main" id="{A013C433-984C-4FE8-B976-0FCEAAED80CF}"/>
                </a:ext>
              </a:extLst>
            </p:cNvPr>
            <p:cNvSpPr>
              <a:spLocks noChangeArrowheads="1"/>
            </p:cNvSpPr>
            <p:nvPr/>
          </p:nvSpPr>
          <p:spPr bwMode="auto">
            <a:xfrm>
              <a:off x="2339975" y="1470163"/>
              <a:ext cx="13255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dirty="0">
                  <a:latin typeface="Bookman Old Style" pitchFamily="18" charset="0"/>
                  <a:cs typeface="Times New Roman" pitchFamily="18" charset="0"/>
                </a:rPr>
                <a:t>g' </a:t>
              </a:r>
              <a:r>
                <a:rPr lang="en-US" altLang="ja-JP" dirty="0">
                  <a:latin typeface="Symbol" pitchFamily="18" charset="2"/>
                  <a:cs typeface="Times New Roman" pitchFamily="18" charset="0"/>
                </a:rPr>
                <a:t>+</a:t>
              </a:r>
              <a:r>
                <a:rPr lang="en-US" altLang="ja-JP" i="1" dirty="0">
                  <a:latin typeface="Symbol" pitchFamily="18" charset="2"/>
                  <a:cs typeface="Times New Roman" pitchFamily="18" charset="0"/>
                </a:rPr>
                <a:t>g </a:t>
              </a:r>
              <a:r>
                <a:rPr lang="en-US" altLang="ja-JP" i="1" dirty="0">
                  <a:latin typeface="Bookman Old Style" pitchFamily="18" charset="0"/>
                  <a:cs typeface="Times New Roman" pitchFamily="18" charset="0"/>
                </a:rPr>
                <a:t>v</a:t>
              </a:r>
            </a:p>
          </p:txBody>
        </p:sp>
        <p:sp>
          <p:nvSpPr>
            <p:cNvPr id="204" name="Rectangle 3">
              <a:extLst>
                <a:ext uri="{FF2B5EF4-FFF2-40B4-BE49-F238E27FC236}">
                  <a16:creationId xmlns:a16="http://schemas.microsoft.com/office/drawing/2014/main" id="{4B621D15-9669-4E7A-A72E-7C143631D1DB}"/>
                </a:ext>
              </a:extLst>
            </p:cNvPr>
            <p:cNvSpPr>
              <a:spLocks noChangeArrowheads="1"/>
            </p:cNvSpPr>
            <p:nvPr/>
          </p:nvSpPr>
          <p:spPr bwMode="auto">
            <a:xfrm>
              <a:off x="5119688" y="1259025"/>
              <a:ext cx="13811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a:latin typeface="Bookman Old Style" pitchFamily="18" charset="0"/>
                </a:rPr>
                <a:t>(    )</a:t>
              </a:r>
              <a:r>
                <a:rPr lang="en-US" altLang="ja-JP" i="1">
                  <a:latin typeface="Bookman Old Style" pitchFamily="18" charset="0"/>
                </a:rPr>
                <a:t>dt</a:t>
              </a:r>
            </a:p>
          </p:txBody>
        </p:sp>
        <p:graphicFrame>
          <p:nvGraphicFramePr>
            <p:cNvPr id="205" name="Object 12">
              <a:extLst>
                <a:ext uri="{FF2B5EF4-FFF2-40B4-BE49-F238E27FC236}">
                  <a16:creationId xmlns:a16="http://schemas.microsoft.com/office/drawing/2014/main" id="{C8EA40C4-F02E-4C48-88AD-8E4C722CC2B5}"/>
                </a:ext>
              </a:extLst>
            </p:cNvPr>
            <p:cNvGraphicFramePr>
              <a:graphicFrameLocks noChangeAspect="1"/>
            </p:cNvGraphicFramePr>
            <p:nvPr>
              <p:extLst>
                <p:ext uri="{D42A27DB-BD31-4B8C-83A1-F6EECF244321}">
                  <p14:modId xmlns:p14="http://schemas.microsoft.com/office/powerpoint/2010/main" val="1209708277"/>
                </p:ext>
              </p:extLst>
            </p:nvPr>
          </p:nvGraphicFramePr>
          <p:xfrm>
            <a:off x="3752850" y="1095513"/>
            <a:ext cx="633413" cy="969962"/>
          </p:xfrm>
          <a:graphic>
            <a:graphicData uri="http://schemas.openxmlformats.org/presentationml/2006/ole">
              <mc:AlternateContent xmlns:mc="http://schemas.openxmlformats.org/markup-compatibility/2006">
                <mc:Choice xmlns:v="urn:schemas-microsoft-com:vml" Requires="v">
                  <p:oleObj spid="_x0000_s321047" name="数式" r:id="rId79" imgW="253800" imgH="393480" progId="Equation.3">
                    <p:embed/>
                  </p:oleObj>
                </mc:Choice>
                <mc:Fallback>
                  <p:oleObj name="数式" r:id="rId79" imgW="253800" imgH="393480" progId="Equation.3">
                    <p:embed/>
                    <p:pic>
                      <p:nvPicPr>
                        <p:cNvPr id="179" name="Object 12">
                          <a:extLst>
                            <a:ext uri="{FF2B5EF4-FFF2-40B4-BE49-F238E27FC236}">
                              <a16:creationId xmlns:a16="http://schemas.microsoft.com/office/drawing/2014/main" id="{ACC0C61B-88CC-416A-BE50-6530E339C93C}"/>
                            </a:ext>
                          </a:extLst>
                        </p:cNvPr>
                        <p:cNvPicPr>
                          <a:picLocks noChangeAspect="1" noChangeArrowheads="1"/>
                        </p:cNvPicPr>
                        <p:nvPr/>
                      </p:nvPicPr>
                      <p:blipFill>
                        <a:blip r:embed="rId80">
                          <a:extLst>
                            <a:ext uri="{28A0092B-C50C-407E-A947-70E740481C1C}">
                              <a14:useLocalDpi xmlns:a14="http://schemas.microsoft.com/office/drawing/2010/main" val="0"/>
                            </a:ext>
                          </a:extLst>
                        </a:blip>
                        <a:srcRect/>
                        <a:stretch>
                          <a:fillRect/>
                        </a:stretch>
                      </p:blipFill>
                      <p:spPr bwMode="auto">
                        <a:xfrm>
                          <a:off x="3752850" y="1095513"/>
                          <a:ext cx="633413" cy="969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6" name="Object 13">
              <a:extLst>
                <a:ext uri="{FF2B5EF4-FFF2-40B4-BE49-F238E27FC236}">
                  <a16:creationId xmlns:a16="http://schemas.microsoft.com/office/drawing/2014/main" id="{326A8F34-38A0-433C-AF35-9B048D4319BC}"/>
                </a:ext>
              </a:extLst>
            </p:cNvPr>
            <p:cNvGraphicFramePr>
              <a:graphicFrameLocks noChangeAspect="1"/>
            </p:cNvGraphicFramePr>
            <p:nvPr>
              <p:extLst>
                <p:ext uri="{D42A27DB-BD31-4B8C-83A1-F6EECF244321}">
                  <p14:modId xmlns:p14="http://schemas.microsoft.com/office/powerpoint/2010/main" val="1802677318"/>
                </p:ext>
              </p:extLst>
            </p:nvPr>
          </p:nvGraphicFramePr>
          <p:xfrm>
            <a:off x="4724400" y="1466988"/>
            <a:ext cx="315913" cy="250825"/>
          </p:xfrm>
          <a:graphic>
            <a:graphicData uri="http://schemas.openxmlformats.org/presentationml/2006/ole">
              <mc:AlternateContent xmlns:mc="http://schemas.openxmlformats.org/markup-compatibility/2006">
                <mc:Choice xmlns:v="urn:schemas-microsoft-com:vml" Requires="v">
                  <p:oleObj spid="_x0000_s321048" name="数式" r:id="rId81" imgW="126720" imgH="101520" progId="Equation.3">
                    <p:embed/>
                  </p:oleObj>
                </mc:Choice>
                <mc:Fallback>
                  <p:oleObj name="数式" r:id="rId81" imgW="126720" imgH="101520" progId="Equation.3">
                    <p:embed/>
                    <p:pic>
                      <p:nvPicPr>
                        <p:cNvPr id="180" name="Object 13">
                          <a:extLst>
                            <a:ext uri="{FF2B5EF4-FFF2-40B4-BE49-F238E27FC236}">
                              <a16:creationId xmlns:a16="http://schemas.microsoft.com/office/drawing/2014/main" id="{D37A40ED-7846-41C6-90C7-3A7CA0490FDF}"/>
                            </a:ext>
                          </a:extLst>
                        </p:cNvPr>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4724400" y="1466988"/>
                          <a:ext cx="315913" cy="250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7" name="Object 14">
              <a:extLst>
                <a:ext uri="{FF2B5EF4-FFF2-40B4-BE49-F238E27FC236}">
                  <a16:creationId xmlns:a16="http://schemas.microsoft.com/office/drawing/2014/main" id="{B127B796-0B04-47E5-A9F1-96B59AB10CBB}"/>
                </a:ext>
              </a:extLst>
            </p:cNvPr>
            <p:cNvGraphicFramePr>
              <a:graphicFrameLocks noChangeAspect="1"/>
            </p:cNvGraphicFramePr>
            <p:nvPr>
              <p:extLst>
                <p:ext uri="{D42A27DB-BD31-4B8C-83A1-F6EECF244321}">
                  <p14:modId xmlns:p14="http://schemas.microsoft.com/office/powerpoint/2010/main" val="4070832598"/>
                </p:ext>
              </p:extLst>
            </p:nvPr>
          </p:nvGraphicFramePr>
          <p:xfrm>
            <a:off x="5343525" y="1362213"/>
            <a:ext cx="536575" cy="406400"/>
          </p:xfrm>
          <a:graphic>
            <a:graphicData uri="http://schemas.openxmlformats.org/presentationml/2006/ole">
              <mc:AlternateContent xmlns:mc="http://schemas.openxmlformats.org/markup-compatibility/2006">
                <mc:Choice xmlns:v="urn:schemas-microsoft-com:vml" Requires="v">
                  <p:oleObj spid="_x0000_s321049" name="数式" r:id="rId83" imgW="215640" imgH="164880" progId="Equation.3">
                    <p:embed/>
                  </p:oleObj>
                </mc:Choice>
                <mc:Fallback>
                  <p:oleObj name="数式" r:id="rId83" imgW="215640" imgH="164880" progId="Equation.3">
                    <p:embed/>
                    <p:pic>
                      <p:nvPicPr>
                        <p:cNvPr id="181" name="Object 14">
                          <a:extLst>
                            <a:ext uri="{FF2B5EF4-FFF2-40B4-BE49-F238E27FC236}">
                              <a16:creationId xmlns:a16="http://schemas.microsoft.com/office/drawing/2014/main" id="{FCECACD4-308E-445E-AFE0-2AAFBB881867}"/>
                            </a:ext>
                          </a:extLst>
                        </p:cNvPr>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5343525" y="1362213"/>
                          <a:ext cx="536575"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8" name="Rectangle 17">
              <a:extLst>
                <a:ext uri="{FF2B5EF4-FFF2-40B4-BE49-F238E27FC236}">
                  <a16:creationId xmlns:a16="http://schemas.microsoft.com/office/drawing/2014/main" id="{738FB685-CD80-4834-B4AD-C65499F7181E}"/>
                </a:ext>
              </a:extLst>
            </p:cNvPr>
            <p:cNvSpPr>
              <a:spLocks noChangeArrowheads="1"/>
            </p:cNvSpPr>
            <p:nvPr/>
          </p:nvSpPr>
          <p:spPr bwMode="auto">
            <a:xfrm>
              <a:off x="1771650" y="1127263"/>
              <a:ext cx="4762500" cy="954087"/>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209" name="Rectangle 24">
              <a:extLst>
                <a:ext uri="{FF2B5EF4-FFF2-40B4-BE49-F238E27FC236}">
                  <a16:creationId xmlns:a16="http://schemas.microsoft.com/office/drawing/2014/main" id="{4E3D6000-4C4E-4EDF-8D65-2FC4932EB701}"/>
                </a:ext>
              </a:extLst>
            </p:cNvPr>
            <p:cNvSpPr>
              <a:spLocks noChangeArrowheads="1"/>
            </p:cNvSpPr>
            <p:nvPr/>
          </p:nvSpPr>
          <p:spPr bwMode="auto">
            <a:xfrm>
              <a:off x="4271963" y="1271725"/>
              <a:ext cx="5826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dirty="0">
                  <a:latin typeface="Bookman Old Style" pitchFamily="18" charset="0"/>
                </a:rPr>
                <a:t>dt</a:t>
              </a:r>
            </a:p>
          </p:txBody>
        </p:sp>
        <p:sp>
          <p:nvSpPr>
            <p:cNvPr id="210" name="Rectangle 27">
              <a:extLst>
                <a:ext uri="{FF2B5EF4-FFF2-40B4-BE49-F238E27FC236}">
                  <a16:creationId xmlns:a16="http://schemas.microsoft.com/office/drawing/2014/main" id="{D9CAA9CB-F68E-49EB-A28F-BE2CBB740DC0}"/>
                </a:ext>
              </a:extLst>
            </p:cNvPr>
            <p:cNvSpPr>
              <a:spLocks noChangeArrowheads="1"/>
            </p:cNvSpPr>
            <p:nvPr/>
          </p:nvSpPr>
          <p:spPr bwMode="auto">
            <a:xfrm>
              <a:off x="-19050" y="531950"/>
              <a:ext cx="27860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00CC99"/>
                  </a:solidFill>
                  <a:latin typeface="Bookman Old Style" pitchFamily="18" charset="0"/>
                  <a:cs typeface="Times New Roman" pitchFamily="18" charset="0"/>
                </a:rPr>
                <a:t>両辺</a:t>
              </a:r>
              <a:r>
                <a:rPr lang="en-US" altLang="ja-JP" dirty="0">
                  <a:solidFill>
                    <a:srgbClr val="00CC99"/>
                  </a:solidFill>
                  <a:latin typeface="Bookman Old Style" pitchFamily="18" charset="0"/>
                  <a:cs typeface="Times New Roman" pitchFamily="18" charset="0"/>
                </a:rPr>
                <a:t>/(</a:t>
              </a:r>
              <a:r>
                <a:rPr lang="en-US" altLang="ja-JP" i="1" dirty="0">
                  <a:solidFill>
                    <a:srgbClr val="00CC99"/>
                  </a:solidFill>
                  <a:latin typeface="Bookman Old Style" pitchFamily="18" charset="0"/>
                  <a:cs typeface="Times New Roman" pitchFamily="18" charset="0"/>
                </a:rPr>
                <a:t>g'</a:t>
              </a:r>
              <a:r>
                <a:rPr lang="en-US" altLang="ja-JP" dirty="0">
                  <a:solidFill>
                    <a:srgbClr val="00CC99"/>
                  </a:solidFill>
                  <a:latin typeface="Bookman Old Style" pitchFamily="18" charset="0"/>
                  <a:cs typeface="Times New Roman" pitchFamily="18" charset="0"/>
                </a:rPr>
                <a:t> </a:t>
              </a:r>
              <a:r>
                <a:rPr lang="en-US" altLang="ja-JP" dirty="0">
                  <a:solidFill>
                    <a:srgbClr val="00CC99"/>
                  </a:solidFill>
                  <a:latin typeface="Symbol" pitchFamily="18" charset="2"/>
                  <a:cs typeface="Times New Roman" pitchFamily="18" charset="0"/>
                </a:rPr>
                <a:t>+</a:t>
              </a:r>
              <a:r>
                <a:rPr lang="en-US" altLang="ja-JP" i="1" dirty="0">
                  <a:solidFill>
                    <a:srgbClr val="00CC99"/>
                  </a:solidFill>
                  <a:latin typeface="Bookman Old Style" pitchFamily="18" charset="0"/>
                  <a:cs typeface="Times New Roman" pitchFamily="18" charset="0"/>
                </a:rPr>
                <a:t> </a:t>
              </a:r>
              <a:r>
                <a:rPr lang="en-US" altLang="ja-JP" i="1" dirty="0">
                  <a:solidFill>
                    <a:srgbClr val="00CC99"/>
                  </a:solidFill>
                  <a:latin typeface="Symbol" pitchFamily="18" charset="2"/>
                  <a:cs typeface="Times New Roman" pitchFamily="18" charset="0"/>
                </a:rPr>
                <a:t>g</a:t>
              </a:r>
              <a:r>
                <a:rPr lang="en-US" altLang="ja-JP" dirty="0">
                  <a:solidFill>
                    <a:srgbClr val="00CC99"/>
                  </a:solidFill>
                  <a:latin typeface="Bookman Old Style" pitchFamily="18" charset="0"/>
                  <a:cs typeface="Times New Roman" pitchFamily="18" charset="0"/>
                </a:rPr>
                <a:t> </a:t>
              </a:r>
              <a:r>
                <a:rPr lang="en-US" altLang="ja-JP" i="1" dirty="0">
                  <a:solidFill>
                    <a:srgbClr val="00CC99"/>
                  </a:solidFill>
                  <a:latin typeface="Bookman Old Style" pitchFamily="18" charset="0"/>
                  <a:cs typeface="Times New Roman" pitchFamily="18" charset="0"/>
                </a:rPr>
                <a:t>v</a:t>
              </a:r>
              <a:r>
                <a:rPr lang="en-US" altLang="ja-JP" dirty="0">
                  <a:solidFill>
                    <a:srgbClr val="00CC99"/>
                  </a:solidFill>
                  <a:latin typeface="Bookman Old Style" pitchFamily="18" charset="0"/>
                  <a:cs typeface="Times New Roman" pitchFamily="18" charset="0"/>
                </a:rPr>
                <a:t>)</a:t>
              </a:r>
              <a:endParaRPr lang="en-US" altLang="ja-JP" dirty="0">
                <a:solidFill>
                  <a:srgbClr val="00CC99"/>
                </a:solidFill>
                <a:latin typeface="ＭＳ Ｐゴシック" charset="-128"/>
                <a:cs typeface="Times New Roman" pitchFamily="18" charset="0"/>
              </a:endParaRPr>
            </a:p>
          </p:txBody>
        </p:sp>
        <p:sp>
          <p:nvSpPr>
            <p:cNvPr id="211" name="Rectangle 28">
              <a:extLst>
                <a:ext uri="{FF2B5EF4-FFF2-40B4-BE49-F238E27FC236}">
                  <a16:creationId xmlns:a16="http://schemas.microsoft.com/office/drawing/2014/main" id="{9039F5B9-C1C9-413C-84ED-2573FBD77B3D}"/>
                </a:ext>
              </a:extLst>
            </p:cNvPr>
            <p:cNvSpPr>
              <a:spLocks noChangeArrowheads="1"/>
            </p:cNvSpPr>
            <p:nvPr/>
          </p:nvSpPr>
          <p:spPr bwMode="auto">
            <a:xfrm>
              <a:off x="-19050" y="1332844"/>
              <a:ext cx="15017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dirty="0">
                  <a:solidFill>
                    <a:srgbClr val="FF3399"/>
                  </a:solidFill>
                  <a:latin typeface="Bookman Old Style" pitchFamily="18" charset="0"/>
                  <a:cs typeface="Times New Roman" pitchFamily="18" charset="0"/>
                </a:rPr>
                <a:t>t</a:t>
              </a:r>
              <a:r>
                <a:rPr lang="ja-JP" altLang="en-US" dirty="0">
                  <a:solidFill>
                    <a:srgbClr val="FF3399"/>
                  </a:solidFill>
                  <a:latin typeface="ＭＳ Ｐゴシック" charset="-128"/>
                  <a:cs typeface="Times New Roman" pitchFamily="18" charset="0"/>
                </a:rPr>
                <a:t>で積分</a:t>
              </a:r>
              <a:endParaRPr lang="ja-JP" altLang="en-US" i="1" dirty="0">
                <a:solidFill>
                  <a:srgbClr val="FF3399"/>
                </a:solidFill>
                <a:latin typeface="Bookman Old Style" pitchFamily="18" charset="0"/>
              </a:endParaRPr>
            </a:p>
          </p:txBody>
        </p:sp>
        <p:sp>
          <p:nvSpPr>
            <p:cNvPr id="212" name="Rectangle 29">
              <a:extLst>
                <a:ext uri="{FF2B5EF4-FFF2-40B4-BE49-F238E27FC236}">
                  <a16:creationId xmlns:a16="http://schemas.microsoft.com/office/drawing/2014/main" id="{7BB419C4-831A-4E75-AD36-6E770A881076}"/>
                </a:ext>
              </a:extLst>
            </p:cNvPr>
            <p:cNvSpPr>
              <a:spLocks noChangeArrowheads="1"/>
            </p:cNvSpPr>
            <p:nvPr/>
          </p:nvSpPr>
          <p:spPr bwMode="auto">
            <a:xfrm>
              <a:off x="2797175" y="1043125"/>
              <a:ext cx="5826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dirty="0"/>
                <a:t>1</a:t>
              </a:r>
            </a:p>
          </p:txBody>
        </p:sp>
        <p:sp>
          <p:nvSpPr>
            <p:cNvPr id="213" name="Line 38">
              <a:extLst>
                <a:ext uri="{FF2B5EF4-FFF2-40B4-BE49-F238E27FC236}">
                  <a16:creationId xmlns:a16="http://schemas.microsoft.com/office/drawing/2014/main" id="{4F657130-6043-4DBE-B1F5-3456F074470D}"/>
                </a:ext>
              </a:extLst>
            </p:cNvPr>
            <p:cNvSpPr>
              <a:spLocks noChangeShapeType="1"/>
            </p:cNvSpPr>
            <p:nvPr/>
          </p:nvSpPr>
          <p:spPr bwMode="auto">
            <a:xfrm>
              <a:off x="2428875" y="1593988"/>
              <a:ext cx="12382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214" name="Freeform 47">
              <a:extLst>
                <a:ext uri="{FF2B5EF4-FFF2-40B4-BE49-F238E27FC236}">
                  <a16:creationId xmlns:a16="http://schemas.microsoft.com/office/drawing/2014/main" id="{705B5222-A698-4E96-A58F-2E75B52EBFB5}"/>
                </a:ext>
              </a:extLst>
            </p:cNvPr>
            <p:cNvSpPr>
              <a:spLocks/>
            </p:cNvSpPr>
            <p:nvPr/>
          </p:nvSpPr>
          <p:spPr bwMode="auto">
            <a:xfrm>
              <a:off x="1982788" y="1222513"/>
              <a:ext cx="246062" cy="754062"/>
            </a:xfrm>
            <a:custGeom>
              <a:avLst/>
              <a:gdLst>
                <a:gd name="T0" fmla="*/ 210 w 582"/>
                <a:gd name="T1" fmla="*/ 1060 h 2158"/>
                <a:gd name="T2" fmla="*/ 230 w 582"/>
                <a:gd name="T3" fmla="*/ 1624 h 2158"/>
                <a:gd name="T4" fmla="*/ 251 w 582"/>
                <a:gd name="T5" fmla="*/ 1870 h 2158"/>
                <a:gd name="T6" fmla="*/ 258 w 582"/>
                <a:gd name="T7" fmla="*/ 1960 h 2158"/>
                <a:gd name="T8" fmla="*/ 224 w 582"/>
                <a:gd name="T9" fmla="*/ 1994 h 2158"/>
                <a:gd name="T10" fmla="*/ 183 w 582"/>
                <a:gd name="T11" fmla="*/ 1984 h 2158"/>
                <a:gd name="T12" fmla="*/ 134 w 582"/>
                <a:gd name="T13" fmla="*/ 1937 h 2158"/>
                <a:gd name="T14" fmla="*/ 66 w 582"/>
                <a:gd name="T15" fmla="*/ 1934 h 2158"/>
                <a:gd name="T16" fmla="*/ 8 w 582"/>
                <a:gd name="T17" fmla="*/ 1988 h 2158"/>
                <a:gd name="T18" fmla="*/ 17 w 582"/>
                <a:gd name="T19" fmla="*/ 2098 h 2158"/>
                <a:gd name="T20" fmla="*/ 111 w 582"/>
                <a:gd name="T21" fmla="*/ 2158 h 2158"/>
                <a:gd name="T22" fmla="*/ 251 w 582"/>
                <a:gd name="T23" fmla="*/ 2095 h 2158"/>
                <a:gd name="T24" fmla="*/ 335 w 582"/>
                <a:gd name="T25" fmla="*/ 1877 h 2158"/>
                <a:gd name="T26" fmla="*/ 365 w 582"/>
                <a:gd name="T27" fmla="*/ 1316 h 2158"/>
                <a:gd name="T28" fmla="*/ 369 w 582"/>
                <a:gd name="T29" fmla="*/ 881 h 2158"/>
                <a:gd name="T30" fmla="*/ 335 w 582"/>
                <a:gd name="T31" fmla="*/ 415 h 2158"/>
                <a:gd name="T32" fmla="*/ 326 w 582"/>
                <a:gd name="T33" fmla="*/ 272 h 2158"/>
                <a:gd name="T34" fmla="*/ 329 w 582"/>
                <a:gd name="T35" fmla="*/ 187 h 2158"/>
                <a:gd name="T36" fmla="*/ 366 w 582"/>
                <a:gd name="T37" fmla="*/ 163 h 2158"/>
                <a:gd name="T38" fmla="*/ 414 w 582"/>
                <a:gd name="T39" fmla="*/ 187 h 2158"/>
                <a:gd name="T40" fmla="*/ 482 w 582"/>
                <a:gd name="T41" fmla="*/ 223 h 2158"/>
                <a:gd name="T42" fmla="*/ 557 w 582"/>
                <a:gd name="T43" fmla="*/ 187 h 2158"/>
                <a:gd name="T44" fmla="*/ 575 w 582"/>
                <a:gd name="T45" fmla="*/ 88 h 2158"/>
                <a:gd name="T46" fmla="*/ 513 w 582"/>
                <a:gd name="T47" fmla="*/ 19 h 2158"/>
                <a:gd name="T48" fmla="*/ 431 w 582"/>
                <a:gd name="T49" fmla="*/ 5 h 2158"/>
                <a:gd name="T50" fmla="*/ 333 w 582"/>
                <a:gd name="T51" fmla="*/ 52 h 2158"/>
                <a:gd name="T52" fmla="*/ 266 w 582"/>
                <a:gd name="T53" fmla="*/ 173 h 2158"/>
                <a:gd name="T54" fmla="*/ 231 w 582"/>
                <a:gd name="T55" fmla="*/ 367 h 2158"/>
                <a:gd name="T56" fmla="*/ 216 w 582"/>
                <a:gd name="T57" fmla="*/ 683 h 2158"/>
                <a:gd name="T58" fmla="*/ 210 w 582"/>
                <a:gd name="T59" fmla="*/ 1057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2" h="2158">
                  <a:moveTo>
                    <a:pt x="210" y="1060"/>
                  </a:moveTo>
                  <a:cubicBezTo>
                    <a:pt x="213" y="1154"/>
                    <a:pt x="223" y="1489"/>
                    <a:pt x="230" y="1624"/>
                  </a:cubicBezTo>
                  <a:cubicBezTo>
                    <a:pt x="237" y="1759"/>
                    <a:pt x="246" y="1814"/>
                    <a:pt x="251" y="1870"/>
                  </a:cubicBezTo>
                  <a:cubicBezTo>
                    <a:pt x="256" y="1926"/>
                    <a:pt x="262" y="1939"/>
                    <a:pt x="258" y="1960"/>
                  </a:cubicBezTo>
                  <a:cubicBezTo>
                    <a:pt x="254" y="1981"/>
                    <a:pt x="236" y="1990"/>
                    <a:pt x="224" y="1994"/>
                  </a:cubicBezTo>
                  <a:cubicBezTo>
                    <a:pt x="212" y="1998"/>
                    <a:pt x="198" y="1993"/>
                    <a:pt x="183" y="1984"/>
                  </a:cubicBezTo>
                  <a:cubicBezTo>
                    <a:pt x="168" y="1975"/>
                    <a:pt x="154" y="1945"/>
                    <a:pt x="134" y="1937"/>
                  </a:cubicBezTo>
                  <a:cubicBezTo>
                    <a:pt x="114" y="1929"/>
                    <a:pt x="87" y="1926"/>
                    <a:pt x="66" y="1934"/>
                  </a:cubicBezTo>
                  <a:cubicBezTo>
                    <a:pt x="45" y="1942"/>
                    <a:pt x="16" y="1961"/>
                    <a:pt x="8" y="1988"/>
                  </a:cubicBezTo>
                  <a:cubicBezTo>
                    <a:pt x="0" y="2015"/>
                    <a:pt x="0" y="2070"/>
                    <a:pt x="17" y="2098"/>
                  </a:cubicBezTo>
                  <a:cubicBezTo>
                    <a:pt x="34" y="2126"/>
                    <a:pt x="72" y="2158"/>
                    <a:pt x="111" y="2158"/>
                  </a:cubicBezTo>
                  <a:cubicBezTo>
                    <a:pt x="150" y="2158"/>
                    <a:pt x="214" y="2142"/>
                    <a:pt x="251" y="2095"/>
                  </a:cubicBezTo>
                  <a:cubicBezTo>
                    <a:pt x="288" y="2048"/>
                    <a:pt x="316" y="2007"/>
                    <a:pt x="335" y="1877"/>
                  </a:cubicBezTo>
                  <a:cubicBezTo>
                    <a:pt x="354" y="1747"/>
                    <a:pt x="359" y="1482"/>
                    <a:pt x="365" y="1316"/>
                  </a:cubicBezTo>
                  <a:cubicBezTo>
                    <a:pt x="371" y="1150"/>
                    <a:pt x="374" y="1031"/>
                    <a:pt x="369" y="881"/>
                  </a:cubicBezTo>
                  <a:cubicBezTo>
                    <a:pt x="364" y="731"/>
                    <a:pt x="342" y="516"/>
                    <a:pt x="335" y="415"/>
                  </a:cubicBezTo>
                  <a:cubicBezTo>
                    <a:pt x="328" y="314"/>
                    <a:pt x="327" y="310"/>
                    <a:pt x="326" y="272"/>
                  </a:cubicBezTo>
                  <a:cubicBezTo>
                    <a:pt x="325" y="234"/>
                    <a:pt x="322" y="205"/>
                    <a:pt x="329" y="187"/>
                  </a:cubicBezTo>
                  <a:cubicBezTo>
                    <a:pt x="336" y="169"/>
                    <a:pt x="352" y="163"/>
                    <a:pt x="366" y="163"/>
                  </a:cubicBezTo>
                  <a:cubicBezTo>
                    <a:pt x="380" y="163"/>
                    <a:pt x="395" y="177"/>
                    <a:pt x="414" y="187"/>
                  </a:cubicBezTo>
                  <a:cubicBezTo>
                    <a:pt x="433" y="197"/>
                    <a:pt x="458" y="223"/>
                    <a:pt x="482" y="223"/>
                  </a:cubicBezTo>
                  <a:cubicBezTo>
                    <a:pt x="506" y="223"/>
                    <a:pt x="542" y="210"/>
                    <a:pt x="557" y="187"/>
                  </a:cubicBezTo>
                  <a:cubicBezTo>
                    <a:pt x="572" y="164"/>
                    <a:pt x="582" y="116"/>
                    <a:pt x="575" y="88"/>
                  </a:cubicBezTo>
                  <a:cubicBezTo>
                    <a:pt x="568" y="60"/>
                    <a:pt x="537" y="33"/>
                    <a:pt x="513" y="19"/>
                  </a:cubicBezTo>
                  <a:cubicBezTo>
                    <a:pt x="489" y="5"/>
                    <a:pt x="461" y="0"/>
                    <a:pt x="431" y="5"/>
                  </a:cubicBezTo>
                  <a:cubicBezTo>
                    <a:pt x="401" y="10"/>
                    <a:pt x="360" y="24"/>
                    <a:pt x="333" y="52"/>
                  </a:cubicBezTo>
                  <a:cubicBezTo>
                    <a:pt x="306" y="80"/>
                    <a:pt x="283" y="121"/>
                    <a:pt x="266" y="173"/>
                  </a:cubicBezTo>
                  <a:cubicBezTo>
                    <a:pt x="249" y="225"/>
                    <a:pt x="239" y="282"/>
                    <a:pt x="231" y="367"/>
                  </a:cubicBezTo>
                  <a:cubicBezTo>
                    <a:pt x="223" y="452"/>
                    <a:pt x="220" y="568"/>
                    <a:pt x="216" y="683"/>
                  </a:cubicBezTo>
                  <a:cubicBezTo>
                    <a:pt x="212" y="798"/>
                    <a:pt x="211" y="979"/>
                    <a:pt x="210" y="1057"/>
                  </a:cubicBezTo>
                </a:path>
              </a:pathLst>
            </a:custGeom>
            <a:solidFill>
              <a:schemeClr val="tx1"/>
            </a:solidFill>
            <a:ln>
              <a:noFill/>
            </a:ln>
            <a:effectLst/>
            <a:extLst>
              <a:ext uri="{91240B29-F687-4F45-9708-019B960494DF}">
                <a14:hiddenLine xmlns:a14="http://schemas.microsoft.com/office/drawing/2010/main" w="3175"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215" name="Freeform 48">
              <a:extLst>
                <a:ext uri="{FF2B5EF4-FFF2-40B4-BE49-F238E27FC236}">
                  <a16:creationId xmlns:a16="http://schemas.microsoft.com/office/drawing/2014/main" id="{68AF978E-63B8-449F-9327-F9ECA6711374}"/>
                </a:ext>
              </a:extLst>
            </p:cNvPr>
            <p:cNvSpPr>
              <a:spLocks/>
            </p:cNvSpPr>
            <p:nvPr/>
          </p:nvSpPr>
          <p:spPr bwMode="auto">
            <a:xfrm>
              <a:off x="4995863" y="1238388"/>
              <a:ext cx="207962" cy="741362"/>
            </a:xfrm>
            <a:custGeom>
              <a:avLst/>
              <a:gdLst>
                <a:gd name="T0" fmla="*/ 210 w 582"/>
                <a:gd name="T1" fmla="*/ 1060 h 2158"/>
                <a:gd name="T2" fmla="*/ 230 w 582"/>
                <a:gd name="T3" fmla="*/ 1624 h 2158"/>
                <a:gd name="T4" fmla="*/ 251 w 582"/>
                <a:gd name="T5" fmla="*/ 1870 h 2158"/>
                <a:gd name="T6" fmla="*/ 258 w 582"/>
                <a:gd name="T7" fmla="*/ 1960 h 2158"/>
                <a:gd name="T8" fmla="*/ 224 w 582"/>
                <a:gd name="T9" fmla="*/ 1994 h 2158"/>
                <a:gd name="T10" fmla="*/ 183 w 582"/>
                <a:gd name="T11" fmla="*/ 1984 h 2158"/>
                <a:gd name="T12" fmla="*/ 134 w 582"/>
                <a:gd name="T13" fmla="*/ 1937 h 2158"/>
                <a:gd name="T14" fmla="*/ 66 w 582"/>
                <a:gd name="T15" fmla="*/ 1934 h 2158"/>
                <a:gd name="T16" fmla="*/ 8 w 582"/>
                <a:gd name="T17" fmla="*/ 1988 h 2158"/>
                <a:gd name="T18" fmla="*/ 17 w 582"/>
                <a:gd name="T19" fmla="*/ 2098 h 2158"/>
                <a:gd name="T20" fmla="*/ 111 w 582"/>
                <a:gd name="T21" fmla="*/ 2158 h 2158"/>
                <a:gd name="T22" fmla="*/ 251 w 582"/>
                <a:gd name="T23" fmla="*/ 2095 h 2158"/>
                <a:gd name="T24" fmla="*/ 335 w 582"/>
                <a:gd name="T25" fmla="*/ 1877 h 2158"/>
                <a:gd name="T26" fmla="*/ 365 w 582"/>
                <a:gd name="T27" fmla="*/ 1316 h 2158"/>
                <a:gd name="T28" fmla="*/ 369 w 582"/>
                <a:gd name="T29" fmla="*/ 881 h 2158"/>
                <a:gd name="T30" fmla="*/ 335 w 582"/>
                <a:gd name="T31" fmla="*/ 415 h 2158"/>
                <a:gd name="T32" fmla="*/ 326 w 582"/>
                <a:gd name="T33" fmla="*/ 272 h 2158"/>
                <a:gd name="T34" fmla="*/ 329 w 582"/>
                <a:gd name="T35" fmla="*/ 187 h 2158"/>
                <a:gd name="T36" fmla="*/ 366 w 582"/>
                <a:gd name="T37" fmla="*/ 163 h 2158"/>
                <a:gd name="T38" fmla="*/ 414 w 582"/>
                <a:gd name="T39" fmla="*/ 187 h 2158"/>
                <a:gd name="T40" fmla="*/ 482 w 582"/>
                <a:gd name="T41" fmla="*/ 223 h 2158"/>
                <a:gd name="T42" fmla="*/ 557 w 582"/>
                <a:gd name="T43" fmla="*/ 187 h 2158"/>
                <a:gd name="T44" fmla="*/ 575 w 582"/>
                <a:gd name="T45" fmla="*/ 88 h 2158"/>
                <a:gd name="T46" fmla="*/ 513 w 582"/>
                <a:gd name="T47" fmla="*/ 19 h 2158"/>
                <a:gd name="T48" fmla="*/ 431 w 582"/>
                <a:gd name="T49" fmla="*/ 5 h 2158"/>
                <a:gd name="T50" fmla="*/ 333 w 582"/>
                <a:gd name="T51" fmla="*/ 52 h 2158"/>
                <a:gd name="T52" fmla="*/ 266 w 582"/>
                <a:gd name="T53" fmla="*/ 173 h 2158"/>
                <a:gd name="T54" fmla="*/ 231 w 582"/>
                <a:gd name="T55" fmla="*/ 367 h 2158"/>
                <a:gd name="T56" fmla="*/ 216 w 582"/>
                <a:gd name="T57" fmla="*/ 683 h 2158"/>
                <a:gd name="T58" fmla="*/ 210 w 582"/>
                <a:gd name="T59" fmla="*/ 1057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2" h="2158">
                  <a:moveTo>
                    <a:pt x="210" y="1060"/>
                  </a:moveTo>
                  <a:cubicBezTo>
                    <a:pt x="213" y="1154"/>
                    <a:pt x="223" y="1489"/>
                    <a:pt x="230" y="1624"/>
                  </a:cubicBezTo>
                  <a:cubicBezTo>
                    <a:pt x="237" y="1759"/>
                    <a:pt x="246" y="1814"/>
                    <a:pt x="251" y="1870"/>
                  </a:cubicBezTo>
                  <a:cubicBezTo>
                    <a:pt x="256" y="1926"/>
                    <a:pt x="262" y="1939"/>
                    <a:pt x="258" y="1960"/>
                  </a:cubicBezTo>
                  <a:cubicBezTo>
                    <a:pt x="254" y="1981"/>
                    <a:pt x="236" y="1990"/>
                    <a:pt x="224" y="1994"/>
                  </a:cubicBezTo>
                  <a:cubicBezTo>
                    <a:pt x="212" y="1998"/>
                    <a:pt x="198" y="1993"/>
                    <a:pt x="183" y="1984"/>
                  </a:cubicBezTo>
                  <a:cubicBezTo>
                    <a:pt x="168" y="1975"/>
                    <a:pt x="154" y="1945"/>
                    <a:pt x="134" y="1937"/>
                  </a:cubicBezTo>
                  <a:cubicBezTo>
                    <a:pt x="114" y="1929"/>
                    <a:pt x="87" y="1926"/>
                    <a:pt x="66" y="1934"/>
                  </a:cubicBezTo>
                  <a:cubicBezTo>
                    <a:pt x="45" y="1942"/>
                    <a:pt x="16" y="1961"/>
                    <a:pt x="8" y="1988"/>
                  </a:cubicBezTo>
                  <a:cubicBezTo>
                    <a:pt x="0" y="2015"/>
                    <a:pt x="0" y="2070"/>
                    <a:pt x="17" y="2098"/>
                  </a:cubicBezTo>
                  <a:cubicBezTo>
                    <a:pt x="34" y="2126"/>
                    <a:pt x="72" y="2158"/>
                    <a:pt x="111" y="2158"/>
                  </a:cubicBezTo>
                  <a:cubicBezTo>
                    <a:pt x="150" y="2158"/>
                    <a:pt x="214" y="2142"/>
                    <a:pt x="251" y="2095"/>
                  </a:cubicBezTo>
                  <a:cubicBezTo>
                    <a:pt x="288" y="2048"/>
                    <a:pt x="316" y="2007"/>
                    <a:pt x="335" y="1877"/>
                  </a:cubicBezTo>
                  <a:cubicBezTo>
                    <a:pt x="354" y="1747"/>
                    <a:pt x="359" y="1482"/>
                    <a:pt x="365" y="1316"/>
                  </a:cubicBezTo>
                  <a:cubicBezTo>
                    <a:pt x="371" y="1150"/>
                    <a:pt x="374" y="1031"/>
                    <a:pt x="369" y="881"/>
                  </a:cubicBezTo>
                  <a:cubicBezTo>
                    <a:pt x="364" y="731"/>
                    <a:pt x="342" y="516"/>
                    <a:pt x="335" y="415"/>
                  </a:cubicBezTo>
                  <a:cubicBezTo>
                    <a:pt x="328" y="314"/>
                    <a:pt x="327" y="310"/>
                    <a:pt x="326" y="272"/>
                  </a:cubicBezTo>
                  <a:cubicBezTo>
                    <a:pt x="325" y="234"/>
                    <a:pt x="322" y="205"/>
                    <a:pt x="329" y="187"/>
                  </a:cubicBezTo>
                  <a:cubicBezTo>
                    <a:pt x="336" y="169"/>
                    <a:pt x="352" y="163"/>
                    <a:pt x="366" y="163"/>
                  </a:cubicBezTo>
                  <a:cubicBezTo>
                    <a:pt x="380" y="163"/>
                    <a:pt x="395" y="177"/>
                    <a:pt x="414" y="187"/>
                  </a:cubicBezTo>
                  <a:cubicBezTo>
                    <a:pt x="433" y="197"/>
                    <a:pt x="458" y="223"/>
                    <a:pt x="482" y="223"/>
                  </a:cubicBezTo>
                  <a:cubicBezTo>
                    <a:pt x="506" y="223"/>
                    <a:pt x="542" y="210"/>
                    <a:pt x="557" y="187"/>
                  </a:cubicBezTo>
                  <a:cubicBezTo>
                    <a:pt x="572" y="164"/>
                    <a:pt x="582" y="116"/>
                    <a:pt x="575" y="88"/>
                  </a:cubicBezTo>
                  <a:cubicBezTo>
                    <a:pt x="568" y="60"/>
                    <a:pt x="537" y="33"/>
                    <a:pt x="513" y="19"/>
                  </a:cubicBezTo>
                  <a:cubicBezTo>
                    <a:pt x="489" y="5"/>
                    <a:pt x="461" y="0"/>
                    <a:pt x="431" y="5"/>
                  </a:cubicBezTo>
                  <a:cubicBezTo>
                    <a:pt x="401" y="10"/>
                    <a:pt x="360" y="24"/>
                    <a:pt x="333" y="52"/>
                  </a:cubicBezTo>
                  <a:cubicBezTo>
                    <a:pt x="306" y="80"/>
                    <a:pt x="283" y="121"/>
                    <a:pt x="266" y="173"/>
                  </a:cubicBezTo>
                  <a:cubicBezTo>
                    <a:pt x="249" y="225"/>
                    <a:pt x="239" y="282"/>
                    <a:pt x="231" y="367"/>
                  </a:cubicBezTo>
                  <a:cubicBezTo>
                    <a:pt x="223" y="452"/>
                    <a:pt x="220" y="568"/>
                    <a:pt x="216" y="683"/>
                  </a:cubicBezTo>
                  <a:cubicBezTo>
                    <a:pt x="212" y="798"/>
                    <a:pt x="211" y="979"/>
                    <a:pt x="210" y="1057"/>
                  </a:cubicBezTo>
                </a:path>
              </a:pathLst>
            </a:custGeom>
            <a:solidFill>
              <a:schemeClr val="tx1"/>
            </a:solidFill>
            <a:ln>
              <a:noFill/>
            </a:ln>
            <a:effectLst/>
            <a:extLst>
              <a:ext uri="{91240B29-F687-4F45-9708-019B960494DF}">
                <a14:hiddenLine xmlns:a14="http://schemas.microsoft.com/office/drawing/2010/main" w="3175"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216" name="Line 64">
              <a:extLst>
                <a:ext uri="{FF2B5EF4-FFF2-40B4-BE49-F238E27FC236}">
                  <a16:creationId xmlns:a16="http://schemas.microsoft.com/office/drawing/2014/main" id="{FAF294BB-B3F6-4482-84BF-91DE6B5506A0}"/>
                </a:ext>
              </a:extLst>
            </p:cNvPr>
            <p:cNvSpPr>
              <a:spLocks noChangeShapeType="1"/>
            </p:cNvSpPr>
            <p:nvPr/>
          </p:nvSpPr>
          <p:spPr bwMode="auto">
            <a:xfrm>
              <a:off x="3930650" y="1763850"/>
              <a:ext cx="298450" cy="254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217" name="Line 65">
              <a:extLst>
                <a:ext uri="{FF2B5EF4-FFF2-40B4-BE49-F238E27FC236}">
                  <a16:creationId xmlns:a16="http://schemas.microsoft.com/office/drawing/2014/main" id="{986D3961-42CB-46C7-B620-A6C4200C5782}"/>
                </a:ext>
              </a:extLst>
            </p:cNvPr>
            <p:cNvSpPr>
              <a:spLocks noChangeShapeType="1"/>
            </p:cNvSpPr>
            <p:nvPr/>
          </p:nvSpPr>
          <p:spPr bwMode="auto">
            <a:xfrm>
              <a:off x="4451350" y="1440000"/>
              <a:ext cx="298450" cy="254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graphicFrame>
          <p:nvGraphicFramePr>
            <p:cNvPr id="223" name="Object 80">
              <a:extLst>
                <a:ext uri="{FF2B5EF4-FFF2-40B4-BE49-F238E27FC236}">
                  <a16:creationId xmlns:a16="http://schemas.microsoft.com/office/drawing/2014/main" id="{5FB05F71-265C-4E8E-9334-EF71A1703354}"/>
                </a:ext>
              </a:extLst>
            </p:cNvPr>
            <p:cNvGraphicFramePr>
              <a:graphicFrameLocks noChangeAspect="1"/>
            </p:cNvGraphicFramePr>
            <p:nvPr>
              <p:extLst>
                <p:ext uri="{D42A27DB-BD31-4B8C-83A1-F6EECF244321}">
                  <p14:modId xmlns:p14="http://schemas.microsoft.com/office/powerpoint/2010/main" val="2655650202"/>
                </p:ext>
              </p:extLst>
            </p:nvPr>
          </p:nvGraphicFramePr>
          <p:xfrm>
            <a:off x="3026327" y="63122"/>
            <a:ext cx="2236787" cy="938212"/>
          </p:xfrm>
          <a:graphic>
            <a:graphicData uri="http://schemas.openxmlformats.org/presentationml/2006/ole">
              <mc:AlternateContent xmlns:mc="http://schemas.openxmlformats.org/markup-compatibility/2006">
                <mc:Choice xmlns:v="urn:schemas-microsoft-com:vml" Requires="v">
                  <p:oleObj spid="_x0000_s321050" name="Equation" r:id="rId85" imgW="939600" imgH="393480" progId="Equation.DSMT4">
                    <p:embed/>
                  </p:oleObj>
                </mc:Choice>
                <mc:Fallback>
                  <p:oleObj name="Equation" r:id="rId85" imgW="939600" imgH="393480" progId="Equation.DSMT4">
                    <p:embed/>
                    <p:pic>
                      <p:nvPicPr>
                        <p:cNvPr id="237" name="Object 80">
                          <a:extLst>
                            <a:ext uri="{FF2B5EF4-FFF2-40B4-BE49-F238E27FC236}">
                              <a16:creationId xmlns:a16="http://schemas.microsoft.com/office/drawing/2014/main" id="{756A16FE-6396-4BDC-8147-7FF9D1961EF7}"/>
                            </a:ext>
                          </a:extLst>
                        </p:cNvPr>
                        <p:cNvPicPr>
                          <a:picLocks noChangeAspect="1" noChangeArrowheads="1"/>
                        </p:cNvPicPr>
                        <p:nvPr/>
                      </p:nvPicPr>
                      <p:blipFill>
                        <a:blip r:embed="rId8"/>
                        <a:srcRect/>
                        <a:stretch>
                          <a:fillRect/>
                        </a:stretch>
                      </p:blipFill>
                      <p:spPr bwMode="auto">
                        <a:xfrm>
                          <a:off x="3026327" y="63122"/>
                          <a:ext cx="2236787" cy="938212"/>
                        </a:xfrm>
                        <a:prstGeom prst="rect">
                          <a:avLst/>
                        </a:prstGeom>
                        <a:noFill/>
                      </p:spPr>
                    </p:pic>
                  </p:oleObj>
                </mc:Fallback>
              </mc:AlternateContent>
            </a:graphicData>
          </a:graphic>
        </p:graphicFrame>
        <p:sp>
          <p:nvSpPr>
            <p:cNvPr id="224" name="Rectangle 17">
              <a:extLst>
                <a:ext uri="{FF2B5EF4-FFF2-40B4-BE49-F238E27FC236}">
                  <a16:creationId xmlns:a16="http://schemas.microsoft.com/office/drawing/2014/main" id="{292BEC62-D9FB-463B-BA6C-66BEF939CB3E}"/>
                </a:ext>
              </a:extLst>
            </p:cNvPr>
            <p:cNvSpPr>
              <a:spLocks noChangeArrowheads="1"/>
            </p:cNvSpPr>
            <p:nvPr/>
          </p:nvSpPr>
          <p:spPr bwMode="auto">
            <a:xfrm>
              <a:off x="1771650" y="2260738"/>
              <a:ext cx="4762500" cy="954087"/>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225" name="Rectangle 39">
              <a:extLst>
                <a:ext uri="{FF2B5EF4-FFF2-40B4-BE49-F238E27FC236}">
                  <a16:creationId xmlns:a16="http://schemas.microsoft.com/office/drawing/2014/main" id="{F379D857-9654-425A-827B-594F52555534}"/>
                </a:ext>
              </a:extLst>
            </p:cNvPr>
            <p:cNvSpPr>
              <a:spLocks noChangeArrowheads="1"/>
            </p:cNvSpPr>
            <p:nvPr/>
          </p:nvSpPr>
          <p:spPr bwMode="auto">
            <a:xfrm>
              <a:off x="-11112" y="2409609"/>
              <a:ext cx="18097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FF6600"/>
                  </a:solidFill>
                  <a:latin typeface="ＭＳ Ｐゴシック" charset="-128"/>
                  <a:cs typeface="Times New Roman" pitchFamily="18" charset="0"/>
                </a:rPr>
                <a:t>置換積分</a:t>
              </a:r>
              <a:endParaRPr lang="ja-JP" altLang="en-US" i="1" dirty="0">
                <a:solidFill>
                  <a:srgbClr val="FF6600"/>
                </a:solidFill>
                <a:latin typeface="Bookman Old Style" pitchFamily="18" charset="0"/>
              </a:endParaRPr>
            </a:p>
          </p:txBody>
        </p:sp>
        <p:grpSp>
          <p:nvGrpSpPr>
            <p:cNvPr id="226" name="グループ化 225">
              <a:extLst>
                <a:ext uri="{FF2B5EF4-FFF2-40B4-BE49-F238E27FC236}">
                  <a16:creationId xmlns:a16="http://schemas.microsoft.com/office/drawing/2014/main" id="{30BB4F1E-3453-46C4-A755-58807EEF85F4}"/>
                </a:ext>
              </a:extLst>
            </p:cNvPr>
            <p:cNvGrpSpPr/>
            <p:nvPr/>
          </p:nvGrpSpPr>
          <p:grpSpPr>
            <a:xfrm>
              <a:off x="1907381" y="2168123"/>
              <a:ext cx="4518025" cy="1006475"/>
              <a:chOff x="1982788" y="2176600"/>
              <a:chExt cx="4518025" cy="1006475"/>
            </a:xfrm>
          </p:grpSpPr>
          <p:sp>
            <p:nvSpPr>
              <p:cNvPr id="227" name="Rectangle 2">
                <a:extLst>
                  <a:ext uri="{FF2B5EF4-FFF2-40B4-BE49-F238E27FC236}">
                    <a16:creationId xmlns:a16="http://schemas.microsoft.com/office/drawing/2014/main" id="{5CE0743C-05AD-4C94-82E7-042863CC6C1C}"/>
                  </a:ext>
                </a:extLst>
              </p:cNvPr>
              <p:cNvSpPr>
                <a:spLocks noChangeArrowheads="1"/>
              </p:cNvSpPr>
              <p:nvPr/>
            </p:nvSpPr>
            <p:spPr bwMode="auto">
              <a:xfrm>
                <a:off x="2339975" y="2603638"/>
                <a:ext cx="13255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dirty="0">
                    <a:latin typeface="Bookman Old Style" pitchFamily="18" charset="0"/>
                    <a:cs typeface="Times New Roman" pitchFamily="18" charset="0"/>
                  </a:rPr>
                  <a:t>g' </a:t>
                </a:r>
                <a:r>
                  <a:rPr lang="en-US" altLang="ja-JP" dirty="0">
                    <a:latin typeface="Symbol" pitchFamily="18" charset="2"/>
                    <a:cs typeface="Times New Roman" pitchFamily="18" charset="0"/>
                  </a:rPr>
                  <a:t>+</a:t>
                </a:r>
                <a:r>
                  <a:rPr lang="en-US" altLang="ja-JP" i="1" dirty="0">
                    <a:latin typeface="Symbol" pitchFamily="18" charset="2"/>
                    <a:cs typeface="Times New Roman" pitchFamily="18" charset="0"/>
                  </a:rPr>
                  <a:t>g </a:t>
                </a:r>
                <a:r>
                  <a:rPr lang="en-US" altLang="ja-JP" i="1" dirty="0">
                    <a:latin typeface="Bookman Old Style" pitchFamily="18" charset="0"/>
                    <a:cs typeface="Times New Roman" pitchFamily="18" charset="0"/>
                  </a:rPr>
                  <a:t>v</a:t>
                </a:r>
              </a:p>
            </p:txBody>
          </p:sp>
          <p:sp>
            <p:nvSpPr>
              <p:cNvPr id="228" name="Rectangle 3">
                <a:extLst>
                  <a:ext uri="{FF2B5EF4-FFF2-40B4-BE49-F238E27FC236}">
                    <a16:creationId xmlns:a16="http://schemas.microsoft.com/office/drawing/2014/main" id="{E2D05332-3D3D-4DB6-BA95-5D7FBF72A361}"/>
                  </a:ext>
                </a:extLst>
              </p:cNvPr>
              <p:cNvSpPr>
                <a:spLocks noChangeArrowheads="1"/>
              </p:cNvSpPr>
              <p:nvPr/>
            </p:nvSpPr>
            <p:spPr bwMode="auto">
              <a:xfrm>
                <a:off x="5119688" y="2392500"/>
                <a:ext cx="13811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dirty="0">
                    <a:latin typeface="Bookman Old Style" pitchFamily="18" charset="0"/>
                  </a:rPr>
                  <a:t>(    )</a:t>
                </a:r>
                <a:r>
                  <a:rPr lang="en-US" altLang="ja-JP" i="1" dirty="0">
                    <a:latin typeface="Bookman Old Style" pitchFamily="18" charset="0"/>
                  </a:rPr>
                  <a:t>dt</a:t>
                </a:r>
              </a:p>
            </p:txBody>
          </p:sp>
          <p:graphicFrame>
            <p:nvGraphicFramePr>
              <p:cNvPr id="229" name="Object 13">
                <a:extLst>
                  <a:ext uri="{FF2B5EF4-FFF2-40B4-BE49-F238E27FC236}">
                    <a16:creationId xmlns:a16="http://schemas.microsoft.com/office/drawing/2014/main" id="{3CBC228D-5AA9-4446-BC24-D7B0FBAD74A3}"/>
                  </a:ext>
                </a:extLst>
              </p:cNvPr>
              <p:cNvGraphicFramePr>
                <a:graphicFrameLocks noChangeAspect="1"/>
              </p:cNvGraphicFramePr>
              <p:nvPr>
                <p:extLst>
                  <p:ext uri="{D42A27DB-BD31-4B8C-83A1-F6EECF244321}">
                    <p14:modId xmlns:p14="http://schemas.microsoft.com/office/powerpoint/2010/main" val="1089309599"/>
                  </p:ext>
                </p:extLst>
              </p:nvPr>
            </p:nvGraphicFramePr>
            <p:xfrm>
              <a:off x="4724400" y="2600463"/>
              <a:ext cx="315913" cy="250825"/>
            </p:xfrm>
            <a:graphic>
              <a:graphicData uri="http://schemas.openxmlformats.org/presentationml/2006/ole">
                <mc:AlternateContent xmlns:mc="http://schemas.openxmlformats.org/markup-compatibility/2006">
                  <mc:Choice xmlns:v="urn:schemas-microsoft-com:vml" Requires="v">
                    <p:oleObj spid="_x0000_s321051" name="数式" r:id="rId81" imgW="126720" imgH="101520" progId="Equation.3">
                      <p:embed/>
                    </p:oleObj>
                  </mc:Choice>
                  <mc:Fallback>
                    <p:oleObj name="数式" r:id="rId81" imgW="126720" imgH="101520" progId="Equation.3">
                      <p:embed/>
                      <p:pic>
                        <p:nvPicPr>
                          <p:cNvPr id="241" name="Object 13">
                            <a:extLst>
                              <a:ext uri="{FF2B5EF4-FFF2-40B4-BE49-F238E27FC236}">
                                <a16:creationId xmlns:a16="http://schemas.microsoft.com/office/drawing/2014/main" id="{BDA2EBDF-B43A-4E4D-A42A-60A025B27EAA}"/>
                              </a:ext>
                            </a:extLst>
                          </p:cNvPr>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4724400" y="2600463"/>
                            <a:ext cx="315913" cy="250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0" name="Object 14">
                <a:extLst>
                  <a:ext uri="{FF2B5EF4-FFF2-40B4-BE49-F238E27FC236}">
                    <a16:creationId xmlns:a16="http://schemas.microsoft.com/office/drawing/2014/main" id="{599C4105-15B6-47CF-97A0-BD082184C62D}"/>
                  </a:ext>
                </a:extLst>
              </p:cNvPr>
              <p:cNvGraphicFramePr>
                <a:graphicFrameLocks noChangeAspect="1"/>
              </p:cNvGraphicFramePr>
              <p:nvPr>
                <p:extLst>
                  <p:ext uri="{D42A27DB-BD31-4B8C-83A1-F6EECF244321}">
                    <p14:modId xmlns:p14="http://schemas.microsoft.com/office/powerpoint/2010/main" val="1724207690"/>
                  </p:ext>
                </p:extLst>
              </p:nvPr>
            </p:nvGraphicFramePr>
            <p:xfrm>
              <a:off x="5343525" y="2495688"/>
              <a:ext cx="536575" cy="406400"/>
            </p:xfrm>
            <a:graphic>
              <a:graphicData uri="http://schemas.openxmlformats.org/presentationml/2006/ole">
                <mc:AlternateContent xmlns:mc="http://schemas.openxmlformats.org/markup-compatibility/2006">
                  <mc:Choice xmlns:v="urn:schemas-microsoft-com:vml" Requires="v">
                    <p:oleObj spid="_x0000_s321052" name="数式" r:id="rId83" imgW="215640" imgH="164880" progId="Equation.3">
                      <p:embed/>
                    </p:oleObj>
                  </mc:Choice>
                  <mc:Fallback>
                    <p:oleObj name="数式" r:id="rId83" imgW="215640" imgH="164880" progId="Equation.3">
                      <p:embed/>
                      <p:pic>
                        <p:nvPicPr>
                          <p:cNvPr id="242" name="Object 14">
                            <a:extLst>
                              <a:ext uri="{FF2B5EF4-FFF2-40B4-BE49-F238E27FC236}">
                                <a16:creationId xmlns:a16="http://schemas.microsoft.com/office/drawing/2014/main" id="{9FEF63A2-B06F-495D-B7A8-F8E9F034D47B}"/>
                              </a:ext>
                            </a:extLst>
                          </p:cNvPr>
                          <p:cNvPicPr>
                            <a:picLocks noChangeAspect="1" noChangeArrowheads="1"/>
                          </p:cNvPicPr>
                          <p:nvPr/>
                        </p:nvPicPr>
                        <p:blipFill>
                          <a:blip r:embed="rId84">
                            <a:extLst>
                              <a:ext uri="{28A0092B-C50C-407E-A947-70E740481C1C}">
                                <a14:useLocalDpi xmlns:a14="http://schemas.microsoft.com/office/drawing/2010/main" val="0"/>
                              </a:ext>
                            </a:extLst>
                          </a:blip>
                          <a:srcRect/>
                          <a:stretch>
                            <a:fillRect/>
                          </a:stretch>
                        </p:blipFill>
                        <p:spPr bwMode="auto">
                          <a:xfrm>
                            <a:off x="5343525" y="2495688"/>
                            <a:ext cx="536575"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1" name="Rectangle 29">
                <a:extLst>
                  <a:ext uri="{FF2B5EF4-FFF2-40B4-BE49-F238E27FC236}">
                    <a16:creationId xmlns:a16="http://schemas.microsoft.com/office/drawing/2014/main" id="{D711EBFE-B060-40B5-9D3E-B27E91D41BE9}"/>
                  </a:ext>
                </a:extLst>
              </p:cNvPr>
              <p:cNvSpPr>
                <a:spLocks noChangeArrowheads="1"/>
              </p:cNvSpPr>
              <p:nvPr/>
            </p:nvSpPr>
            <p:spPr bwMode="auto">
              <a:xfrm>
                <a:off x="2797175" y="2176600"/>
                <a:ext cx="5826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a:t>1</a:t>
                </a:r>
              </a:p>
            </p:txBody>
          </p:sp>
          <p:sp>
            <p:nvSpPr>
              <p:cNvPr id="232" name="Line 38">
                <a:extLst>
                  <a:ext uri="{FF2B5EF4-FFF2-40B4-BE49-F238E27FC236}">
                    <a16:creationId xmlns:a16="http://schemas.microsoft.com/office/drawing/2014/main" id="{3F883DE9-2236-4784-B507-4D4A7D06BC0E}"/>
                  </a:ext>
                </a:extLst>
              </p:cNvPr>
              <p:cNvSpPr>
                <a:spLocks noChangeShapeType="1"/>
              </p:cNvSpPr>
              <p:nvPr/>
            </p:nvSpPr>
            <p:spPr bwMode="auto">
              <a:xfrm>
                <a:off x="2428875" y="2727463"/>
                <a:ext cx="123825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233" name="Freeform 47">
                <a:extLst>
                  <a:ext uri="{FF2B5EF4-FFF2-40B4-BE49-F238E27FC236}">
                    <a16:creationId xmlns:a16="http://schemas.microsoft.com/office/drawing/2014/main" id="{2CA6E478-BB31-4A73-BBCB-B467999D1CD6}"/>
                  </a:ext>
                </a:extLst>
              </p:cNvPr>
              <p:cNvSpPr>
                <a:spLocks/>
              </p:cNvSpPr>
              <p:nvPr/>
            </p:nvSpPr>
            <p:spPr bwMode="auto">
              <a:xfrm>
                <a:off x="1982788" y="2355988"/>
                <a:ext cx="246062" cy="754062"/>
              </a:xfrm>
              <a:custGeom>
                <a:avLst/>
                <a:gdLst>
                  <a:gd name="T0" fmla="*/ 210 w 582"/>
                  <a:gd name="T1" fmla="*/ 1060 h 2158"/>
                  <a:gd name="T2" fmla="*/ 230 w 582"/>
                  <a:gd name="T3" fmla="*/ 1624 h 2158"/>
                  <a:gd name="T4" fmla="*/ 251 w 582"/>
                  <a:gd name="T5" fmla="*/ 1870 h 2158"/>
                  <a:gd name="T6" fmla="*/ 258 w 582"/>
                  <a:gd name="T7" fmla="*/ 1960 h 2158"/>
                  <a:gd name="T8" fmla="*/ 224 w 582"/>
                  <a:gd name="T9" fmla="*/ 1994 h 2158"/>
                  <a:gd name="T10" fmla="*/ 183 w 582"/>
                  <a:gd name="T11" fmla="*/ 1984 h 2158"/>
                  <a:gd name="T12" fmla="*/ 134 w 582"/>
                  <a:gd name="T13" fmla="*/ 1937 h 2158"/>
                  <a:gd name="T14" fmla="*/ 66 w 582"/>
                  <a:gd name="T15" fmla="*/ 1934 h 2158"/>
                  <a:gd name="T16" fmla="*/ 8 w 582"/>
                  <a:gd name="T17" fmla="*/ 1988 h 2158"/>
                  <a:gd name="T18" fmla="*/ 17 w 582"/>
                  <a:gd name="T19" fmla="*/ 2098 h 2158"/>
                  <a:gd name="T20" fmla="*/ 111 w 582"/>
                  <a:gd name="T21" fmla="*/ 2158 h 2158"/>
                  <a:gd name="T22" fmla="*/ 251 w 582"/>
                  <a:gd name="T23" fmla="*/ 2095 h 2158"/>
                  <a:gd name="T24" fmla="*/ 335 w 582"/>
                  <a:gd name="T25" fmla="*/ 1877 h 2158"/>
                  <a:gd name="T26" fmla="*/ 365 w 582"/>
                  <a:gd name="T27" fmla="*/ 1316 h 2158"/>
                  <a:gd name="T28" fmla="*/ 369 w 582"/>
                  <a:gd name="T29" fmla="*/ 881 h 2158"/>
                  <a:gd name="T30" fmla="*/ 335 w 582"/>
                  <a:gd name="T31" fmla="*/ 415 h 2158"/>
                  <a:gd name="T32" fmla="*/ 326 w 582"/>
                  <a:gd name="T33" fmla="*/ 272 h 2158"/>
                  <a:gd name="T34" fmla="*/ 329 w 582"/>
                  <a:gd name="T35" fmla="*/ 187 h 2158"/>
                  <a:gd name="T36" fmla="*/ 366 w 582"/>
                  <a:gd name="T37" fmla="*/ 163 h 2158"/>
                  <a:gd name="T38" fmla="*/ 414 w 582"/>
                  <a:gd name="T39" fmla="*/ 187 h 2158"/>
                  <a:gd name="T40" fmla="*/ 482 w 582"/>
                  <a:gd name="T41" fmla="*/ 223 h 2158"/>
                  <a:gd name="T42" fmla="*/ 557 w 582"/>
                  <a:gd name="T43" fmla="*/ 187 h 2158"/>
                  <a:gd name="T44" fmla="*/ 575 w 582"/>
                  <a:gd name="T45" fmla="*/ 88 h 2158"/>
                  <a:gd name="T46" fmla="*/ 513 w 582"/>
                  <a:gd name="T47" fmla="*/ 19 h 2158"/>
                  <a:gd name="T48" fmla="*/ 431 w 582"/>
                  <a:gd name="T49" fmla="*/ 5 h 2158"/>
                  <a:gd name="T50" fmla="*/ 333 w 582"/>
                  <a:gd name="T51" fmla="*/ 52 h 2158"/>
                  <a:gd name="T52" fmla="*/ 266 w 582"/>
                  <a:gd name="T53" fmla="*/ 173 h 2158"/>
                  <a:gd name="T54" fmla="*/ 231 w 582"/>
                  <a:gd name="T55" fmla="*/ 367 h 2158"/>
                  <a:gd name="T56" fmla="*/ 216 w 582"/>
                  <a:gd name="T57" fmla="*/ 683 h 2158"/>
                  <a:gd name="T58" fmla="*/ 210 w 582"/>
                  <a:gd name="T59" fmla="*/ 1057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2" h="2158">
                    <a:moveTo>
                      <a:pt x="210" y="1060"/>
                    </a:moveTo>
                    <a:cubicBezTo>
                      <a:pt x="213" y="1154"/>
                      <a:pt x="223" y="1489"/>
                      <a:pt x="230" y="1624"/>
                    </a:cubicBezTo>
                    <a:cubicBezTo>
                      <a:pt x="237" y="1759"/>
                      <a:pt x="246" y="1814"/>
                      <a:pt x="251" y="1870"/>
                    </a:cubicBezTo>
                    <a:cubicBezTo>
                      <a:pt x="256" y="1926"/>
                      <a:pt x="262" y="1939"/>
                      <a:pt x="258" y="1960"/>
                    </a:cubicBezTo>
                    <a:cubicBezTo>
                      <a:pt x="254" y="1981"/>
                      <a:pt x="236" y="1990"/>
                      <a:pt x="224" y="1994"/>
                    </a:cubicBezTo>
                    <a:cubicBezTo>
                      <a:pt x="212" y="1998"/>
                      <a:pt x="198" y="1993"/>
                      <a:pt x="183" y="1984"/>
                    </a:cubicBezTo>
                    <a:cubicBezTo>
                      <a:pt x="168" y="1975"/>
                      <a:pt x="154" y="1945"/>
                      <a:pt x="134" y="1937"/>
                    </a:cubicBezTo>
                    <a:cubicBezTo>
                      <a:pt x="114" y="1929"/>
                      <a:pt x="87" y="1926"/>
                      <a:pt x="66" y="1934"/>
                    </a:cubicBezTo>
                    <a:cubicBezTo>
                      <a:pt x="45" y="1942"/>
                      <a:pt x="16" y="1961"/>
                      <a:pt x="8" y="1988"/>
                    </a:cubicBezTo>
                    <a:cubicBezTo>
                      <a:pt x="0" y="2015"/>
                      <a:pt x="0" y="2070"/>
                      <a:pt x="17" y="2098"/>
                    </a:cubicBezTo>
                    <a:cubicBezTo>
                      <a:pt x="34" y="2126"/>
                      <a:pt x="72" y="2158"/>
                      <a:pt x="111" y="2158"/>
                    </a:cubicBezTo>
                    <a:cubicBezTo>
                      <a:pt x="150" y="2158"/>
                      <a:pt x="214" y="2142"/>
                      <a:pt x="251" y="2095"/>
                    </a:cubicBezTo>
                    <a:cubicBezTo>
                      <a:pt x="288" y="2048"/>
                      <a:pt x="316" y="2007"/>
                      <a:pt x="335" y="1877"/>
                    </a:cubicBezTo>
                    <a:cubicBezTo>
                      <a:pt x="354" y="1747"/>
                      <a:pt x="359" y="1482"/>
                      <a:pt x="365" y="1316"/>
                    </a:cubicBezTo>
                    <a:cubicBezTo>
                      <a:pt x="371" y="1150"/>
                      <a:pt x="374" y="1031"/>
                      <a:pt x="369" y="881"/>
                    </a:cubicBezTo>
                    <a:cubicBezTo>
                      <a:pt x="364" y="731"/>
                      <a:pt x="342" y="516"/>
                      <a:pt x="335" y="415"/>
                    </a:cubicBezTo>
                    <a:cubicBezTo>
                      <a:pt x="328" y="314"/>
                      <a:pt x="327" y="310"/>
                      <a:pt x="326" y="272"/>
                    </a:cubicBezTo>
                    <a:cubicBezTo>
                      <a:pt x="325" y="234"/>
                      <a:pt x="322" y="205"/>
                      <a:pt x="329" y="187"/>
                    </a:cubicBezTo>
                    <a:cubicBezTo>
                      <a:pt x="336" y="169"/>
                      <a:pt x="352" y="163"/>
                      <a:pt x="366" y="163"/>
                    </a:cubicBezTo>
                    <a:cubicBezTo>
                      <a:pt x="380" y="163"/>
                      <a:pt x="395" y="177"/>
                      <a:pt x="414" y="187"/>
                    </a:cubicBezTo>
                    <a:cubicBezTo>
                      <a:pt x="433" y="197"/>
                      <a:pt x="458" y="223"/>
                      <a:pt x="482" y="223"/>
                    </a:cubicBezTo>
                    <a:cubicBezTo>
                      <a:pt x="506" y="223"/>
                      <a:pt x="542" y="210"/>
                      <a:pt x="557" y="187"/>
                    </a:cubicBezTo>
                    <a:cubicBezTo>
                      <a:pt x="572" y="164"/>
                      <a:pt x="582" y="116"/>
                      <a:pt x="575" y="88"/>
                    </a:cubicBezTo>
                    <a:cubicBezTo>
                      <a:pt x="568" y="60"/>
                      <a:pt x="537" y="33"/>
                      <a:pt x="513" y="19"/>
                    </a:cubicBezTo>
                    <a:cubicBezTo>
                      <a:pt x="489" y="5"/>
                      <a:pt x="461" y="0"/>
                      <a:pt x="431" y="5"/>
                    </a:cubicBezTo>
                    <a:cubicBezTo>
                      <a:pt x="401" y="10"/>
                      <a:pt x="360" y="24"/>
                      <a:pt x="333" y="52"/>
                    </a:cubicBezTo>
                    <a:cubicBezTo>
                      <a:pt x="306" y="80"/>
                      <a:pt x="283" y="121"/>
                      <a:pt x="266" y="173"/>
                    </a:cubicBezTo>
                    <a:cubicBezTo>
                      <a:pt x="249" y="225"/>
                      <a:pt x="239" y="282"/>
                      <a:pt x="231" y="367"/>
                    </a:cubicBezTo>
                    <a:cubicBezTo>
                      <a:pt x="223" y="452"/>
                      <a:pt x="220" y="568"/>
                      <a:pt x="216" y="683"/>
                    </a:cubicBezTo>
                    <a:cubicBezTo>
                      <a:pt x="212" y="798"/>
                      <a:pt x="211" y="979"/>
                      <a:pt x="210" y="1057"/>
                    </a:cubicBezTo>
                  </a:path>
                </a:pathLst>
              </a:custGeom>
              <a:solidFill>
                <a:schemeClr val="tx1"/>
              </a:solidFill>
              <a:ln>
                <a:noFill/>
              </a:ln>
              <a:effectLst/>
              <a:extLst>
                <a:ext uri="{91240B29-F687-4F45-9708-019B960494DF}">
                  <a14:hiddenLine xmlns:a14="http://schemas.microsoft.com/office/drawing/2010/main" w="3175"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234" name="Freeform 48">
                <a:extLst>
                  <a:ext uri="{FF2B5EF4-FFF2-40B4-BE49-F238E27FC236}">
                    <a16:creationId xmlns:a16="http://schemas.microsoft.com/office/drawing/2014/main" id="{4E33B9AE-DBC8-4AFE-87CA-F9CD1FBB427D}"/>
                  </a:ext>
                </a:extLst>
              </p:cNvPr>
              <p:cNvSpPr>
                <a:spLocks/>
              </p:cNvSpPr>
              <p:nvPr/>
            </p:nvSpPr>
            <p:spPr bwMode="auto">
              <a:xfrm>
                <a:off x="4995863" y="2371863"/>
                <a:ext cx="207962" cy="741362"/>
              </a:xfrm>
              <a:custGeom>
                <a:avLst/>
                <a:gdLst>
                  <a:gd name="T0" fmla="*/ 210 w 582"/>
                  <a:gd name="T1" fmla="*/ 1060 h 2158"/>
                  <a:gd name="T2" fmla="*/ 230 w 582"/>
                  <a:gd name="T3" fmla="*/ 1624 h 2158"/>
                  <a:gd name="T4" fmla="*/ 251 w 582"/>
                  <a:gd name="T5" fmla="*/ 1870 h 2158"/>
                  <a:gd name="T6" fmla="*/ 258 w 582"/>
                  <a:gd name="T7" fmla="*/ 1960 h 2158"/>
                  <a:gd name="T8" fmla="*/ 224 w 582"/>
                  <a:gd name="T9" fmla="*/ 1994 h 2158"/>
                  <a:gd name="T10" fmla="*/ 183 w 582"/>
                  <a:gd name="T11" fmla="*/ 1984 h 2158"/>
                  <a:gd name="T12" fmla="*/ 134 w 582"/>
                  <a:gd name="T13" fmla="*/ 1937 h 2158"/>
                  <a:gd name="T14" fmla="*/ 66 w 582"/>
                  <a:gd name="T15" fmla="*/ 1934 h 2158"/>
                  <a:gd name="T16" fmla="*/ 8 w 582"/>
                  <a:gd name="T17" fmla="*/ 1988 h 2158"/>
                  <a:gd name="T18" fmla="*/ 17 w 582"/>
                  <a:gd name="T19" fmla="*/ 2098 h 2158"/>
                  <a:gd name="T20" fmla="*/ 111 w 582"/>
                  <a:gd name="T21" fmla="*/ 2158 h 2158"/>
                  <a:gd name="T22" fmla="*/ 251 w 582"/>
                  <a:gd name="T23" fmla="*/ 2095 h 2158"/>
                  <a:gd name="T24" fmla="*/ 335 w 582"/>
                  <a:gd name="T25" fmla="*/ 1877 h 2158"/>
                  <a:gd name="T26" fmla="*/ 365 w 582"/>
                  <a:gd name="T27" fmla="*/ 1316 h 2158"/>
                  <a:gd name="T28" fmla="*/ 369 w 582"/>
                  <a:gd name="T29" fmla="*/ 881 h 2158"/>
                  <a:gd name="T30" fmla="*/ 335 w 582"/>
                  <a:gd name="T31" fmla="*/ 415 h 2158"/>
                  <a:gd name="T32" fmla="*/ 326 w 582"/>
                  <a:gd name="T33" fmla="*/ 272 h 2158"/>
                  <a:gd name="T34" fmla="*/ 329 w 582"/>
                  <a:gd name="T35" fmla="*/ 187 h 2158"/>
                  <a:gd name="T36" fmla="*/ 366 w 582"/>
                  <a:gd name="T37" fmla="*/ 163 h 2158"/>
                  <a:gd name="T38" fmla="*/ 414 w 582"/>
                  <a:gd name="T39" fmla="*/ 187 h 2158"/>
                  <a:gd name="T40" fmla="*/ 482 w 582"/>
                  <a:gd name="T41" fmla="*/ 223 h 2158"/>
                  <a:gd name="T42" fmla="*/ 557 w 582"/>
                  <a:gd name="T43" fmla="*/ 187 h 2158"/>
                  <a:gd name="T44" fmla="*/ 575 w 582"/>
                  <a:gd name="T45" fmla="*/ 88 h 2158"/>
                  <a:gd name="T46" fmla="*/ 513 w 582"/>
                  <a:gd name="T47" fmla="*/ 19 h 2158"/>
                  <a:gd name="T48" fmla="*/ 431 w 582"/>
                  <a:gd name="T49" fmla="*/ 5 h 2158"/>
                  <a:gd name="T50" fmla="*/ 333 w 582"/>
                  <a:gd name="T51" fmla="*/ 52 h 2158"/>
                  <a:gd name="T52" fmla="*/ 266 w 582"/>
                  <a:gd name="T53" fmla="*/ 173 h 2158"/>
                  <a:gd name="T54" fmla="*/ 231 w 582"/>
                  <a:gd name="T55" fmla="*/ 367 h 2158"/>
                  <a:gd name="T56" fmla="*/ 216 w 582"/>
                  <a:gd name="T57" fmla="*/ 683 h 2158"/>
                  <a:gd name="T58" fmla="*/ 210 w 582"/>
                  <a:gd name="T59" fmla="*/ 1057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2" h="2158">
                    <a:moveTo>
                      <a:pt x="210" y="1060"/>
                    </a:moveTo>
                    <a:cubicBezTo>
                      <a:pt x="213" y="1154"/>
                      <a:pt x="223" y="1489"/>
                      <a:pt x="230" y="1624"/>
                    </a:cubicBezTo>
                    <a:cubicBezTo>
                      <a:pt x="237" y="1759"/>
                      <a:pt x="246" y="1814"/>
                      <a:pt x="251" y="1870"/>
                    </a:cubicBezTo>
                    <a:cubicBezTo>
                      <a:pt x="256" y="1926"/>
                      <a:pt x="262" y="1939"/>
                      <a:pt x="258" y="1960"/>
                    </a:cubicBezTo>
                    <a:cubicBezTo>
                      <a:pt x="254" y="1981"/>
                      <a:pt x="236" y="1990"/>
                      <a:pt x="224" y="1994"/>
                    </a:cubicBezTo>
                    <a:cubicBezTo>
                      <a:pt x="212" y="1998"/>
                      <a:pt x="198" y="1993"/>
                      <a:pt x="183" y="1984"/>
                    </a:cubicBezTo>
                    <a:cubicBezTo>
                      <a:pt x="168" y="1975"/>
                      <a:pt x="154" y="1945"/>
                      <a:pt x="134" y="1937"/>
                    </a:cubicBezTo>
                    <a:cubicBezTo>
                      <a:pt x="114" y="1929"/>
                      <a:pt x="87" y="1926"/>
                      <a:pt x="66" y="1934"/>
                    </a:cubicBezTo>
                    <a:cubicBezTo>
                      <a:pt x="45" y="1942"/>
                      <a:pt x="16" y="1961"/>
                      <a:pt x="8" y="1988"/>
                    </a:cubicBezTo>
                    <a:cubicBezTo>
                      <a:pt x="0" y="2015"/>
                      <a:pt x="0" y="2070"/>
                      <a:pt x="17" y="2098"/>
                    </a:cubicBezTo>
                    <a:cubicBezTo>
                      <a:pt x="34" y="2126"/>
                      <a:pt x="72" y="2158"/>
                      <a:pt x="111" y="2158"/>
                    </a:cubicBezTo>
                    <a:cubicBezTo>
                      <a:pt x="150" y="2158"/>
                      <a:pt x="214" y="2142"/>
                      <a:pt x="251" y="2095"/>
                    </a:cubicBezTo>
                    <a:cubicBezTo>
                      <a:pt x="288" y="2048"/>
                      <a:pt x="316" y="2007"/>
                      <a:pt x="335" y="1877"/>
                    </a:cubicBezTo>
                    <a:cubicBezTo>
                      <a:pt x="354" y="1747"/>
                      <a:pt x="359" y="1482"/>
                      <a:pt x="365" y="1316"/>
                    </a:cubicBezTo>
                    <a:cubicBezTo>
                      <a:pt x="371" y="1150"/>
                      <a:pt x="374" y="1031"/>
                      <a:pt x="369" y="881"/>
                    </a:cubicBezTo>
                    <a:cubicBezTo>
                      <a:pt x="364" y="731"/>
                      <a:pt x="342" y="516"/>
                      <a:pt x="335" y="415"/>
                    </a:cubicBezTo>
                    <a:cubicBezTo>
                      <a:pt x="328" y="314"/>
                      <a:pt x="327" y="310"/>
                      <a:pt x="326" y="272"/>
                    </a:cubicBezTo>
                    <a:cubicBezTo>
                      <a:pt x="325" y="234"/>
                      <a:pt x="322" y="205"/>
                      <a:pt x="329" y="187"/>
                    </a:cubicBezTo>
                    <a:cubicBezTo>
                      <a:pt x="336" y="169"/>
                      <a:pt x="352" y="163"/>
                      <a:pt x="366" y="163"/>
                    </a:cubicBezTo>
                    <a:cubicBezTo>
                      <a:pt x="380" y="163"/>
                      <a:pt x="395" y="177"/>
                      <a:pt x="414" y="187"/>
                    </a:cubicBezTo>
                    <a:cubicBezTo>
                      <a:pt x="433" y="197"/>
                      <a:pt x="458" y="223"/>
                      <a:pt x="482" y="223"/>
                    </a:cubicBezTo>
                    <a:cubicBezTo>
                      <a:pt x="506" y="223"/>
                      <a:pt x="542" y="210"/>
                      <a:pt x="557" y="187"/>
                    </a:cubicBezTo>
                    <a:cubicBezTo>
                      <a:pt x="572" y="164"/>
                      <a:pt x="582" y="116"/>
                      <a:pt x="575" y="88"/>
                    </a:cubicBezTo>
                    <a:cubicBezTo>
                      <a:pt x="568" y="60"/>
                      <a:pt x="537" y="33"/>
                      <a:pt x="513" y="19"/>
                    </a:cubicBezTo>
                    <a:cubicBezTo>
                      <a:pt x="489" y="5"/>
                      <a:pt x="461" y="0"/>
                      <a:pt x="431" y="5"/>
                    </a:cubicBezTo>
                    <a:cubicBezTo>
                      <a:pt x="401" y="10"/>
                      <a:pt x="360" y="24"/>
                      <a:pt x="333" y="52"/>
                    </a:cubicBezTo>
                    <a:cubicBezTo>
                      <a:pt x="306" y="80"/>
                      <a:pt x="283" y="121"/>
                      <a:pt x="266" y="173"/>
                    </a:cubicBezTo>
                    <a:cubicBezTo>
                      <a:pt x="249" y="225"/>
                      <a:pt x="239" y="282"/>
                      <a:pt x="231" y="367"/>
                    </a:cubicBezTo>
                    <a:cubicBezTo>
                      <a:pt x="223" y="452"/>
                      <a:pt x="220" y="568"/>
                      <a:pt x="216" y="683"/>
                    </a:cubicBezTo>
                    <a:cubicBezTo>
                      <a:pt x="212" y="798"/>
                      <a:pt x="211" y="979"/>
                      <a:pt x="210" y="1057"/>
                    </a:cubicBezTo>
                  </a:path>
                </a:pathLst>
              </a:custGeom>
              <a:solidFill>
                <a:schemeClr val="tx1"/>
              </a:solidFill>
              <a:ln>
                <a:noFill/>
              </a:ln>
              <a:effectLst/>
              <a:extLst>
                <a:ext uri="{91240B29-F687-4F45-9708-019B960494DF}">
                  <a14:hiddenLine xmlns:a14="http://schemas.microsoft.com/office/drawing/2010/main" w="3175"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235" name="Freeform 208">
                <a:extLst>
                  <a:ext uri="{FF2B5EF4-FFF2-40B4-BE49-F238E27FC236}">
                    <a16:creationId xmlns:a16="http://schemas.microsoft.com/office/drawing/2014/main" id="{03F00CDC-1468-42A2-8E9C-2A10998EEFF6}"/>
                  </a:ext>
                </a:extLst>
              </p:cNvPr>
              <p:cNvSpPr>
                <a:spLocks/>
              </p:cNvSpPr>
              <p:nvPr/>
            </p:nvSpPr>
            <p:spPr bwMode="auto">
              <a:xfrm>
                <a:off x="1982788" y="2355988"/>
                <a:ext cx="246062" cy="754062"/>
              </a:xfrm>
              <a:custGeom>
                <a:avLst/>
                <a:gdLst>
                  <a:gd name="T0" fmla="*/ 210 w 582"/>
                  <a:gd name="T1" fmla="*/ 1060 h 2158"/>
                  <a:gd name="T2" fmla="*/ 230 w 582"/>
                  <a:gd name="T3" fmla="*/ 1624 h 2158"/>
                  <a:gd name="T4" fmla="*/ 251 w 582"/>
                  <a:gd name="T5" fmla="*/ 1870 h 2158"/>
                  <a:gd name="T6" fmla="*/ 258 w 582"/>
                  <a:gd name="T7" fmla="*/ 1960 h 2158"/>
                  <a:gd name="T8" fmla="*/ 224 w 582"/>
                  <a:gd name="T9" fmla="*/ 1994 h 2158"/>
                  <a:gd name="T10" fmla="*/ 183 w 582"/>
                  <a:gd name="T11" fmla="*/ 1984 h 2158"/>
                  <a:gd name="T12" fmla="*/ 134 w 582"/>
                  <a:gd name="T13" fmla="*/ 1937 h 2158"/>
                  <a:gd name="T14" fmla="*/ 66 w 582"/>
                  <a:gd name="T15" fmla="*/ 1934 h 2158"/>
                  <a:gd name="T16" fmla="*/ 8 w 582"/>
                  <a:gd name="T17" fmla="*/ 1988 h 2158"/>
                  <a:gd name="T18" fmla="*/ 17 w 582"/>
                  <a:gd name="T19" fmla="*/ 2098 h 2158"/>
                  <a:gd name="T20" fmla="*/ 111 w 582"/>
                  <a:gd name="T21" fmla="*/ 2158 h 2158"/>
                  <a:gd name="T22" fmla="*/ 251 w 582"/>
                  <a:gd name="T23" fmla="*/ 2095 h 2158"/>
                  <a:gd name="T24" fmla="*/ 335 w 582"/>
                  <a:gd name="T25" fmla="*/ 1877 h 2158"/>
                  <a:gd name="T26" fmla="*/ 365 w 582"/>
                  <a:gd name="T27" fmla="*/ 1316 h 2158"/>
                  <a:gd name="T28" fmla="*/ 369 w 582"/>
                  <a:gd name="T29" fmla="*/ 881 h 2158"/>
                  <a:gd name="T30" fmla="*/ 335 w 582"/>
                  <a:gd name="T31" fmla="*/ 415 h 2158"/>
                  <a:gd name="T32" fmla="*/ 326 w 582"/>
                  <a:gd name="T33" fmla="*/ 272 h 2158"/>
                  <a:gd name="T34" fmla="*/ 329 w 582"/>
                  <a:gd name="T35" fmla="*/ 187 h 2158"/>
                  <a:gd name="T36" fmla="*/ 366 w 582"/>
                  <a:gd name="T37" fmla="*/ 163 h 2158"/>
                  <a:gd name="T38" fmla="*/ 414 w 582"/>
                  <a:gd name="T39" fmla="*/ 187 h 2158"/>
                  <a:gd name="T40" fmla="*/ 482 w 582"/>
                  <a:gd name="T41" fmla="*/ 223 h 2158"/>
                  <a:gd name="T42" fmla="*/ 557 w 582"/>
                  <a:gd name="T43" fmla="*/ 187 h 2158"/>
                  <a:gd name="T44" fmla="*/ 575 w 582"/>
                  <a:gd name="T45" fmla="*/ 88 h 2158"/>
                  <a:gd name="T46" fmla="*/ 513 w 582"/>
                  <a:gd name="T47" fmla="*/ 19 h 2158"/>
                  <a:gd name="T48" fmla="*/ 431 w 582"/>
                  <a:gd name="T49" fmla="*/ 5 h 2158"/>
                  <a:gd name="T50" fmla="*/ 333 w 582"/>
                  <a:gd name="T51" fmla="*/ 52 h 2158"/>
                  <a:gd name="T52" fmla="*/ 266 w 582"/>
                  <a:gd name="T53" fmla="*/ 173 h 2158"/>
                  <a:gd name="T54" fmla="*/ 231 w 582"/>
                  <a:gd name="T55" fmla="*/ 367 h 2158"/>
                  <a:gd name="T56" fmla="*/ 216 w 582"/>
                  <a:gd name="T57" fmla="*/ 683 h 2158"/>
                  <a:gd name="T58" fmla="*/ 210 w 582"/>
                  <a:gd name="T59" fmla="*/ 1057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2" h="2158">
                    <a:moveTo>
                      <a:pt x="210" y="1060"/>
                    </a:moveTo>
                    <a:cubicBezTo>
                      <a:pt x="213" y="1154"/>
                      <a:pt x="223" y="1489"/>
                      <a:pt x="230" y="1624"/>
                    </a:cubicBezTo>
                    <a:cubicBezTo>
                      <a:pt x="237" y="1759"/>
                      <a:pt x="246" y="1814"/>
                      <a:pt x="251" y="1870"/>
                    </a:cubicBezTo>
                    <a:cubicBezTo>
                      <a:pt x="256" y="1926"/>
                      <a:pt x="262" y="1939"/>
                      <a:pt x="258" y="1960"/>
                    </a:cubicBezTo>
                    <a:cubicBezTo>
                      <a:pt x="254" y="1981"/>
                      <a:pt x="236" y="1990"/>
                      <a:pt x="224" y="1994"/>
                    </a:cubicBezTo>
                    <a:cubicBezTo>
                      <a:pt x="212" y="1998"/>
                      <a:pt x="198" y="1993"/>
                      <a:pt x="183" y="1984"/>
                    </a:cubicBezTo>
                    <a:cubicBezTo>
                      <a:pt x="168" y="1975"/>
                      <a:pt x="154" y="1945"/>
                      <a:pt x="134" y="1937"/>
                    </a:cubicBezTo>
                    <a:cubicBezTo>
                      <a:pt x="114" y="1929"/>
                      <a:pt x="87" y="1926"/>
                      <a:pt x="66" y="1934"/>
                    </a:cubicBezTo>
                    <a:cubicBezTo>
                      <a:pt x="45" y="1942"/>
                      <a:pt x="16" y="1961"/>
                      <a:pt x="8" y="1988"/>
                    </a:cubicBezTo>
                    <a:cubicBezTo>
                      <a:pt x="0" y="2015"/>
                      <a:pt x="0" y="2070"/>
                      <a:pt x="17" y="2098"/>
                    </a:cubicBezTo>
                    <a:cubicBezTo>
                      <a:pt x="34" y="2126"/>
                      <a:pt x="72" y="2158"/>
                      <a:pt x="111" y="2158"/>
                    </a:cubicBezTo>
                    <a:cubicBezTo>
                      <a:pt x="150" y="2158"/>
                      <a:pt x="214" y="2142"/>
                      <a:pt x="251" y="2095"/>
                    </a:cubicBezTo>
                    <a:cubicBezTo>
                      <a:pt x="288" y="2048"/>
                      <a:pt x="316" y="2007"/>
                      <a:pt x="335" y="1877"/>
                    </a:cubicBezTo>
                    <a:cubicBezTo>
                      <a:pt x="354" y="1747"/>
                      <a:pt x="359" y="1482"/>
                      <a:pt x="365" y="1316"/>
                    </a:cubicBezTo>
                    <a:cubicBezTo>
                      <a:pt x="371" y="1150"/>
                      <a:pt x="374" y="1031"/>
                      <a:pt x="369" y="881"/>
                    </a:cubicBezTo>
                    <a:cubicBezTo>
                      <a:pt x="364" y="731"/>
                      <a:pt x="342" y="516"/>
                      <a:pt x="335" y="415"/>
                    </a:cubicBezTo>
                    <a:cubicBezTo>
                      <a:pt x="328" y="314"/>
                      <a:pt x="327" y="310"/>
                      <a:pt x="326" y="272"/>
                    </a:cubicBezTo>
                    <a:cubicBezTo>
                      <a:pt x="325" y="234"/>
                      <a:pt x="322" y="205"/>
                      <a:pt x="329" y="187"/>
                    </a:cubicBezTo>
                    <a:cubicBezTo>
                      <a:pt x="336" y="169"/>
                      <a:pt x="352" y="163"/>
                      <a:pt x="366" y="163"/>
                    </a:cubicBezTo>
                    <a:cubicBezTo>
                      <a:pt x="380" y="163"/>
                      <a:pt x="395" y="177"/>
                      <a:pt x="414" y="187"/>
                    </a:cubicBezTo>
                    <a:cubicBezTo>
                      <a:pt x="433" y="197"/>
                      <a:pt x="458" y="223"/>
                      <a:pt x="482" y="223"/>
                    </a:cubicBezTo>
                    <a:cubicBezTo>
                      <a:pt x="506" y="223"/>
                      <a:pt x="542" y="210"/>
                      <a:pt x="557" y="187"/>
                    </a:cubicBezTo>
                    <a:cubicBezTo>
                      <a:pt x="572" y="164"/>
                      <a:pt x="582" y="116"/>
                      <a:pt x="575" y="88"/>
                    </a:cubicBezTo>
                    <a:cubicBezTo>
                      <a:pt x="568" y="60"/>
                      <a:pt x="537" y="33"/>
                      <a:pt x="513" y="19"/>
                    </a:cubicBezTo>
                    <a:cubicBezTo>
                      <a:pt x="489" y="5"/>
                      <a:pt x="461" y="0"/>
                      <a:pt x="431" y="5"/>
                    </a:cubicBezTo>
                    <a:cubicBezTo>
                      <a:pt x="401" y="10"/>
                      <a:pt x="360" y="24"/>
                      <a:pt x="333" y="52"/>
                    </a:cubicBezTo>
                    <a:cubicBezTo>
                      <a:pt x="306" y="80"/>
                      <a:pt x="283" y="121"/>
                      <a:pt x="266" y="173"/>
                    </a:cubicBezTo>
                    <a:cubicBezTo>
                      <a:pt x="249" y="225"/>
                      <a:pt x="239" y="282"/>
                      <a:pt x="231" y="367"/>
                    </a:cubicBezTo>
                    <a:cubicBezTo>
                      <a:pt x="223" y="452"/>
                      <a:pt x="220" y="568"/>
                      <a:pt x="216" y="683"/>
                    </a:cubicBezTo>
                    <a:cubicBezTo>
                      <a:pt x="212" y="798"/>
                      <a:pt x="211" y="979"/>
                      <a:pt x="210" y="1057"/>
                    </a:cubicBezTo>
                  </a:path>
                </a:pathLst>
              </a:custGeom>
              <a:solidFill>
                <a:schemeClr val="tx1"/>
              </a:solidFill>
              <a:ln>
                <a:noFill/>
              </a:ln>
              <a:effectLst/>
            </p:spPr>
            <p:txBody>
              <a:bodyPr>
                <a:noAutofit/>
              </a:bodyPr>
              <a:lstStyle/>
              <a:p>
                <a:endParaRPr lang="ja-JP" altLang="en-US" i="1">
                  <a:solidFill>
                    <a:srgbClr val="000000"/>
                  </a:solidFill>
                </a:endParaRPr>
              </a:p>
            </p:txBody>
          </p:sp>
          <p:sp>
            <p:nvSpPr>
              <p:cNvPr id="236" name="Freeform 209">
                <a:extLst>
                  <a:ext uri="{FF2B5EF4-FFF2-40B4-BE49-F238E27FC236}">
                    <a16:creationId xmlns:a16="http://schemas.microsoft.com/office/drawing/2014/main" id="{6E3B912D-1FB7-4F48-B022-54FBB3B442E1}"/>
                  </a:ext>
                </a:extLst>
              </p:cNvPr>
              <p:cNvSpPr>
                <a:spLocks/>
              </p:cNvSpPr>
              <p:nvPr/>
            </p:nvSpPr>
            <p:spPr bwMode="auto">
              <a:xfrm>
                <a:off x="4995863" y="2371863"/>
                <a:ext cx="207962" cy="741362"/>
              </a:xfrm>
              <a:custGeom>
                <a:avLst/>
                <a:gdLst>
                  <a:gd name="T0" fmla="*/ 210 w 582"/>
                  <a:gd name="T1" fmla="*/ 1060 h 2158"/>
                  <a:gd name="T2" fmla="*/ 230 w 582"/>
                  <a:gd name="T3" fmla="*/ 1624 h 2158"/>
                  <a:gd name="T4" fmla="*/ 251 w 582"/>
                  <a:gd name="T5" fmla="*/ 1870 h 2158"/>
                  <a:gd name="T6" fmla="*/ 258 w 582"/>
                  <a:gd name="T7" fmla="*/ 1960 h 2158"/>
                  <a:gd name="T8" fmla="*/ 224 w 582"/>
                  <a:gd name="T9" fmla="*/ 1994 h 2158"/>
                  <a:gd name="T10" fmla="*/ 183 w 582"/>
                  <a:gd name="T11" fmla="*/ 1984 h 2158"/>
                  <a:gd name="T12" fmla="*/ 134 w 582"/>
                  <a:gd name="T13" fmla="*/ 1937 h 2158"/>
                  <a:gd name="T14" fmla="*/ 66 w 582"/>
                  <a:gd name="T15" fmla="*/ 1934 h 2158"/>
                  <a:gd name="T16" fmla="*/ 8 w 582"/>
                  <a:gd name="T17" fmla="*/ 1988 h 2158"/>
                  <a:gd name="T18" fmla="*/ 17 w 582"/>
                  <a:gd name="T19" fmla="*/ 2098 h 2158"/>
                  <a:gd name="T20" fmla="*/ 111 w 582"/>
                  <a:gd name="T21" fmla="*/ 2158 h 2158"/>
                  <a:gd name="T22" fmla="*/ 251 w 582"/>
                  <a:gd name="T23" fmla="*/ 2095 h 2158"/>
                  <a:gd name="T24" fmla="*/ 335 w 582"/>
                  <a:gd name="T25" fmla="*/ 1877 h 2158"/>
                  <a:gd name="T26" fmla="*/ 365 w 582"/>
                  <a:gd name="T27" fmla="*/ 1316 h 2158"/>
                  <a:gd name="T28" fmla="*/ 369 w 582"/>
                  <a:gd name="T29" fmla="*/ 881 h 2158"/>
                  <a:gd name="T30" fmla="*/ 335 w 582"/>
                  <a:gd name="T31" fmla="*/ 415 h 2158"/>
                  <a:gd name="T32" fmla="*/ 326 w 582"/>
                  <a:gd name="T33" fmla="*/ 272 h 2158"/>
                  <a:gd name="T34" fmla="*/ 329 w 582"/>
                  <a:gd name="T35" fmla="*/ 187 h 2158"/>
                  <a:gd name="T36" fmla="*/ 366 w 582"/>
                  <a:gd name="T37" fmla="*/ 163 h 2158"/>
                  <a:gd name="T38" fmla="*/ 414 w 582"/>
                  <a:gd name="T39" fmla="*/ 187 h 2158"/>
                  <a:gd name="T40" fmla="*/ 482 w 582"/>
                  <a:gd name="T41" fmla="*/ 223 h 2158"/>
                  <a:gd name="T42" fmla="*/ 557 w 582"/>
                  <a:gd name="T43" fmla="*/ 187 h 2158"/>
                  <a:gd name="T44" fmla="*/ 575 w 582"/>
                  <a:gd name="T45" fmla="*/ 88 h 2158"/>
                  <a:gd name="T46" fmla="*/ 513 w 582"/>
                  <a:gd name="T47" fmla="*/ 19 h 2158"/>
                  <a:gd name="T48" fmla="*/ 431 w 582"/>
                  <a:gd name="T49" fmla="*/ 5 h 2158"/>
                  <a:gd name="T50" fmla="*/ 333 w 582"/>
                  <a:gd name="T51" fmla="*/ 52 h 2158"/>
                  <a:gd name="T52" fmla="*/ 266 w 582"/>
                  <a:gd name="T53" fmla="*/ 173 h 2158"/>
                  <a:gd name="T54" fmla="*/ 231 w 582"/>
                  <a:gd name="T55" fmla="*/ 367 h 2158"/>
                  <a:gd name="T56" fmla="*/ 216 w 582"/>
                  <a:gd name="T57" fmla="*/ 683 h 2158"/>
                  <a:gd name="T58" fmla="*/ 210 w 582"/>
                  <a:gd name="T59" fmla="*/ 1057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2" h="2158">
                    <a:moveTo>
                      <a:pt x="210" y="1060"/>
                    </a:moveTo>
                    <a:cubicBezTo>
                      <a:pt x="213" y="1154"/>
                      <a:pt x="223" y="1489"/>
                      <a:pt x="230" y="1624"/>
                    </a:cubicBezTo>
                    <a:cubicBezTo>
                      <a:pt x="237" y="1759"/>
                      <a:pt x="246" y="1814"/>
                      <a:pt x="251" y="1870"/>
                    </a:cubicBezTo>
                    <a:cubicBezTo>
                      <a:pt x="256" y="1926"/>
                      <a:pt x="262" y="1939"/>
                      <a:pt x="258" y="1960"/>
                    </a:cubicBezTo>
                    <a:cubicBezTo>
                      <a:pt x="254" y="1981"/>
                      <a:pt x="236" y="1990"/>
                      <a:pt x="224" y="1994"/>
                    </a:cubicBezTo>
                    <a:cubicBezTo>
                      <a:pt x="212" y="1998"/>
                      <a:pt x="198" y="1993"/>
                      <a:pt x="183" y="1984"/>
                    </a:cubicBezTo>
                    <a:cubicBezTo>
                      <a:pt x="168" y="1975"/>
                      <a:pt x="154" y="1945"/>
                      <a:pt x="134" y="1937"/>
                    </a:cubicBezTo>
                    <a:cubicBezTo>
                      <a:pt x="114" y="1929"/>
                      <a:pt x="87" y="1926"/>
                      <a:pt x="66" y="1934"/>
                    </a:cubicBezTo>
                    <a:cubicBezTo>
                      <a:pt x="45" y="1942"/>
                      <a:pt x="16" y="1961"/>
                      <a:pt x="8" y="1988"/>
                    </a:cubicBezTo>
                    <a:cubicBezTo>
                      <a:pt x="0" y="2015"/>
                      <a:pt x="0" y="2070"/>
                      <a:pt x="17" y="2098"/>
                    </a:cubicBezTo>
                    <a:cubicBezTo>
                      <a:pt x="34" y="2126"/>
                      <a:pt x="72" y="2158"/>
                      <a:pt x="111" y="2158"/>
                    </a:cubicBezTo>
                    <a:cubicBezTo>
                      <a:pt x="150" y="2158"/>
                      <a:pt x="214" y="2142"/>
                      <a:pt x="251" y="2095"/>
                    </a:cubicBezTo>
                    <a:cubicBezTo>
                      <a:pt x="288" y="2048"/>
                      <a:pt x="316" y="2007"/>
                      <a:pt x="335" y="1877"/>
                    </a:cubicBezTo>
                    <a:cubicBezTo>
                      <a:pt x="354" y="1747"/>
                      <a:pt x="359" y="1482"/>
                      <a:pt x="365" y="1316"/>
                    </a:cubicBezTo>
                    <a:cubicBezTo>
                      <a:pt x="371" y="1150"/>
                      <a:pt x="374" y="1031"/>
                      <a:pt x="369" y="881"/>
                    </a:cubicBezTo>
                    <a:cubicBezTo>
                      <a:pt x="364" y="731"/>
                      <a:pt x="342" y="516"/>
                      <a:pt x="335" y="415"/>
                    </a:cubicBezTo>
                    <a:cubicBezTo>
                      <a:pt x="328" y="314"/>
                      <a:pt x="327" y="310"/>
                      <a:pt x="326" y="272"/>
                    </a:cubicBezTo>
                    <a:cubicBezTo>
                      <a:pt x="325" y="234"/>
                      <a:pt x="322" y="205"/>
                      <a:pt x="329" y="187"/>
                    </a:cubicBezTo>
                    <a:cubicBezTo>
                      <a:pt x="336" y="169"/>
                      <a:pt x="352" y="163"/>
                      <a:pt x="366" y="163"/>
                    </a:cubicBezTo>
                    <a:cubicBezTo>
                      <a:pt x="380" y="163"/>
                      <a:pt x="395" y="177"/>
                      <a:pt x="414" y="187"/>
                    </a:cubicBezTo>
                    <a:cubicBezTo>
                      <a:pt x="433" y="197"/>
                      <a:pt x="458" y="223"/>
                      <a:pt x="482" y="223"/>
                    </a:cubicBezTo>
                    <a:cubicBezTo>
                      <a:pt x="506" y="223"/>
                      <a:pt x="542" y="210"/>
                      <a:pt x="557" y="187"/>
                    </a:cubicBezTo>
                    <a:cubicBezTo>
                      <a:pt x="572" y="164"/>
                      <a:pt x="582" y="116"/>
                      <a:pt x="575" y="88"/>
                    </a:cubicBezTo>
                    <a:cubicBezTo>
                      <a:pt x="568" y="60"/>
                      <a:pt x="537" y="33"/>
                      <a:pt x="513" y="19"/>
                    </a:cubicBezTo>
                    <a:cubicBezTo>
                      <a:pt x="489" y="5"/>
                      <a:pt x="461" y="0"/>
                      <a:pt x="431" y="5"/>
                    </a:cubicBezTo>
                    <a:cubicBezTo>
                      <a:pt x="401" y="10"/>
                      <a:pt x="360" y="24"/>
                      <a:pt x="333" y="52"/>
                    </a:cubicBezTo>
                    <a:cubicBezTo>
                      <a:pt x="306" y="80"/>
                      <a:pt x="283" y="121"/>
                      <a:pt x="266" y="173"/>
                    </a:cubicBezTo>
                    <a:cubicBezTo>
                      <a:pt x="249" y="225"/>
                      <a:pt x="239" y="282"/>
                      <a:pt x="231" y="367"/>
                    </a:cubicBezTo>
                    <a:cubicBezTo>
                      <a:pt x="223" y="452"/>
                      <a:pt x="220" y="568"/>
                      <a:pt x="216" y="683"/>
                    </a:cubicBezTo>
                    <a:cubicBezTo>
                      <a:pt x="212" y="798"/>
                      <a:pt x="211" y="979"/>
                      <a:pt x="210" y="1057"/>
                    </a:cubicBezTo>
                  </a:path>
                </a:pathLst>
              </a:custGeom>
              <a:solidFill>
                <a:schemeClr val="tx1"/>
              </a:solidFill>
              <a:ln>
                <a:noFill/>
              </a:ln>
              <a:effectLst/>
            </p:spPr>
            <p:txBody>
              <a:bodyPr>
                <a:noAutofit/>
              </a:bodyPr>
              <a:lstStyle/>
              <a:p>
                <a:endParaRPr lang="ja-JP" altLang="en-US" i="1">
                  <a:solidFill>
                    <a:srgbClr val="000000"/>
                  </a:solidFill>
                </a:endParaRPr>
              </a:p>
            </p:txBody>
          </p:sp>
        </p:grpSp>
        <p:sp>
          <p:nvSpPr>
            <p:cNvPr id="237" name="Rectangle 160">
              <a:extLst>
                <a:ext uri="{FF2B5EF4-FFF2-40B4-BE49-F238E27FC236}">
                  <a16:creationId xmlns:a16="http://schemas.microsoft.com/office/drawing/2014/main" id="{CFF5C37A-0DC8-4F95-8FC2-4FD7B9C16FC5}"/>
                </a:ext>
              </a:extLst>
            </p:cNvPr>
            <p:cNvSpPr>
              <a:spLocks noChangeArrowheads="1"/>
            </p:cNvSpPr>
            <p:nvPr/>
          </p:nvSpPr>
          <p:spPr bwMode="auto">
            <a:xfrm>
              <a:off x="3700507" y="2409609"/>
              <a:ext cx="6635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i="1" dirty="0">
                  <a:latin typeface="Bookman Old Style" pitchFamily="18" charset="0"/>
                </a:rPr>
                <a:t>dv</a:t>
              </a:r>
            </a:p>
          </p:txBody>
        </p:sp>
      </p:grpSp>
      <p:sp>
        <p:nvSpPr>
          <p:cNvPr id="238" name="AutoShape 158">
            <a:extLst>
              <a:ext uri="{FF2B5EF4-FFF2-40B4-BE49-F238E27FC236}">
                <a16:creationId xmlns:a16="http://schemas.microsoft.com/office/drawing/2014/main" id="{B943C3DF-8471-4EA8-B644-48031EEA4C5D}"/>
              </a:ext>
            </a:extLst>
          </p:cNvPr>
          <p:cNvSpPr>
            <a:spLocks noChangeArrowheads="1"/>
          </p:cNvSpPr>
          <p:nvPr/>
        </p:nvSpPr>
        <p:spPr bwMode="auto">
          <a:xfrm>
            <a:off x="188914" y="11878"/>
            <a:ext cx="2671762" cy="508723"/>
          </a:xfrm>
          <a:prstGeom prst="wedgeRoundRectCallout">
            <a:avLst>
              <a:gd name="adj1" fmla="val 2314"/>
              <a:gd name="adj2" fmla="val 83914"/>
              <a:gd name="adj3" fmla="val 16667"/>
            </a:avLst>
          </a:prstGeom>
          <a:solidFill>
            <a:srgbClr val="FFF0DC"/>
          </a:solidFill>
          <a:ln w="19050" algn="ctr">
            <a:solidFill>
              <a:srgbClr val="FFF0DC"/>
            </a:solidFill>
            <a:miter lim="800000"/>
            <a:headEnd/>
            <a:tailEnd/>
          </a:ln>
          <a:effectLst>
            <a:outerShdw blurRad="50800" dist="38100" dir="2700000" algn="tl" rotWithShape="0">
              <a:prstClr val="black">
                <a:alpha val="40000"/>
              </a:prstClr>
            </a:outerShdw>
          </a:effectLst>
        </p:spPr>
        <p:txBody>
          <a:bodyPr>
            <a:noAutofit/>
          </a:bodyPr>
          <a:lstStyle/>
          <a:p>
            <a:r>
              <a:rPr lang="ja-JP" altLang="en-US" dirty="0">
                <a:solidFill>
                  <a:srgbClr val="B44600"/>
                </a:solidFill>
              </a:rPr>
              <a:t>分母</a:t>
            </a:r>
            <a:r>
              <a:rPr lang="en-US" altLang="ja-JP" dirty="0">
                <a:solidFill>
                  <a:srgbClr val="B44600"/>
                </a:solidFill>
              </a:rPr>
              <a:t>0</a:t>
            </a:r>
            <a:r>
              <a:rPr lang="ja-JP" altLang="en-US" dirty="0">
                <a:solidFill>
                  <a:srgbClr val="B44600"/>
                </a:solidFill>
                <a:latin typeface="Bookman Old Style" pitchFamily="18" charset="0"/>
              </a:rPr>
              <a:t>のときは</a:t>
            </a:r>
            <a:r>
              <a:rPr lang="en-US" altLang="ja-JP" dirty="0">
                <a:solidFill>
                  <a:srgbClr val="B44600"/>
                </a:solidFill>
                <a:latin typeface="Bookman Old Style" pitchFamily="18" charset="0"/>
              </a:rPr>
              <a:t>?</a:t>
            </a:r>
          </a:p>
        </p:txBody>
      </p:sp>
      <p:sp>
        <p:nvSpPr>
          <p:cNvPr id="239" name="Rectangle 27">
            <a:extLst>
              <a:ext uri="{FF2B5EF4-FFF2-40B4-BE49-F238E27FC236}">
                <a16:creationId xmlns:a16="http://schemas.microsoft.com/office/drawing/2014/main" id="{56C7A82D-94DA-405C-8CEE-4BAFB77471A0}"/>
              </a:ext>
            </a:extLst>
          </p:cNvPr>
          <p:cNvSpPr>
            <a:spLocks noChangeArrowheads="1"/>
          </p:cNvSpPr>
          <p:nvPr/>
        </p:nvSpPr>
        <p:spPr bwMode="auto">
          <a:xfrm>
            <a:off x="6842126" y="2058242"/>
            <a:ext cx="22653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dirty="0">
                <a:solidFill>
                  <a:schemeClr val="accent1">
                    <a:lumMod val="75000"/>
                  </a:schemeClr>
                </a:solidFill>
                <a:latin typeface="Bookman Old Style" pitchFamily="18" charset="0"/>
                <a:cs typeface="Times New Roman" pitchFamily="18" charset="0"/>
              </a:rPr>
              <a:t>v </a:t>
            </a:r>
            <a:r>
              <a:rPr lang="en-US" altLang="ja-JP" dirty="0">
                <a:solidFill>
                  <a:schemeClr val="accent1">
                    <a:lumMod val="75000"/>
                  </a:schemeClr>
                </a:solidFill>
                <a:latin typeface="Symbol" panose="05050102010706020507" pitchFamily="18" charset="2"/>
                <a:cs typeface="Times New Roman" pitchFamily="18" charset="0"/>
              </a:rPr>
              <a:t>=-</a:t>
            </a:r>
            <a:r>
              <a:rPr lang="en-US" altLang="ja-JP" i="1" dirty="0">
                <a:solidFill>
                  <a:schemeClr val="accent1">
                    <a:lumMod val="75000"/>
                  </a:schemeClr>
                </a:solidFill>
                <a:latin typeface="Bookman Old Style" pitchFamily="18" charset="0"/>
                <a:cs typeface="Times New Roman" pitchFamily="18" charset="0"/>
              </a:rPr>
              <a:t>g'</a:t>
            </a:r>
            <a:r>
              <a:rPr lang="en-US" altLang="ja-JP" dirty="0">
                <a:solidFill>
                  <a:schemeClr val="accent1">
                    <a:lumMod val="75000"/>
                  </a:schemeClr>
                </a:solidFill>
                <a:latin typeface="Symbol" panose="05050102010706020507" pitchFamily="18" charset="2"/>
                <a:cs typeface="Times New Roman" pitchFamily="18" charset="0"/>
              </a:rPr>
              <a:t>/</a:t>
            </a:r>
            <a:r>
              <a:rPr lang="en-US" altLang="ja-JP" i="1" dirty="0">
                <a:solidFill>
                  <a:schemeClr val="accent1">
                    <a:lumMod val="75000"/>
                  </a:schemeClr>
                </a:solidFill>
                <a:latin typeface="Bookman Old Style" pitchFamily="18" charset="0"/>
                <a:cs typeface="Times New Roman" pitchFamily="18" charset="0"/>
              </a:rPr>
              <a:t> </a:t>
            </a:r>
            <a:r>
              <a:rPr lang="en-US" altLang="ja-JP" i="1" dirty="0">
                <a:solidFill>
                  <a:schemeClr val="accent1">
                    <a:lumMod val="75000"/>
                  </a:schemeClr>
                </a:solidFill>
                <a:latin typeface="Symbol" pitchFamily="18" charset="2"/>
                <a:cs typeface="Times New Roman" pitchFamily="18" charset="0"/>
              </a:rPr>
              <a:t>g</a:t>
            </a:r>
            <a:r>
              <a:rPr lang="ja-JP" altLang="en-US" dirty="0">
                <a:solidFill>
                  <a:schemeClr val="accent1">
                    <a:lumMod val="75000"/>
                  </a:schemeClr>
                </a:solidFill>
                <a:latin typeface="Bookman Old Style" pitchFamily="18" charset="0"/>
                <a:cs typeface="Times New Roman" pitchFamily="18" charset="0"/>
              </a:rPr>
              <a:t>は解</a:t>
            </a:r>
            <a:endParaRPr lang="en-US" altLang="ja-JP" dirty="0">
              <a:solidFill>
                <a:schemeClr val="accent1">
                  <a:lumMod val="75000"/>
                </a:schemeClr>
              </a:solidFill>
              <a:latin typeface="ＭＳ Ｐゴシック" charset="-128"/>
              <a:cs typeface="Times New Roman" pitchFamily="18" charset="0"/>
            </a:endParaRPr>
          </a:p>
        </p:txBody>
      </p:sp>
      <p:sp>
        <p:nvSpPr>
          <p:cNvPr id="240" name="Rectangle 27">
            <a:extLst>
              <a:ext uri="{FF2B5EF4-FFF2-40B4-BE49-F238E27FC236}">
                <a16:creationId xmlns:a16="http://schemas.microsoft.com/office/drawing/2014/main" id="{4939F02C-356C-4832-B89B-DC63EB5C9053}"/>
              </a:ext>
            </a:extLst>
          </p:cNvPr>
          <p:cNvSpPr>
            <a:spLocks noChangeArrowheads="1"/>
          </p:cNvSpPr>
          <p:nvPr/>
        </p:nvSpPr>
        <p:spPr bwMode="auto">
          <a:xfrm>
            <a:off x="6888356" y="2759917"/>
            <a:ext cx="226536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dirty="0">
                <a:solidFill>
                  <a:schemeClr val="accent1">
                    <a:lumMod val="75000"/>
                  </a:schemeClr>
                </a:solidFill>
                <a:latin typeface="Bookman Old Style" pitchFamily="18" charset="0"/>
                <a:cs typeface="Times New Roman" pitchFamily="18" charset="0"/>
              </a:rPr>
              <a:t>C' </a:t>
            </a:r>
            <a:r>
              <a:rPr lang="en-US" altLang="ja-JP" dirty="0">
                <a:solidFill>
                  <a:schemeClr val="accent1">
                    <a:lumMod val="75000"/>
                  </a:schemeClr>
                </a:solidFill>
                <a:latin typeface="Symbol" panose="05050102010706020507" pitchFamily="18" charset="2"/>
                <a:cs typeface="Times New Roman" pitchFamily="18" charset="0"/>
              </a:rPr>
              <a:t>= </a:t>
            </a:r>
            <a:r>
              <a:rPr lang="en-US" altLang="ja-JP" dirty="0">
                <a:solidFill>
                  <a:schemeClr val="accent1">
                    <a:lumMod val="75000"/>
                  </a:schemeClr>
                </a:solidFill>
                <a:latin typeface="+mn-lt"/>
                <a:cs typeface="Times New Roman" pitchFamily="18" charset="0"/>
              </a:rPr>
              <a:t>0</a:t>
            </a:r>
            <a:r>
              <a:rPr lang="ja-JP" altLang="en-US" dirty="0">
                <a:solidFill>
                  <a:schemeClr val="accent1">
                    <a:lumMod val="75000"/>
                  </a:schemeClr>
                </a:solidFill>
                <a:latin typeface="+mn-lt"/>
                <a:cs typeface="Times New Roman" pitchFamily="18" charset="0"/>
              </a:rPr>
              <a:t>の</a:t>
            </a:r>
            <a:endParaRPr lang="en-US" altLang="ja-JP" dirty="0">
              <a:solidFill>
                <a:schemeClr val="accent1">
                  <a:lumMod val="75000"/>
                </a:schemeClr>
              </a:solidFill>
              <a:latin typeface="+mn-lt"/>
              <a:cs typeface="Times New Roman" pitchFamily="18" charset="0"/>
            </a:endParaRPr>
          </a:p>
          <a:p>
            <a:pPr>
              <a:spcBef>
                <a:spcPct val="0"/>
              </a:spcBef>
            </a:pPr>
            <a:r>
              <a:rPr lang="ja-JP" altLang="en-US" dirty="0">
                <a:solidFill>
                  <a:schemeClr val="accent1">
                    <a:lumMod val="75000"/>
                  </a:schemeClr>
                </a:solidFill>
                <a:latin typeface="+mn-lt"/>
                <a:cs typeface="Times New Roman" pitchFamily="18" charset="0"/>
              </a:rPr>
              <a:t>場合にあたる</a:t>
            </a:r>
            <a:endParaRPr lang="en-US" altLang="ja-JP" dirty="0">
              <a:solidFill>
                <a:schemeClr val="accent1">
                  <a:lumMod val="75000"/>
                </a:schemeClr>
              </a:solidFill>
              <a:latin typeface="+mn-lt"/>
              <a:cs typeface="Times New Roman" pitchFamily="18" charset="0"/>
            </a:endParaRPr>
          </a:p>
        </p:txBody>
      </p:sp>
      <p:sp>
        <p:nvSpPr>
          <p:cNvPr id="241" name="Line 227">
            <a:extLst>
              <a:ext uri="{FF2B5EF4-FFF2-40B4-BE49-F238E27FC236}">
                <a16:creationId xmlns:a16="http://schemas.microsoft.com/office/drawing/2014/main" id="{3B67C397-7715-4BF6-BFF1-80AC6E3D1CCB}"/>
              </a:ext>
            </a:extLst>
          </p:cNvPr>
          <p:cNvSpPr>
            <a:spLocks noChangeShapeType="1"/>
          </p:cNvSpPr>
          <p:nvPr/>
        </p:nvSpPr>
        <p:spPr bwMode="auto">
          <a:xfrm flipH="1" flipV="1">
            <a:off x="2752724" y="527186"/>
            <a:ext cx="4089402" cy="1752061"/>
          </a:xfrm>
          <a:prstGeom prst="line">
            <a:avLst/>
          </a:prstGeom>
          <a:noFill/>
          <a:ln w="57150">
            <a:solidFill>
              <a:srgbClr val="00CC99"/>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242" name="Line 227">
            <a:extLst>
              <a:ext uri="{FF2B5EF4-FFF2-40B4-BE49-F238E27FC236}">
                <a16:creationId xmlns:a16="http://schemas.microsoft.com/office/drawing/2014/main" id="{DC62D1AD-C859-4EDA-A7DB-9AB5110FE979}"/>
              </a:ext>
            </a:extLst>
          </p:cNvPr>
          <p:cNvSpPr>
            <a:spLocks noChangeShapeType="1"/>
          </p:cNvSpPr>
          <p:nvPr/>
        </p:nvSpPr>
        <p:spPr bwMode="auto">
          <a:xfrm flipH="1" flipV="1">
            <a:off x="7934325" y="2957381"/>
            <a:ext cx="801685" cy="2819530"/>
          </a:xfrm>
          <a:prstGeom prst="line">
            <a:avLst/>
          </a:prstGeom>
          <a:noFill/>
          <a:ln w="57150">
            <a:solidFill>
              <a:srgbClr val="00CC99"/>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148" name="AutoShape 158">
            <a:extLst>
              <a:ext uri="{FF2B5EF4-FFF2-40B4-BE49-F238E27FC236}">
                <a16:creationId xmlns:a16="http://schemas.microsoft.com/office/drawing/2014/main" id="{B4D1D014-1CB6-41E8-B345-7E1B2C1CFDBE}"/>
              </a:ext>
            </a:extLst>
          </p:cNvPr>
          <p:cNvSpPr>
            <a:spLocks noChangeArrowheads="1"/>
          </p:cNvSpPr>
          <p:nvPr/>
        </p:nvSpPr>
        <p:spPr bwMode="auto">
          <a:xfrm>
            <a:off x="3369871" y="5291258"/>
            <a:ext cx="1126805" cy="393900"/>
          </a:xfrm>
          <a:prstGeom prst="wedgeRoundRectCallout">
            <a:avLst>
              <a:gd name="adj1" fmla="val 116372"/>
              <a:gd name="adj2" fmla="val -42362"/>
              <a:gd name="adj3" fmla="val 16667"/>
            </a:avLst>
          </a:prstGeom>
          <a:solidFill>
            <a:srgbClr val="FFF0DC"/>
          </a:solidFill>
          <a:ln w="19050" algn="ctr">
            <a:solidFill>
              <a:srgbClr val="FFCC99"/>
            </a:solidFill>
            <a:miter lim="800000"/>
            <a:headEnd/>
            <a:tailEnd/>
          </a:ln>
          <a:effectLst>
            <a:outerShdw blurRad="50800" dist="38100" dir="2700000" algn="tl" rotWithShape="0">
              <a:prstClr val="black">
                <a:alpha val="40000"/>
              </a:prstClr>
            </a:outerShdw>
          </a:effectLst>
        </p:spPr>
        <p:txBody>
          <a:bodyPr>
            <a:noAutofit/>
          </a:bodyPr>
          <a:lstStyle/>
          <a:p>
            <a:pPr algn="ctr">
              <a:spcBef>
                <a:spcPts val="0"/>
              </a:spcBef>
            </a:pPr>
            <a:r>
              <a:rPr lang="ja-JP" altLang="en-US" sz="2000" dirty="0">
                <a:solidFill>
                  <a:srgbClr val="B44600"/>
                </a:solidFill>
              </a:rPr>
              <a:t>一般解</a:t>
            </a:r>
            <a:endParaRPr lang="en-US" altLang="ja-JP" sz="2000" dirty="0">
              <a:solidFill>
                <a:srgbClr val="B44600"/>
              </a:solidFill>
              <a:latin typeface="Bookman Old Style" pitchFamily="18" charset="0"/>
            </a:endParaRPr>
          </a:p>
        </p:txBody>
      </p:sp>
    </p:spTree>
    <p:extLst>
      <p:ext uri="{BB962C8B-B14F-4D97-AF65-F5344CB8AC3E}">
        <p14:creationId xmlns:p14="http://schemas.microsoft.com/office/powerpoint/2010/main" val="28862651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xit" presetSubtype="0" fill="hold" grpId="2" nodeType="withEffect">
                                  <p:stCondLst>
                                    <p:cond delay="0"/>
                                  </p:stCondLst>
                                  <p:childTnLst>
                                    <p:set>
                                      <p:cBhvr>
                                        <p:cTn id="6" dur="1" fill="hold">
                                          <p:stCondLst>
                                            <p:cond delay="0"/>
                                          </p:stCondLst>
                                        </p:cTn>
                                        <p:tgtEl>
                                          <p:spTgt spid="469178"/>
                                        </p:tgtEl>
                                        <p:attrNameLst>
                                          <p:attrName>style.visibility</p:attrName>
                                        </p:attrNameLst>
                                      </p:cBhvr>
                                      <p:to>
                                        <p:strVal val="hidden"/>
                                      </p:to>
                                    </p:set>
                                  </p:childTnLst>
                                </p:cTn>
                              </p:par>
                              <p:par>
                                <p:cTn id="7" presetID="63" presetClass="path" presetSubtype="0" accel="50000" decel="50000" fill="hold" grpId="1" nodeType="withEffect">
                                  <p:stCondLst>
                                    <p:cond delay="0"/>
                                  </p:stCondLst>
                                  <p:childTnLst>
                                    <p:animMotion origin="layout" path="M 2.77778E-7 -2.96296E-6 L 0.8809 -2.96296E-6 " pathEditMode="relative" rAng="0" ptsTypes="AA">
                                      <p:cBhvr>
                                        <p:cTn id="8" dur="100" fill="hold"/>
                                        <p:tgtEl>
                                          <p:spTgt spid="469178"/>
                                        </p:tgtEl>
                                        <p:attrNameLst>
                                          <p:attrName>ppt_x</p:attrName>
                                          <p:attrName>ppt_y</p:attrName>
                                        </p:attrNameLst>
                                      </p:cBhvr>
                                      <p:rCtr x="44045" y="0"/>
                                    </p:animMotion>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69178"/>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469147"/>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469149"/>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469148"/>
                                        </p:tgtEl>
                                        <p:attrNameLst>
                                          <p:attrName>style.visibility</p:attrName>
                                        </p:attrNameLst>
                                      </p:cBhvr>
                                      <p:to>
                                        <p:strVal val="hidden"/>
                                      </p:to>
                                    </p:set>
                                  </p:childTnLst>
                                </p:cTn>
                              </p:par>
                              <p:par>
                                <p:cTn id="19" presetID="64" presetClass="path" presetSubtype="0" accel="50000" decel="50000" fill="hold" grpId="1" nodeType="withEffect">
                                  <p:stCondLst>
                                    <p:cond delay="0"/>
                                  </p:stCondLst>
                                  <p:childTnLst>
                                    <p:animMotion origin="layout" path="M -4.16667E-6 2.22222E-6 L -4.16667E-6 -0.57014 " pathEditMode="relative" rAng="0" ptsTypes="AA">
                                      <p:cBhvr>
                                        <p:cTn id="20" dur="500" fill="hold"/>
                                        <p:tgtEl>
                                          <p:spTgt spid="469147"/>
                                        </p:tgtEl>
                                        <p:attrNameLst>
                                          <p:attrName>ppt_x</p:attrName>
                                          <p:attrName>ppt_y</p:attrName>
                                        </p:attrNameLst>
                                      </p:cBhvr>
                                      <p:rCtr x="0" y="-28519"/>
                                    </p:animMotion>
                                  </p:childTnLst>
                                </p:cTn>
                              </p:par>
                              <p:par>
                                <p:cTn id="21" presetID="64" presetClass="path" presetSubtype="0" accel="50000" decel="50000" fill="hold" grpId="2" nodeType="withEffect">
                                  <p:stCondLst>
                                    <p:cond delay="0"/>
                                  </p:stCondLst>
                                  <p:childTnLst>
                                    <p:animMotion origin="layout" path="M -3.33333E-6 -3.08048E-6 L -3.33333E-6 -0.5111 " pathEditMode="relative" rAng="0" ptsTypes="AA">
                                      <p:cBhvr>
                                        <p:cTn id="22" dur="500" fill="hold"/>
                                        <p:tgtEl>
                                          <p:spTgt spid="469149"/>
                                        </p:tgtEl>
                                        <p:attrNameLst>
                                          <p:attrName>ppt_x</p:attrName>
                                          <p:attrName>ppt_y</p:attrName>
                                        </p:attrNameLst>
                                      </p:cBhvr>
                                      <p:rCtr x="0" y="-25555"/>
                                    </p:animMotion>
                                  </p:childTnLst>
                                </p:cTn>
                              </p:par>
                              <p:par>
                                <p:cTn id="23" presetID="64" presetClass="path" presetSubtype="0" accel="50000" decel="50000" fill="hold" grpId="2" nodeType="withEffect">
                                  <p:stCondLst>
                                    <p:cond delay="0"/>
                                  </p:stCondLst>
                                  <p:childTnLst>
                                    <p:animMotion origin="layout" path="M 1.11111E-6 -3.7037E-7 L -0.03351 -0.57824 " pathEditMode="relative" rAng="0" ptsTypes="AA">
                                      <p:cBhvr>
                                        <p:cTn id="24" dur="500" fill="hold"/>
                                        <p:tgtEl>
                                          <p:spTgt spid="469148"/>
                                        </p:tgtEl>
                                        <p:attrNameLst>
                                          <p:attrName>ppt_x</p:attrName>
                                          <p:attrName>ppt_y</p:attrName>
                                        </p:attrNameLst>
                                      </p:cBhvr>
                                      <p:rCtr x="-1684" y="-28912"/>
                                    </p:animMotion>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4691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6912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46914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9074"/>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nodeType="clickEffect">
                                  <p:stCondLst>
                                    <p:cond delay="0"/>
                                  </p:stCondLst>
                                  <p:childTnLst>
                                    <p:set>
                                      <p:cBhvr>
                                        <p:cTn id="40" dur="1" fill="hold">
                                          <p:stCondLst>
                                            <p:cond delay="0"/>
                                          </p:stCondLst>
                                        </p:cTn>
                                        <p:tgtEl>
                                          <p:spTgt spid="469149"/>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nodeType="clickEffect">
                                  <p:stCondLst>
                                    <p:cond delay="0"/>
                                  </p:stCondLst>
                                  <p:childTnLst>
                                    <p:set>
                                      <p:cBhvr>
                                        <p:cTn id="44" dur="1" fill="hold">
                                          <p:stCondLst>
                                            <p:cond delay="0"/>
                                          </p:stCondLst>
                                        </p:cTn>
                                        <p:tgtEl>
                                          <p:spTgt spid="469000"/>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xit" presetSubtype="0" fill="hold" nodeType="clickEffect">
                                  <p:stCondLst>
                                    <p:cond delay="0"/>
                                  </p:stCondLst>
                                  <p:childTnLst>
                                    <p:set>
                                      <p:cBhvr>
                                        <p:cTn id="48" dur="1" fill="hold">
                                          <p:stCondLst>
                                            <p:cond delay="0"/>
                                          </p:stCondLst>
                                        </p:cTn>
                                        <p:tgtEl>
                                          <p:spTgt spid="469147"/>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469148"/>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46914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469124"/>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469074"/>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469178"/>
                                        </p:tgtEl>
                                        <p:attrNameLst>
                                          <p:attrName>style.visibility</p:attrName>
                                        </p:attrNameLst>
                                      </p:cBhvr>
                                      <p:to>
                                        <p:strVal val="hidden"/>
                                      </p:to>
                                    </p:set>
                                  </p:childTnLst>
                                </p:cTn>
                              </p:par>
                              <p:par>
                                <p:cTn id="59" presetID="1" presetClass="exit" presetSubtype="0" fill="hold" grpId="2" nodeType="withEffect">
                                  <p:stCondLst>
                                    <p:cond delay="0"/>
                                  </p:stCondLst>
                                  <p:childTnLst>
                                    <p:set>
                                      <p:cBhvr>
                                        <p:cTn id="60" dur="1" fill="hold">
                                          <p:stCondLst>
                                            <p:cond delay="0"/>
                                          </p:stCondLst>
                                        </p:cTn>
                                        <p:tgtEl>
                                          <p:spTgt spid="469179"/>
                                        </p:tgtEl>
                                        <p:attrNameLst>
                                          <p:attrName>style.visibility</p:attrName>
                                        </p:attrNameLst>
                                      </p:cBhvr>
                                      <p:to>
                                        <p:strVal val="hidden"/>
                                      </p:to>
                                    </p:set>
                                  </p:childTnLst>
                                </p:cTn>
                              </p:par>
                              <p:par>
                                <p:cTn id="61" presetID="63" presetClass="path" presetSubtype="0" accel="50000" decel="50000" fill="hold" grpId="1" nodeType="withEffect">
                                  <p:stCondLst>
                                    <p:cond delay="0"/>
                                  </p:stCondLst>
                                  <p:childTnLst>
                                    <p:animMotion origin="layout" path="M 3.05556E-6 -3.61702E-6 L 0.8526 -3.61702E-6 " pathEditMode="relative" rAng="0" ptsTypes="AA">
                                      <p:cBhvr>
                                        <p:cTn id="62" dur="100" fill="hold"/>
                                        <p:tgtEl>
                                          <p:spTgt spid="469179"/>
                                        </p:tgtEl>
                                        <p:attrNameLst>
                                          <p:attrName>ppt_x</p:attrName>
                                          <p:attrName>ppt_y</p:attrName>
                                        </p:attrNameLst>
                                      </p:cBhvr>
                                      <p:rCtr x="42622" y="0"/>
                                    </p:animMotion>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nodeType="clickEffect">
                                  <p:stCondLst>
                                    <p:cond delay="0"/>
                                  </p:stCondLst>
                                  <p:childTnLst>
                                    <p:set>
                                      <p:cBhvr>
                                        <p:cTn id="66" dur="1" fill="hold">
                                          <p:stCondLst>
                                            <p:cond delay="0"/>
                                          </p:stCondLst>
                                        </p:cTn>
                                        <p:tgtEl>
                                          <p:spTgt spid="46917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69010"/>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2" nodeType="clickEffect">
                                  <p:stCondLst>
                                    <p:cond delay="0"/>
                                  </p:stCondLst>
                                  <p:childTnLst>
                                    <p:set>
                                      <p:cBhvr>
                                        <p:cTn id="72" dur="1" fill="hold">
                                          <p:stCondLst>
                                            <p:cond delay="0"/>
                                          </p:stCondLst>
                                        </p:cTn>
                                        <p:tgtEl>
                                          <p:spTgt spid="469124"/>
                                        </p:tgtEl>
                                        <p:attrNameLst>
                                          <p:attrName>style.visibility</p:attrName>
                                        </p:attrNameLst>
                                      </p:cBhvr>
                                      <p:to>
                                        <p:strVal val="visible"/>
                                      </p:to>
                                    </p:set>
                                  </p:childTnLst>
                                </p:cTn>
                              </p:par>
                              <p:par>
                                <p:cTn id="73" presetID="35" presetClass="emph" presetSubtype="0" repeatCount="10000" fill="hold" grpId="3" nodeType="withEffect">
                                  <p:stCondLst>
                                    <p:cond delay="0"/>
                                  </p:stCondLst>
                                  <p:childTnLst>
                                    <p:anim calcmode="discrete" valueType="str">
                                      <p:cBhvr>
                                        <p:cTn id="74" dur="500" fill="hold"/>
                                        <p:tgtEl>
                                          <p:spTgt spid="469124"/>
                                        </p:tgtEl>
                                        <p:attrNameLst>
                                          <p:attrName>style.visibility</p:attrName>
                                        </p:attrNameLst>
                                      </p:cBhvr>
                                      <p:tavLst>
                                        <p:tav tm="0">
                                          <p:val>
                                            <p:strVal val="hidden"/>
                                          </p:val>
                                        </p:tav>
                                        <p:tav tm="50000">
                                          <p:val>
                                            <p:strVal val="visible"/>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469058"/>
                                        </p:tgtEl>
                                        <p:attrNameLst>
                                          <p:attrName>style.visibility</p:attrName>
                                        </p:attrNameLst>
                                      </p:cBhvr>
                                      <p:to>
                                        <p:strVal val="visible"/>
                                      </p:to>
                                    </p:set>
                                    <p:anim calcmode="lin" valueType="num">
                                      <p:cBhvr additive="base">
                                        <p:cTn id="79" dur="500" fill="hold"/>
                                        <p:tgtEl>
                                          <p:spTgt spid="469058"/>
                                        </p:tgtEl>
                                        <p:attrNameLst>
                                          <p:attrName>ppt_x</p:attrName>
                                        </p:attrNameLst>
                                      </p:cBhvr>
                                      <p:tavLst>
                                        <p:tav tm="0">
                                          <p:val>
                                            <p:strVal val="#ppt_x"/>
                                          </p:val>
                                        </p:tav>
                                        <p:tav tm="100000">
                                          <p:val>
                                            <p:strVal val="#ppt_x"/>
                                          </p:val>
                                        </p:tav>
                                      </p:tavLst>
                                    </p:anim>
                                    <p:anim calcmode="lin" valueType="num">
                                      <p:cBhvr additive="base">
                                        <p:cTn id="80" dur="500" fill="hold"/>
                                        <p:tgtEl>
                                          <p:spTgt spid="46905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6906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469017"/>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6901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69113"/>
                                        </p:tgtEl>
                                        <p:attrNameLst>
                                          <p:attrName>style.visibility</p:attrName>
                                        </p:attrNameLst>
                                      </p:cBhvr>
                                      <p:to>
                                        <p:strVal val="visible"/>
                                      </p:to>
                                    </p:set>
                                  </p:childTnLst>
                                </p:cTn>
                              </p:par>
                              <p:par>
                                <p:cTn id="95" presetID="64" presetClass="path" presetSubtype="0" accel="50000" decel="50000" fill="hold" nodeType="withEffect">
                                  <p:stCondLst>
                                    <p:cond delay="0"/>
                                  </p:stCondLst>
                                  <p:childTnLst>
                                    <p:animMotion origin="layout" path="M 4.72222E-6 3.7037E-6 L 4.72222E-6 -0.30417 " pathEditMode="relative" rAng="0" ptsTypes="AA">
                                      <p:cBhvr>
                                        <p:cTn id="96" dur="500" fill="hold"/>
                                        <p:tgtEl>
                                          <p:spTgt spid="469113"/>
                                        </p:tgtEl>
                                        <p:attrNameLst>
                                          <p:attrName>ppt_x</p:attrName>
                                          <p:attrName>ppt_y</p:attrName>
                                        </p:attrNameLst>
                                      </p:cBhvr>
                                      <p:rCtr x="0" y="-15208"/>
                                    </p:animMotion>
                                  </p:childTnLst>
                                </p:cTn>
                              </p:par>
                            </p:childTnLst>
                          </p:cTn>
                        </p:par>
                      </p:childTnLst>
                    </p:cTn>
                  </p:par>
                  <p:par>
                    <p:cTn id="97" fill="hold" nodeType="clickPar">
                      <p:stCondLst>
                        <p:cond delay="indefinite"/>
                      </p:stCondLst>
                      <p:childTnLst>
                        <p:par>
                          <p:cTn id="98" fill="hold" nodeType="withGroup">
                            <p:stCondLst>
                              <p:cond delay="0"/>
                            </p:stCondLst>
                            <p:childTnLst>
                              <p:par>
                                <p:cTn id="99" presetID="35" presetClass="emph" presetSubtype="0" repeatCount="10000" fill="hold" nodeType="clickEffect">
                                  <p:stCondLst>
                                    <p:cond delay="0"/>
                                  </p:stCondLst>
                                  <p:childTnLst>
                                    <p:anim calcmode="discrete" valueType="str">
                                      <p:cBhvr>
                                        <p:cTn id="100" dur="500" fill="hold"/>
                                        <p:tgtEl>
                                          <p:spTgt spid="469062"/>
                                        </p:tgtEl>
                                        <p:attrNameLst>
                                          <p:attrName>style.visibility</p:attrName>
                                        </p:attrNameLst>
                                      </p:cBhvr>
                                      <p:tavLst>
                                        <p:tav tm="0">
                                          <p:val>
                                            <p:strVal val="hidden"/>
                                          </p:val>
                                        </p:tav>
                                        <p:tav tm="50000">
                                          <p:val>
                                            <p:strVal val="visible"/>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nodeType="clickEffect">
                                  <p:stCondLst>
                                    <p:cond delay="0"/>
                                  </p:stCondLst>
                                  <p:childTnLst>
                                    <p:set>
                                      <p:cBhvr>
                                        <p:cTn id="104" dur="1" fill="hold">
                                          <p:stCondLst>
                                            <p:cond delay="0"/>
                                          </p:stCondLst>
                                        </p:cTn>
                                        <p:tgtEl>
                                          <p:spTgt spid="469072"/>
                                        </p:tgtEl>
                                        <p:attrNameLst>
                                          <p:attrName>style.visibility</p:attrName>
                                        </p:attrNameLst>
                                      </p:cBhvr>
                                      <p:to>
                                        <p:strVal val="visible"/>
                                      </p:to>
                                    </p:set>
                                  </p:childTnLst>
                                </p:cTn>
                              </p:par>
                              <p:par>
                                <p:cTn id="105" presetID="64" presetClass="path" presetSubtype="0" fill="remove" nodeType="withEffect">
                                  <p:stCondLst>
                                    <p:cond delay="0"/>
                                  </p:stCondLst>
                                  <p:childTnLst>
                                    <p:animMotion origin="layout" path="M 3.05556E-6 3.55227E-6 L 0.16475 0.19611 " pathEditMode="relative" rAng="0" ptsTypes="AA">
                                      <p:cBhvr>
                                        <p:cTn id="106" dur="500" spd="-100000" fill="hold"/>
                                        <p:tgtEl>
                                          <p:spTgt spid="469072"/>
                                        </p:tgtEl>
                                        <p:attrNameLst>
                                          <p:attrName>ppt_x</p:attrName>
                                          <p:attrName>ppt_y</p:attrName>
                                        </p:attrNameLst>
                                      </p:cBhvr>
                                      <p:rCtr x="8229" y="9806"/>
                                    </p:animMotion>
                                  </p:childTnLst>
                                </p:cTn>
                              </p:par>
                              <p:par>
                                <p:cTn id="107" presetID="22" presetClass="entr" presetSubtype="4" fill="hold" grpId="0" nodeType="withEffect">
                                  <p:stCondLst>
                                    <p:cond delay="0"/>
                                  </p:stCondLst>
                                  <p:childTnLst>
                                    <p:set>
                                      <p:cBhvr>
                                        <p:cTn id="108" dur="1" fill="hold">
                                          <p:stCondLst>
                                            <p:cond delay="0"/>
                                          </p:stCondLst>
                                        </p:cTn>
                                        <p:tgtEl>
                                          <p:spTgt spid="469162"/>
                                        </p:tgtEl>
                                        <p:attrNameLst>
                                          <p:attrName>style.visibility</p:attrName>
                                        </p:attrNameLst>
                                      </p:cBhvr>
                                      <p:to>
                                        <p:strVal val="visible"/>
                                      </p:to>
                                    </p:set>
                                    <p:animEffect transition="in" filter="wipe(down)">
                                      <p:cBhvr>
                                        <p:cTn id="109" dur="500"/>
                                        <p:tgtEl>
                                          <p:spTgt spid="469162"/>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469128"/>
                                        </p:tgtEl>
                                        <p:attrNameLst>
                                          <p:attrName>style.visibility</p:attrName>
                                        </p:attrNameLst>
                                      </p:cBhvr>
                                      <p:to>
                                        <p:strVal val="visible"/>
                                      </p:to>
                                    </p:set>
                                  </p:childTnLst>
                                </p:cTn>
                              </p:par>
                              <p:par>
                                <p:cTn id="114" presetID="35" presetClass="emph" presetSubtype="0" repeatCount="10000" fill="hold" grpId="1" nodeType="withEffect">
                                  <p:stCondLst>
                                    <p:cond delay="0"/>
                                  </p:stCondLst>
                                  <p:childTnLst>
                                    <p:anim calcmode="discrete" valueType="str">
                                      <p:cBhvr>
                                        <p:cTn id="115" dur="500" fill="hold"/>
                                        <p:tgtEl>
                                          <p:spTgt spid="469128"/>
                                        </p:tgtEl>
                                        <p:attrNameLst>
                                          <p:attrName>style.visibility</p:attrName>
                                        </p:attrNameLst>
                                      </p:cBhvr>
                                      <p:tavLst>
                                        <p:tav tm="0">
                                          <p:val>
                                            <p:strVal val="hidden"/>
                                          </p:val>
                                        </p:tav>
                                        <p:tav tm="50000">
                                          <p:val>
                                            <p:strVal val="visible"/>
                                          </p:val>
                                        </p:tav>
                                      </p:tavLst>
                                    </p:anim>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 presetClass="entr" presetSubtype="0" fill="hold" nodeType="clickEffect">
                                  <p:stCondLst>
                                    <p:cond delay="0"/>
                                  </p:stCondLst>
                                  <p:childTnLst>
                                    <p:set>
                                      <p:cBhvr>
                                        <p:cTn id="119" dur="1" fill="hold">
                                          <p:stCondLst>
                                            <p:cond delay="0"/>
                                          </p:stCondLst>
                                        </p:cTn>
                                        <p:tgtEl>
                                          <p:spTgt spid="469073"/>
                                        </p:tgtEl>
                                        <p:attrNameLst>
                                          <p:attrName>style.visibility</p:attrName>
                                        </p:attrNameLst>
                                      </p:cBhvr>
                                      <p:to>
                                        <p:strVal val="visible"/>
                                      </p:to>
                                    </p:set>
                                  </p:childTnLst>
                                </p:cTn>
                              </p:par>
                              <p:par>
                                <p:cTn id="120" presetID="64" presetClass="path" presetSubtype="0" fill="remove" nodeType="withEffect">
                                  <p:stCondLst>
                                    <p:cond delay="0"/>
                                  </p:stCondLst>
                                  <p:childTnLst>
                                    <p:animMotion origin="layout" path="M -3.61111E-6 3.7037E-6 L 0.09636 -0.24306 " pathEditMode="relative" rAng="0" ptsTypes="AA">
                                      <p:cBhvr>
                                        <p:cTn id="121" dur="500" spd="-100000" fill="hold"/>
                                        <p:tgtEl>
                                          <p:spTgt spid="469073"/>
                                        </p:tgtEl>
                                        <p:attrNameLst>
                                          <p:attrName>ppt_x</p:attrName>
                                          <p:attrName>ppt_y</p:attrName>
                                        </p:attrNameLst>
                                      </p:cBhvr>
                                      <p:rCtr x="4809" y="-12153"/>
                                    </p:animMotion>
                                  </p:childTnLst>
                                </p:cTn>
                              </p:par>
                              <p:par>
                                <p:cTn id="122" presetID="22" presetClass="entr" presetSubtype="1" fill="hold" grpId="0" nodeType="withEffect">
                                  <p:stCondLst>
                                    <p:cond delay="0"/>
                                  </p:stCondLst>
                                  <p:childTnLst>
                                    <p:set>
                                      <p:cBhvr>
                                        <p:cTn id="123" dur="1" fill="hold">
                                          <p:stCondLst>
                                            <p:cond delay="0"/>
                                          </p:stCondLst>
                                        </p:cTn>
                                        <p:tgtEl>
                                          <p:spTgt spid="469163"/>
                                        </p:tgtEl>
                                        <p:attrNameLst>
                                          <p:attrName>style.visibility</p:attrName>
                                        </p:attrNameLst>
                                      </p:cBhvr>
                                      <p:to>
                                        <p:strVal val="visible"/>
                                      </p:to>
                                    </p:set>
                                    <p:animEffect transition="in" filter="wipe(up)">
                                      <p:cBhvr>
                                        <p:cTn id="124" dur="500"/>
                                        <p:tgtEl>
                                          <p:spTgt spid="469163"/>
                                        </p:tgtEl>
                                      </p:cBhvr>
                                    </p:animEffect>
                                  </p:childTnLst>
                                </p:cTn>
                              </p:par>
                            </p:childTnLst>
                          </p:cTn>
                        </p:par>
                      </p:childTnLst>
                    </p:cTn>
                  </p:par>
                  <p:par>
                    <p:cTn id="125" fill="hold" nodeType="clickPar">
                      <p:stCondLst>
                        <p:cond delay="indefinite"/>
                      </p:stCondLst>
                      <p:childTnLst>
                        <p:par>
                          <p:cTn id="126" fill="hold" nodeType="withGroup">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469202"/>
                                        </p:tgtEl>
                                        <p:attrNameLst>
                                          <p:attrName>style.visibility</p:attrName>
                                        </p:attrNameLst>
                                      </p:cBhvr>
                                      <p:to>
                                        <p:strVal val="visible"/>
                                      </p:to>
                                    </p:set>
                                  </p:childTnLst>
                                </p:cTn>
                              </p:par>
                              <p:par>
                                <p:cTn id="129" presetID="35" presetClass="emph" presetSubtype="0" repeatCount="10000" fill="hold" grpId="1" nodeType="withEffect">
                                  <p:stCondLst>
                                    <p:cond delay="0"/>
                                  </p:stCondLst>
                                  <p:childTnLst>
                                    <p:anim calcmode="discrete" valueType="str">
                                      <p:cBhvr>
                                        <p:cTn id="130" dur="500" fill="hold"/>
                                        <p:tgtEl>
                                          <p:spTgt spid="469202"/>
                                        </p:tgtEl>
                                        <p:attrNameLst>
                                          <p:attrName>style.visibility</p:attrName>
                                        </p:attrNameLst>
                                      </p:cBhvr>
                                      <p:tavLst>
                                        <p:tav tm="0">
                                          <p:val>
                                            <p:strVal val="hidden"/>
                                          </p:val>
                                        </p:tav>
                                        <p:tav tm="50000">
                                          <p:val>
                                            <p:strVal val="visible"/>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 presetClass="entr" presetSubtype="0" fill="hold" nodeType="clickEffect">
                                  <p:stCondLst>
                                    <p:cond delay="0"/>
                                  </p:stCondLst>
                                  <p:childTnLst>
                                    <p:set>
                                      <p:cBhvr>
                                        <p:cTn id="134" dur="1" fill="hold">
                                          <p:stCondLst>
                                            <p:cond delay="0"/>
                                          </p:stCondLst>
                                        </p:cTn>
                                        <p:tgtEl>
                                          <p:spTgt spid="469064"/>
                                        </p:tgtEl>
                                        <p:attrNameLst>
                                          <p:attrName>style.visibility</p:attrName>
                                        </p:attrNameLst>
                                      </p:cBhvr>
                                      <p:to>
                                        <p:strVal val="visible"/>
                                      </p:to>
                                    </p:set>
                                  </p:childTnLst>
                                </p:cTn>
                              </p:par>
                              <p:par>
                                <p:cTn id="135" presetID="64" presetClass="path" presetSubtype="0" fill="remove" nodeType="withEffect">
                                  <p:stCondLst>
                                    <p:cond delay="0"/>
                                  </p:stCondLst>
                                  <p:childTnLst>
                                    <p:animMotion origin="layout" path="M 1.11111E-6 -2.96296E-6 L 0.26944 -0.24259 " pathEditMode="relative" rAng="0" ptsTypes="AA">
                                      <p:cBhvr>
                                        <p:cTn id="136" dur="500" spd="-100000" fill="hold"/>
                                        <p:tgtEl>
                                          <p:spTgt spid="469064"/>
                                        </p:tgtEl>
                                        <p:attrNameLst>
                                          <p:attrName>ppt_x</p:attrName>
                                          <p:attrName>ppt_y</p:attrName>
                                        </p:attrNameLst>
                                      </p:cBhvr>
                                      <p:rCtr x="13472" y="-12130"/>
                                    </p:animMotion>
                                  </p:childTnLst>
                                </p:cTn>
                              </p:par>
                              <p:par>
                                <p:cTn id="137" presetID="22" presetClass="entr" presetSubtype="2" fill="hold" grpId="0" nodeType="withEffect">
                                  <p:stCondLst>
                                    <p:cond delay="0"/>
                                  </p:stCondLst>
                                  <p:childTnLst>
                                    <p:set>
                                      <p:cBhvr>
                                        <p:cTn id="138" dur="1" fill="hold">
                                          <p:stCondLst>
                                            <p:cond delay="0"/>
                                          </p:stCondLst>
                                        </p:cTn>
                                        <p:tgtEl>
                                          <p:spTgt spid="469164"/>
                                        </p:tgtEl>
                                        <p:attrNameLst>
                                          <p:attrName>style.visibility</p:attrName>
                                        </p:attrNameLst>
                                      </p:cBhvr>
                                      <p:to>
                                        <p:strVal val="visible"/>
                                      </p:to>
                                    </p:set>
                                    <p:animEffect transition="in" filter="wipe(right)">
                                      <p:cBhvr>
                                        <p:cTn id="139" dur="500"/>
                                        <p:tgtEl>
                                          <p:spTgt spid="469164"/>
                                        </p:tgtEl>
                                      </p:cBhvr>
                                    </p:animEffect>
                                  </p:childTnLst>
                                </p:cTn>
                              </p:par>
                            </p:childTnLst>
                          </p:cTn>
                        </p:par>
                        <p:par>
                          <p:cTn id="140" fill="hold" nodeType="afterGroup">
                            <p:stCondLst>
                              <p:cond delay="500"/>
                            </p:stCondLst>
                            <p:childTnLst>
                              <p:par>
                                <p:cTn id="141" presetID="1" presetClass="entr" presetSubtype="0" fill="hold" nodeType="afterEffect">
                                  <p:stCondLst>
                                    <p:cond delay="0"/>
                                  </p:stCondLst>
                                  <p:childTnLst>
                                    <p:set>
                                      <p:cBhvr>
                                        <p:cTn id="142" dur="1" fill="hold">
                                          <p:stCondLst>
                                            <p:cond delay="0"/>
                                          </p:stCondLst>
                                        </p:cTn>
                                        <p:tgtEl>
                                          <p:spTgt spid="469063"/>
                                        </p:tgtEl>
                                        <p:attrNameLst>
                                          <p:attrName>style.visibility</p:attrName>
                                        </p:attrNameLst>
                                      </p:cBhvr>
                                      <p:to>
                                        <p:strVal val="visible"/>
                                      </p:to>
                                    </p:se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grpId="4" nodeType="clickEffect">
                                  <p:stCondLst>
                                    <p:cond delay="0"/>
                                  </p:stCondLst>
                                  <p:childTnLst>
                                    <p:set>
                                      <p:cBhvr>
                                        <p:cTn id="146" dur="1" fill="hold">
                                          <p:stCondLst>
                                            <p:cond delay="0"/>
                                          </p:stCondLst>
                                        </p:cTn>
                                        <p:tgtEl>
                                          <p:spTgt spid="469124"/>
                                        </p:tgtEl>
                                        <p:attrNameLst>
                                          <p:attrName>style.visibility</p:attrName>
                                        </p:attrNameLst>
                                      </p:cBhvr>
                                      <p:to>
                                        <p:strVal val="hidden"/>
                                      </p:to>
                                    </p:set>
                                  </p:childTnLst>
                                </p:cTn>
                              </p:par>
                              <p:par>
                                <p:cTn id="147" presetID="2" presetClass="exit" presetSubtype="4" fill="hold" nodeType="withEffect">
                                  <p:stCondLst>
                                    <p:cond delay="0"/>
                                  </p:stCondLst>
                                  <p:childTnLst>
                                    <p:anim calcmode="lin" valueType="num">
                                      <p:cBhvr additive="base">
                                        <p:cTn id="148" dur="500"/>
                                        <p:tgtEl>
                                          <p:spTgt spid="469058"/>
                                        </p:tgtEl>
                                        <p:attrNameLst>
                                          <p:attrName>ppt_x</p:attrName>
                                        </p:attrNameLst>
                                      </p:cBhvr>
                                      <p:tavLst>
                                        <p:tav tm="0">
                                          <p:val>
                                            <p:strVal val="ppt_x"/>
                                          </p:val>
                                        </p:tav>
                                        <p:tav tm="100000">
                                          <p:val>
                                            <p:strVal val="ppt_x"/>
                                          </p:val>
                                        </p:tav>
                                      </p:tavLst>
                                    </p:anim>
                                    <p:anim calcmode="lin" valueType="num">
                                      <p:cBhvr additive="base">
                                        <p:cTn id="149" dur="500"/>
                                        <p:tgtEl>
                                          <p:spTgt spid="469058"/>
                                        </p:tgtEl>
                                        <p:attrNameLst>
                                          <p:attrName>ppt_y</p:attrName>
                                        </p:attrNameLst>
                                      </p:cBhvr>
                                      <p:tavLst>
                                        <p:tav tm="0">
                                          <p:val>
                                            <p:strVal val="ppt_y"/>
                                          </p:val>
                                        </p:tav>
                                        <p:tav tm="100000">
                                          <p:val>
                                            <p:strVal val="1+ppt_h/2"/>
                                          </p:val>
                                        </p:tav>
                                      </p:tavLst>
                                    </p:anim>
                                    <p:set>
                                      <p:cBhvr>
                                        <p:cTn id="150" dur="1" fill="hold">
                                          <p:stCondLst>
                                            <p:cond delay="499"/>
                                          </p:stCondLst>
                                        </p:cTn>
                                        <p:tgtEl>
                                          <p:spTgt spid="469058"/>
                                        </p:tgtEl>
                                        <p:attrNameLst>
                                          <p:attrName>style.visibility</p:attrName>
                                        </p:attrNameLst>
                                      </p:cBhvr>
                                      <p:to>
                                        <p:strVal val="hidden"/>
                                      </p:to>
                                    </p:set>
                                  </p:childTnLst>
                                </p:cTn>
                              </p:par>
                              <p:par>
                                <p:cTn id="151" presetID="2" presetClass="exit" presetSubtype="4" fill="hold" nodeType="withEffect">
                                  <p:stCondLst>
                                    <p:cond delay="0"/>
                                  </p:stCondLst>
                                  <p:childTnLst>
                                    <p:anim calcmode="lin" valueType="num">
                                      <p:cBhvr additive="base">
                                        <p:cTn id="152" dur="400"/>
                                        <p:tgtEl>
                                          <p:spTgt spid="469062"/>
                                        </p:tgtEl>
                                        <p:attrNameLst>
                                          <p:attrName>ppt_x</p:attrName>
                                        </p:attrNameLst>
                                      </p:cBhvr>
                                      <p:tavLst>
                                        <p:tav tm="0">
                                          <p:val>
                                            <p:strVal val="ppt_x"/>
                                          </p:val>
                                        </p:tav>
                                        <p:tav tm="100000">
                                          <p:val>
                                            <p:strVal val="ppt_x"/>
                                          </p:val>
                                        </p:tav>
                                      </p:tavLst>
                                    </p:anim>
                                    <p:anim calcmode="lin" valueType="num">
                                      <p:cBhvr additive="base">
                                        <p:cTn id="153" dur="400"/>
                                        <p:tgtEl>
                                          <p:spTgt spid="469062"/>
                                        </p:tgtEl>
                                        <p:attrNameLst>
                                          <p:attrName>ppt_y</p:attrName>
                                        </p:attrNameLst>
                                      </p:cBhvr>
                                      <p:tavLst>
                                        <p:tav tm="0">
                                          <p:val>
                                            <p:strVal val="ppt_y"/>
                                          </p:val>
                                        </p:tav>
                                        <p:tav tm="100000">
                                          <p:val>
                                            <p:strVal val="1+ppt_h/2"/>
                                          </p:val>
                                        </p:tav>
                                      </p:tavLst>
                                    </p:anim>
                                    <p:set>
                                      <p:cBhvr>
                                        <p:cTn id="154" dur="1" fill="hold">
                                          <p:stCondLst>
                                            <p:cond delay="399"/>
                                          </p:stCondLst>
                                        </p:cTn>
                                        <p:tgtEl>
                                          <p:spTgt spid="469062"/>
                                        </p:tgtEl>
                                        <p:attrNameLst>
                                          <p:attrName>style.visibility</p:attrName>
                                        </p:attrNameLst>
                                      </p:cBhvr>
                                      <p:to>
                                        <p:strVal val="hidden"/>
                                      </p:to>
                                    </p:set>
                                  </p:childTnLst>
                                </p:cTn>
                              </p:par>
                              <p:par>
                                <p:cTn id="155" presetID="2" presetClass="exit" presetSubtype="4" fill="hold" grpId="1" nodeType="withEffect">
                                  <p:stCondLst>
                                    <p:cond delay="0"/>
                                  </p:stCondLst>
                                  <p:childTnLst>
                                    <p:anim calcmode="lin" valueType="num">
                                      <p:cBhvr additive="base">
                                        <p:cTn id="156" dur="400"/>
                                        <p:tgtEl>
                                          <p:spTgt spid="469018"/>
                                        </p:tgtEl>
                                        <p:attrNameLst>
                                          <p:attrName>ppt_x</p:attrName>
                                        </p:attrNameLst>
                                      </p:cBhvr>
                                      <p:tavLst>
                                        <p:tav tm="0">
                                          <p:val>
                                            <p:strVal val="ppt_x"/>
                                          </p:val>
                                        </p:tav>
                                        <p:tav tm="100000">
                                          <p:val>
                                            <p:strVal val="ppt_x"/>
                                          </p:val>
                                        </p:tav>
                                      </p:tavLst>
                                    </p:anim>
                                    <p:anim calcmode="lin" valueType="num">
                                      <p:cBhvr additive="base">
                                        <p:cTn id="157" dur="400"/>
                                        <p:tgtEl>
                                          <p:spTgt spid="469018"/>
                                        </p:tgtEl>
                                        <p:attrNameLst>
                                          <p:attrName>ppt_y</p:attrName>
                                        </p:attrNameLst>
                                      </p:cBhvr>
                                      <p:tavLst>
                                        <p:tav tm="0">
                                          <p:val>
                                            <p:strVal val="ppt_y"/>
                                          </p:val>
                                        </p:tav>
                                        <p:tav tm="100000">
                                          <p:val>
                                            <p:strVal val="1+ppt_h/2"/>
                                          </p:val>
                                        </p:tav>
                                      </p:tavLst>
                                    </p:anim>
                                    <p:set>
                                      <p:cBhvr>
                                        <p:cTn id="158" dur="1" fill="hold">
                                          <p:stCondLst>
                                            <p:cond delay="399"/>
                                          </p:stCondLst>
                                        </p:cTn>
                                        <p:tgtEl>
                                          <p:spTgt spid="469018"/>
                                        </p:tgtEl>
                                        <p:attrNameLst>
                                          <p:attrName>style.visibility</p:attrName>
                                        </p:attrNameLst>
                                      </p:cBhvr>
                                      <p:to>
                                        <p:strVal val="hidden"/>
                                      </p:to>
                                    </p:set>
                                  </p:childTnLst>
                                </p:cTn>
                              </p:par>
                              <p:par>
                                <p:cTn id="159" presetID="2" presetClass="exit" presetSubtype="4" fill="hold" nodeType="withEffect">
                                  <p:stCondLst>
                                    <p:cond delay="0"/>
                                  </p:stCondLst>
                                  <p:childTnLst>
                                    <p:anim calcmode="lin" valueType="num">
                                      <p:cBhvr additive="base">
                                        <p:cTn id="160" dur="300"/>
                                        <p:tgtEl>
                                          <p:spTgt spid="469017"/>
                                        </p:tgtEl>
                                        <p:attrNameLst>
                                          <p:attrName>ppt_x</p:attrName>
                                        </p:attrNameLst>
                                      </p:cBhvr>
                                      <p:tavLst>
                                        <p:tav tm="0">
                                          <p:val>
                                            <p:strVal val="ppt_x"/>
                                          </p:val>
                                        </p:tav>
                                        <p:tav tm="100000">
                                          <p:val>
                                            <p:strVal val="ppt_x"/>
                                          </p:val>
                                        </p:tav>
                                      </p:tavLst>
                                    </p:anim>
                                    <p:anim calcmode="lin" valueType="num">
                                      <p:cBhvr additive="base">
                                        <p:cTn id="161" dur="300"/>
                                        <p:tgtEl>
                                          <p:spTgt spid="469017"/>
                                        </p:tgtEl>
                                        <p:attrNameLst>
                                          <p:attrName>ppt_y</p:attrName>
                                        </p:attrNameLst>
                                      </p:cBhvr>
                                      <p:tavLst>
                                        <p:tav tm="0">
                                          <p:val>
                                            <p:strVal val="ppt_y"/>
                                          </p:val>
                                        </p:tav>
                                        <p:tav tm="100000">
                                          <p:val>
                                            <p:strVal val="1+ppt_h/2"/>
                                          </p:val>
                                        </p:tav>
                                      </p:tavLst>
                                    </p:anim>
                                    <p:set>
                                      <p:cBhvr>
                                        <p:cTn id="162" dur="1" fill="hold">
                                          <p:stCondLst>
                                            <p:cond delay="299"/>
                                          </p:stCondLst>
                                        </p:cTn>
                                        <p:tgtEl>
                                          <p:spTgt spid="469017"/>
                                        </p:tgtEl>
                                        <p:attrNameLst>
                                          <p:attrName>style.visibility</p:attrName>
                                        </p:attrNameLst>
                                      </p:cBhvr>
                                      <p:to>
                                        <p:strVal val="hidden"/>
                                      </p:to>
                                    </p:set>
                                  </p:childTnLst>
                                </p:cTn>
                              </p:par>
                              <p:par>
                                <p:cTn id="163" presetID="1" presetClass="exit" presetSubtype="0" fill="hold" grpId="2" nodeType="withEffect">
                                  <p:stCondLst>
                                    <p:cond delay="0"/>
                                  </p:stCondLst>
                                  <p:childTnLst>
                                    <p:set>
                                      <p:cBhvr>
                                        <p:cTn id="164" dur="1" fill="hold">
                                          <p:stCondLst>
                                            <p:cond delay="0"/>
                                          </p:stCondLst>
                                        </p:cTn>
                                        <p:tgtEl>
                                          <p:spTgt spid="469128"/>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469164"/>
                                        </p:tgtEl>
                                        <p:attrNameLst>
                                          <p:attrName>style.visibility</p:attrName>
                                        </p:attrNameLst>
                                      </p:cBhvr>
                                      <p:to>
                                        <p:strVal val="hidden"/>
                                      </p:to>
                                    </p:set>
                                  </p:childTnLst>
                                </p:cTn>
                              </p:par>
                              <p:par>
                                <p:cTn id="167" presetID="1" presetClass="exit" presetSubtype="0" fill="hold" grpId="1" nodeType="withEffect">
                                  <p:stCondLst>
                                    <p:cond delay="0"/>
                                  </p:stCondLst>
                                  <p:childTnLst>
                                    <p:set>
                                      <p:cBhvr>
                                        <p:cTn id="168" dur="1" fill="hold">
                                          <p:stCondLst>
                                            <p:cond delay="0"/>
                                          </p:stCondLst>
                                        </p:cTn>
                                        <p:tgtEl>
                                          <p:spTgt spid="469162"/>
                                        </p:tgtEl>
                                        <p:attrNameLst>
                                          <p:attrName>style.visibility</p:attrName>
                                        </p:attrNameLst>
                                      </p:cBhvr>
                                      <p:to>
                                        <p:strVal val="hidden"/>
                                      </p:to>
                                    </p:set>
                                  </p:childTnLst>
                                </p:cTn>
                              </p:par>
                              <p:par>
                                <p:cTn id="169" presetID="1" presetClass="exit" presetSubtype="0" fill="hold" grpId="1" nodeType="withEffect">
                                  <p:stCondLst>
                                    <p:cond delay="0"/>
                                  </p:stCondLst>
                                  <p:childTnLst>
                                    <p:set>
                                      <p:cBhvr>
                                        <p:cTn id="170" dur="1" fill="hold">
                                          <p:stCondLst>
                                            <p:cond delay="0"/>
                                          </p:stCondLst>
                                        </p:cTn>
                                        <p:tgtEl>
                                          <p:spTgt spid="469163"/>
                                        </p:tgtEl>
                                        <p:attrNameLst>
                                          <p:attrName>style.visibility</p:attrName>
                                        </p:attrNameLst>
                                      </p:cBhvr>
                                      <p:to>
                                        <p:strVal val="hidden"/>
                                      </p:to>
                                    </p:set>
                                  </p:childTnLst>
                                </p:cTn>
                              </p:par>
                              <p:par>
                                <p:cTn id="171" presetID="1" presetClass="exit" presetSubtype="0" fill="hold" grpId="2" nodeType="withEffect">
                                  <p:stCondLst>
                                    <p:cond delay="0"/>
                                  </p:stCondLst>
                                  <p:childTnLst>
                                    <p:set>
                                      <p:cBhvr>
                                        <p:cTn id="172" dur="1" fill="hold">
                                          <p:stCondLst>
                                            <p:cond delay="0"/>
                                          </p:stCondLst>
                                        </p:cTn>
                                        <p:tgtEl>
                                          <p:spTgt spid="469202"/>
                                        </p:tgtEl>
                                        <p:attrNameLst>
                                          <p:attrName>style.visibility</p:attrName>
                                        </p:attrNameLst>
                                      </p:cBhvr>
                                      <p:to>
                                        <p:strVal val="hidden"/>
                                      </p:to>
                                    </p:set>
                                  </p:childTnLst>
                                </p:cTn>
                              </p:par>
                              <p:par>
                                <p:cTn id="173" presetID="2" presetClass="exit" presetSubtype="4" fill="hold" nodeType="withEffect">
                                  <p:stCondLst>
                                    <p:cond delay="0"/>
                                  </p:stCondLst>
                                  <p:childTnLst>
                                    <p:anim calcmode="lin" valueType="num">
                                      <p:cBhvr additive="base">
                                        <p:cTn id="174" dur="500"/>
                                        <p:tgtEl>
                                          <p:spTgt spid="469113"/>
                                        </p:tgtEl>
                                        <p:attrNameLst>
                                          <p:attrName>ppt_x</p:attrName>
                                        </p:attrNameLst>
                                      </p:cBhvr>
                                      <p:tavLst>
                                        <p:tav tm="0">
                                          <p:val>
                                            <p:strVal val="ppt_x"/>
                                          </p:val>
                                        </p:tav>
                                        <p:tav tm="100000">
                                          <p:val>
                                            <p:strVal val="ppt_x"/>
                                          </p:val>
                                        </p:tav>
                                      </p:tavLst>
                                    </p:anim>
                                    <p:anim calcmode="lin" valueType="num">
                                      <p:cBhvr additive="base">
                                        <p:cTn id="175" dur="500"/>
                                        <p:tgtEl>
                                          <p:spTgt spid="469113"/>
                                        </p:tgtEl>
                                        <p:attrNameLst>
                                          <p:attrName>ppt_y</p:attrName>
                                        </p:attrNameLst>
                                      </p:cBhvr>
                                      <p:tavLst>
                                        <p:tav tm="0">
                                          <p:val>
                                            <p:strVal val="ppt_y"/>
                                          </p:val>
                                        </p:tav>
                                        <p:tav tm="100000">
                                          <p:val>
                                            <p:strVal val="1+ppt_h/2"/>
                                          </p:val>
                                        </p:tav>
                                      </p:tavLst>
                                    </p:anim>
                                    <p:set>
                                      <p:cBhvr>
                                        <p:cTn id="176" dur="1" fill="hold">
                                          <p:stCondLst>
                                            <p:cond delay="499"/>
                                          </p:stCondLst>
                                        </p:cTn>
                                        <p:tgtEl>
                                          <p:spTgt spid="469113"/>
                                        </p:tgtEl>
                                        <p:attrNameLst>
                                          <p:attrName>style.visibility</p:attrName>
                                        </p:attrNameLst>
                                      </p:cBhvr>
                                      <p:to>
                                        <p:strVal val="hidden"/>
                                      </p:to>
                                    </p:se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1" presetClass="entr" presetSubtype="0" fill="hold" nodeType="clickEffect">
                                  <p:stCondLst>
                                    <p:cond delay="0"/>
                                  </p:stCondLst>
                                  <p:childTnLst>
                                    <p:set>
                                      <p:cBhvr>
                                        <p:cTn id="180" dur="1" fill="hold">
                                          <p:stCondLst>
                                            <p:cond delay="0"/>
                                          </p:stCondLst>
                                        </p:cTn>
                                        <p:tgtEl>
                                          <p:spTgt spid="469065"/>
                                        </p:tgtEl>
                                        <p:attrNameLst>
                                          <p:attrName>style.visibility</p:attrName>
                                        </p:attrNameLst>
                                      </p:cBhvr>
                                      <p:to>
                                        <p:strVal val="visible"/>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1" presetClass="entr" presetSubtype="0" fill="hold" grpId="2" nodeType="clickEffect">
                                  <p:stCondLst>
                                    <p:cond delay="0"/>
                                  </p:stCondLst>
                                  <p:childTnLst>
                                    <p:set>
                                      <p:cBhvr>
                                        <p:cTn id="184" dur="1" fill="hold">
                                          <p:stCondLst>
                                            <p:cond delay="0"/>
                                          </p:stCondLst>
                                        </p:cTn>
                                        <p:tgtEl>
                                          <p:spTgt spid="469074"/>
                                        </p:tgtEl>
                                        <p:attrNameLst>
                                          <p:attrName>style.visibility</p:attrName>
                                        </p:attrNameLst>
                                      </p:cBhvr>
                                      <p:to>
                                        <p:strVal val="visible"/>
                                      </p:to>
                                    </p:set>
                                  </p:childTnLst>
                                </p:cTn>
                              </p:par>
                              <p:par>
                                <p:cTn id="185" presetID="35" presetClass="emph" presetSubtype="0" repeatCount="10000" fill="hold" grpId="3" nodeType="withEffect">
                                  <p:stCondLst>
                                    <p:cond delay="0"/>
                                  </p:stCondLst>
                                  <p:childTnLst>
                                    <p:anim calcmode="discrete" valueType="str">
                                      <p:cBhvr>
                                        <p:cTn id="186" dur="500" fill="hold"/>
                                        <p:tgtEl>
                                          <p:spTgt spid="469074"/>
                                        </p:tgtEl>
                                        <p:attrNameLst>
                                          <p:attrName>style.visibility</p:attrName>
                                        </p:attrNameLst>
                                      </p:cBhvr>
                                      <p:tavLst>
                                        <p:tav tm="0">
                                          <p:val>
                                            <p:strVal val="hidden"/>
                                          </p:val>
                                        </p:tav>
                                        <p:tav tm="50000">
                                          <p:val>
                                            <p:strVal val="visible"/>
                                          </p:val>
                                        </p:tav>
                                      </p:tavLst>
                                    </p:anim>
                                  </p:childTnLst>
                                </p:cTn>
                              </p:par>
                            </p:childTnLst>
                          </p:cTn>
                        </p:par>
                      </p:childTnLst>
                    </p:cTn>
                  </p:par>
                  <p:par>
                    <p:cTn id="187" fill="hold" nodeType="clickPar">
                      <p:stCondLst>
                        <p:cond delay="indefinite"/>
                      </p:stCondLst>
                      <p:childTnLst>
                        <p:par>
                          <p:cTn id="188" fill="hold" nodeType="withGroup">
                            <p:stCondLst>
                              <p:cond delay="0"/>
                            </p:stCondLst>
                            <p:childTnLst>
                              <p:par>
                                <p:cTn id="189" presetID="1" presetClass="entr" presetSubtype="0" fill="hold" nodeType="clickEffect">
                                  <p:stCondLst>
                                    <p:cond delay="0"/>
                                  </p:stCondLst>
                                  <p:childTnLst>
                                    <p:set>
                                      <p:cBhvr>
                                        <p:cTn id="190" dur="1" fill="hold">
                                          <p:stCondLst>
                                            <p:cond delay="0"/>
                                          </p:stCondLst>
                                        </p:cTn>
                                        <p:tgtEl>
                                          <p:spTgt spid="469068"/>
                                        </p:tgtEl>
                                        <p:attrNameLst>
                                          <p:attrName>style.visibility</p:attrName>
                                        </p:attrNameLst>
                                      </p:cBhvr>
                                      <p:to>
                                        <p:strVal val="visible"/>
                                      </p:to>
                                    </p:set>
                                  </p:childTnLst>
                                </p:cTn>
                              </p:par>
                              <p:par>
                                <p:cTn id="191" presetID="1" presetClass="entr" presetSubtype="0" fill="hold" nodeType="withEffect">
                                  <p:stCondLst>
                                    <p:cond delay="0"/>
                                  </p:stCondLst>
                                  <p:childTnLst>
                                    <p:set>
                                      <p:cBhvr>
                                        <p:cTn id="192" dur="1" fill="hold">
                                          <p:stCondLst>
                                            <p:cond delay="0"/>
                                          </p:stCondLst>
                                        </p:cTn>
                                        <p:tgtEl>
                                          <p:spTgt spid="469069"/>
                                        </p:tgtEl>
                                        <p:attrNameLst>
                                          <p:attrName>style.visibility</p:attrName>
                                        </p:attrNameLst>
                                      </p:cBhvr>
                                      <p:to>
                                        <p:strVal val="visible"/>
                                      </p:to>
                                    </p:set>
                                  </p:childTnLst>
                                </p:cTn>
                              </p:par>
                              <p:par>
                                <p:cTn id="193" presetID="64" presetClass="path" presetSubtype="0" fill="remove" nodeType="withEffect">
                                  <p:stCondLst>
                                    <p:cond delay="0"/>
                                  </p:stCondLst>
                                  <p:childTnLst>
                                    <p:animMotion origin="layout" path="M 5.55112E-17 1.11022E-16 L 0.25556 -0.2662 " pathEditMode="relative" rAng="0" ptsTypes="AA">
                                      <p:cBhvr>
                                        <p:cTn id="194" dur="500" spd="-100000" fill="hold"/>
                                        <p:tgtEl>
                                          <p:spTgt spid="469068"/>
                                        </p:tgtEl>
                                        <p:attrNameLst>
                                          <p:attrName>ppt_x</p:attrName>
                                          <p:attrName>ppt_y</p:attrName>
                                        </p:attrNameLst>
                                      </p:cBhvr>
                                      <p:rCtr x="12778" y="-13310"/>
                                    </p:animMotion>
                                  </p:childTnLst>
                                </p:cTn>
                              </p:par>
                              <p:par>
                                <p:cTn id="195" presetID="64" presetClass="path" presetSubtype="0" fill="remove" nodeType="withEffect">
                                  <p:stCondLst>
                                    <p:cond delay="0"/>
                                  </p:stCondLst>
                                  <p:childTnLst>
                                    <p:animMotion origin="layout" path="M -4.16667E-6 1.11022E-16 L 0.27761 -0.27477 " pathEditMode="relative" rAng="0" ptsTypes="AA">
                                      <p:cBhvr>
                                        <p:cTn id="196" dur="500" spd="-100000" fill="hold"/>
                                        <p:tgtEl>
                                          <p:spTgt spid="469069"/>
                                        </p:tgtEl>
                                        <p:attrNameLst>
                                          <p:attrName>ppt_x</p:attrName>
                                          <p:attrName>ppt_y</p:attrName>
                                        </p:attrNameLst>
                                      </p:cBhvr>
                                      <p:rCtr x="13872" y="-13750"/>
                                    </p:animMotion>
                                  </p:childTnLst>
                                </p:cTn>
                              </p:par>
                              <p:par>
                                <p:cTn id="197" presetID="22" presetClass="entr" presetSubtype="1" fill="hold" grpId="0" nodeType="withEffect">
                                  <p:stCondLst>
                                    <p:cond delay="0"/>
                                  </p:stCondLst>
                                  <p:childTnLst>
                                    <p:set>
                                      <p:cBhvr>
                                        <p:cTn id="198" dur="1" fill="hold">
                                          <p:stCondLst>
                                            <p:cond delay="0"/>
                                          </p:stCondLst>
                                        </p:cTn>
                                        <p:tgtEl>
                                          <p:spTgt spid="469165"/>
                                        </p:tgtEl>
                                        <p:attrNameLst>
                                          <p:attrName>style.visibility</p:attrName>
                                        </p:attrNameLst>
                                      </p:cBhvr>
                                      <p:to>
                                        <p:strVal val="visible"/>
                                      </p:to>
                                    </p:set>
                                    <p:animEffect transition="in" filter="wipe(up)">
                                      <p:cBhvr>
                                        <p:cTn id="199" dur="500"/>
                                        <p:tgtEl>
                                          <p:spTgt spid="469165"/>
                                        </p:tgtEl>
                                      </p:cBhvr>
                                    </p:animEffect>
                                  </p:childTnLst>
                                </p:cTn>
                              </p:par>
                              <p:par>
                                <p:cTn id="200" presetID="1" presetClass="exit" presetSubtype="0" fill="hold" grpId="2" nodeType="withEffect">
                                  <p:stCondLst>
                                    <p:cond delay="0"/>
                                  </p:stCondLst>
                                  <p:childTnLst>
                                    <p:set>
                                      <p:cBhvr>
                                        <p:cTn id="201" dur="1" fill="hold">
                                          <p:stCondLst>
                                            <p:cond delay="0"/>
                                          </p:stCondLst>
                                        </p:cTn>
                                        <p:tgtEl>
                                          <p:spTgt spid="469151"/>
                                        </p:tgtEl>
                                        <p:attrNameLst>
                                          <p:attrName>style.visibility</p:attrName>
                                        </p:attrNameLst>
                                      </p:cBhvr>
                                      <p:to>
                                        <p:strVal val="hidden"/>
                                      </p:to>
                                    </p:set>
                                  </p:childTnLst>
                                </p:cTn>
                              </p:par>
                              <p:par>
                                <p:cTn id="202" presetID="63" presetClass="path" presetSubtype="0" accel="50000" decel="50000" fill="hold" grpId="1" nodeType="withEffect">
                                  <p:stCondLst>
                                    <p:cond delay="0"/>
                                  </p:stCondLst>
                                  <p:childTnLst>
                                    <p:animMotion origin="layout" path="M 1.66667E-6 2.72895E-6 L 0.20625 2.72895E-6 " pathEditMode="relative" rAng="0" ptsTypes="AA">
                                      <p:cBhvr>
                                        <p:cTn id="203" dur="2000" fill="hold"/>
                                        <p:tgtEl>
                                          <p:spTgt spid="469151"/>
                                        </p:tgtEl>
                                        <p:attrNameLst>
                                          <p:attrName>ppt_x</p:attrName>
                                          <p:attrName>ppt_y</p:attrName>
                                        </p:attrNameLst>
                                      </p:cBhvr>
                                      <p:rCtr x="10312" y="0"/>
                                    </p:animMotion>
                                  </p:childTnLst>
                                </p:cTn>
                              </p:par>
                              <p:par>
                                <p:cTn id="204" presetID="1" presetClass="exit" presetSubtype="0" fill="hold" grpId="1" nodeType="withEffect">
                                  <p:stCondLst>
                                    <p:cond delay="0"/>
                                  </p:stCondLst>
                                  <p:childTnLst>
                                    <p:set>
                                      <p:cBhvr>
                                        <p:cTn id="205" dur="1" fill="hold">
                                          <p:stCondLst>
                                            <p:cond delay="0"/>
                                          </p:stCondLst>
                                        </p:cTn>
                                        <p:tgtEl>
                                          <p:spTgt spid="469083"/>
                                        </p:tgtEl>
                                        <p:attrNameLst>
                                          <p:attrName>style.visibility</p:attrName>
                                        </p:attrNameLst>
                                      </p:cBhvr>
                                      <p:to>
                                        <p:strVal val="hidden"/>
                                      </p:to>
                                    </p:set>
                                  </p:childTnLst>
                                </p:cTn>
                              </p:par>
                              <p:par>
                                <p:cTn id="206" presetID="35" presetClass="path" presetSubtype="0" fill="hold" grpId="2" nodeType="withEffect">
                                  <p:stCondLst>
                                    <p:cond delay="0"/>
                                  </p:stCondLst>
                                  <p:childTnLst>
                                    <p:animMotion origin="layout" path="M -3.05556E-6 4.69935E-6 L -0.36267 -0.10685 " pathEditMode="relative" rAng="0" ptsTypes="AA">
                                      <p:cBhvr>
                                        <p:cTn id="207" dur="500" fill="hold"/>
                                        <p:tgtEl>
                                          <p:spTgt spid="469083"/>
                                        </p:tgtEl>
                                        <p:attrNameLst>
                                          <p:attrName>ppt_x</p:attrName>
                                          <p:attrName>ppt_y</p:attrName>
                                        </p:attrNameLst>
                                      </p:cBhvr>
                                      <p:rCtr x="-18142" y="-5342"/>
                                    </p:animMotion>
                                  </p:childTnLst>
                                </p:cTn>
                              </p:par>
                              <p:par>
                                <p:cTn id="208" presetID="1" presetClass="exit" presetSubtype="0" fill="hold" grpId="2" nodeType="withEffect">
                                  <p:stCondLst>
                                    <p:cond delay="0"/>
                                  </p:stCondLst>
                                  <p:childTnLst>
                                    <p:set>
                                      <p:cBhvr>
                                        <p:cTn id="209" dur="1" fill="hold">
                                          <p:stCondLst>
                                            <p:cond delay="0"/>
                                          </p:stCondLst>
                                        </p:cTn>
                                        <p:tgtEl>
                                          <p:spTgt spid="469180"/>
                                        </p:tgtEl>
                                        <p:attrNameLst>
                                          <p:attrName>style.visibility</p:attrName>
                                        </p:attrNameLst>
                                      </p:cBhvr>
                                      <p:to>
                                        <p:strVal val="hidden"/>
                                      </p:to>
                                    </p:set>
                                  </p:childTnLst>
                                </p:cTn>
                              </p:par>
                              <p:par>
                                <p:cTn id="210" presetID="63" presetClass="path" presetSubtype="0" accel="50000" decel="50000" fill="hold" grpId="1" nodeType="withEffect">
                                  <p:stCondLst>
                                    <p:cond delay="0"/>
                                  </p:stCondLst>
                                  <p:childTnLst>
                                    <p:animMotion origin="layout" path="M 4.44444E-6 -3.60777E-6 L 1.0809 0.12188 " pathEditMode="relative" rAng="0" ptsTypes="AA">
                                      <p:cBhvr>
                                        <p:cTn id="211" dur="100" fill="hold"/>
                                        <p:tgtEl>
                                          <p:spTgt spid="469180"/>
                                        </p:tgtEl>
                                        <p:attrNameLst>
                                          <p:attrName>ppt_x</p:attrName>
                                          <p:attrName>ppt_y</p:attrName>
                                        </p:attrNameLst>
                                      </p:cBhvr>
                                      <p:rCtr x="54045" y="6082"/>
                                    </p:animMotion>
                                  </p:childTnLst>
                                </p:cTn>
                              </p:par>
                            </p:childTnLst>
                          </p:cTn>
                        </p:par>
                      </p:childTnLst>
                    </p:cTn>
                  </p:par>
                  <p:par>
                    <p:cTn id="212" fill="hold" nodeType="clickPar">
                      <p:stCondLst>
                        <p:cond delay="indefinite"/>
                      </p:stCondLst>
                      <p:childTnLst>
                        <p:par>
                          <p:cTn id="213" fill="hold" nodeType="withGroup">
                            <p:stCondLst>
                              <p:cond delay="0"/>
                            </p:stCondLst>
                            <p:childTnLst>
                              <p:par>
                                <p:cTn id="214" presetID="1" presetClass="entr" presetSubtype="0" fill="hold" nodeType="clickEffect">
                                  <p:stCondLst>
                                    <p:cond delay="0"/>
                                  </p:stCondLst>
                                  <p:childTnLst>
                                    <p:set>
                                      <p:cBhvr>
                                        <p:cTn id="215" dur="1" fill="hold">
                                          <p:stCondLst>
                                            <p:cond delay="0"/>
                                          </p:stCondLst>
                                        </p:cTn>
                                        <p:tgtEl>
                                          <p:spTgt spid="469070"/>
                                        </p:tgtEl>
                                        <p:attrNameLst>
                                          <p:attrName>style.visibility</p:attrName>
                                        </p:attrNameLst>
                                      </p:cBhvr>
                                      <p:to>
                                        <p:strVal val="visible"/>
                                      </p:to>
                                    </p:set>
                                  </p:childTnLst>
                                </p:cTn>
                              </p:par>
                              <p:par>
                                <p:cTn id="216" presetID="1" presetClass="entr" presetSubtype="0" fill="hold" nodeType="withEffect">
                                  <p:stCondLst>
                                    <p:cond delay="0"/>
                                  </p:stCondLst>
                                  <p:childTnLst>
                                    <p:set>
                                      <p:cBhvr>
                                        <p:cTn id="217" dur="1" fill="hold">
                                          <p:stCondLst>
                                            <p:cond delay="0"/>
                                          </p:stCondLst>
                                        </p:cTn>
                                        <p:tgtEl>
                                          <p:spTgt spid="469071"/>
                                        </p:tgtEl>
                                        <p:attrNameLst>
                                          <p:attrName>style.visibility</p:attrName>
                                        </p:attrNameLst>
                                      </p:cBhvr>
                                      <p:to>
                                        <p:strVal val="visible"/>
                                      </p:to>
                                    </p:set>
                                  </p:childTnLst>
                                </p:cTn>
                              </p:par>
                            </p:childTnLst>
                          </p:cTn>
                        </p:par>
                      </p:childTnLst>
                    </p:cTn>
                  </p:par>
                  <p:par>
                    <p:cTn id="218" fill="hold" nodeType="clickPar">
                      <p:stCondLst>
                        <p:cond delay="indefinite"/>
                      </p:stCondLst>
                      <p:childTnLst>
                        <p:par>
                          <p:cTn id="219" fill="hold" nodeType="withGroup">
                            <p:stCondLst>
                              <p:cond delay="0"/>
                            </p:stCondLst>
                            <p:childTnLst>
                              <p:par>
                                <p:cTn id="220" presetID="1" presetClass="exit" presetSubtype="0" fill="hold" grpId="4" nodeType="clickEffect">
                                  <p:stCondLst>
                                    <p:cond delay="0"/>
                                  </p:stCondLst>
                                  <p:childTnLst>
                                    <p:set>
                                      <p:cBhvr>
                                        <p:cTn id="221" dur="1" fill="hold">
                                          <p:stCondLst>
                                            <p:cond delay="0"/>
                                          </p:stCondLst>
                                        </p:cTn>
                                        <p:tgtEl>
                                          <p:spTgt spid="469074"/>
                                        </p:tgtEl>
                                        <p:attrNameLst>
                                          <p:attrName>style.visibility</p:attrName>
                                        </p:attrNameLst>
                                      </p:cBhvr>
                                      <p:to>
                                        <p:strVal val="hidden"/>
                                      </p:to>
                                    </p:set>
                                  </p:childTnLst>
                                </p:cTn>
                              </p:par>
                              <p:par>
                                <p:cTn id="222" presetID="1" presetClass="exit" presetSubtype="0" fill="hold" grpId="1" nodeType="withEffect">
                                  <p:stCondLst>
                                    <p:cond delay="0"/>
                                  </p:stCondLst>
                                  <p:childTnLst>
                                    <p:set>
                                      <p:cBhvr>
                                        <p:cTn id="223" dur="1" fill="hold">
                                          <p:stCondLst>
                                            <p:cond delay="0"/>
                                          </p:stCondLst>
                                        </p:cTn>
                                        <p:tgtEl>
                                          <p:spTgt spid="469165"/>
                                        </p:tgtEl>
                                        <p:attrNameLst>
                                          <p:attrName>style.visibility</p:attrName>
                                        </p:attrNameLst>
                                      </p:cBhvr>
                                      <p:to>
                                        <p:strVal val="hidden"/>
                                      </p:to>
                                    </p:set>
                                  </p:childTnLst>
                                </p:cTn>
                              </p:par>
                              <p:par>
                                <p:cTn id="224" presetID="1" presetClass="exit" presetSubtype="0" fill="hold" grpId="0" nodeType="withEffect">
                                  <p:stCondLst>
                                    <p:cond delay="0"/>
                                  </p:stCondLst>
                                  <p:childTnLst>
                                    <p:set>
                                      <p:cBhvr>
                                        <p:cTn id="225" dur="1" fill="hold">
                                          <p:stCondLst>
                                            <p:cond delay="0"/>
                                          </p:stCondLst>
                                        </p:cTn>
                                        <p:tgtEl>
                                          <p:spTgt spid="469179"/>
                                        </p:tgtEl>
                                        <p:attrNameLst>
                                          <p:attrName>style.visibility</p:attrName>
                                        </p:attrNameLst>
                                      </p:cBhvr>
                                      <p:to>
                                        <p:strVal val="hidden"/>
                                      </p:to>
                                    </p:set>
                                  </p:childTnLst>
                                </p:cTn>
                              </p:par>
                            </p:childTnLst>
                          </p:cTn>
                        </p:par>
                      </p:childTnLst>
                    </p:cTn>
                  </p:par>
                  <p:par>
                    <p:cTn id="226" fill="hold" nodeType="clickPar">
                      <p:stCondLst>
                        <p:cond delay="indefinite"/>
                      </p:stCondLst>
                      <p:childTnLst>
                        <p:par>
                          <p:cTn id="227" fill="hold" nodeType="withGroup">
                            <p:stCondLst>
                              <p:cond delay="0"/>
                            </p:stCondLst>
                            <p:childTnLst>
                              <p:par>
                                <p:cTn id="228" presetID="1" presetClass="entr" presetSubtype="0" fill="hold" nodeType="clickEffect">
                                  <p:stCondLst>
                                    <p:cond delay="0"/>
                                  </p:stCondLst>
                                  <p:childTnLst>
                                    <p:set>
                                      <p:cBhvr>
                                        <p:cTn id="229" dur="1" fill="hold">
                                          <p:stCondLst>
                                            <p:cond delay="0"/>
                                          </p:stCondLst>
                                        </p:cTn>
                                        <p:tgtEl>
                                          <p:spTgt spid="469180"/>
                                        </p:tgtEl>
                                        <p:attrNameLst>
                                          <p:attrName>style.visibility</p:attrName>
                                        </p:attrNameLst>
                                      </p:cBhvr>
                                      <p:to>
                                        <p:strVal val="visible"/>
                                      </p:to>
                                    </p:set>
                                  </p:childTnLst>
                                </p:cTn>
                              </p:par>
                            </p:childTnLst>
                          </p:cTn>
                        </p:par>
                      </p:childTnLst>
                    </p:cTn>
                  </p:par>
                  <p:par>
                    <p:cTn id="230" fill="hold" nodeType="clickPar">
                      <p:stCondLst>
                        <p:cond delay="indefinite"/>
                      </p:stCondLst>
                      <p:childTnLst>
                        <p:par>
                          <p:cTn id="231" fill="hold" nodeType="withGroup">
                            <p:stCondLst>
                              <p:cond delay="0"/>
                            </p:stCondLst>
                            <p:childTnLst>
                              <p:par>
                                <p:cTn id="232" presetID="63" presetClass="path" presetSubtype="0" fill="hold" nodeType="clickEffect">
                                  <p:stCondLst>
                                    <p:cond delay="0"/>
                                  </p:stCondLst>
                                  <p:childTnLst>
                                    <p:animMotion origin="layout" path="M -5.55556E-7 -2.40518E-6 L 0.47951 -2.40518E-6 " pathEditMode="relative" rAng="0" ptsTypes="AA">
                                      <p:cBhvr>
                                        <p:cTn id="233" dur="500" fill="hold"/>
                                        <p:tgtEl>
                                          <p:spTgt spid="469078"/>
                                        </p:tgtEl>
                                        <p:attrNameLst>
                                          <p:attrName>ppt_x</p:attrName>
                                          <p:attrName>ppt_y</p:attrName>
                                        </p:attrNameLst>
                                      </p:cBhvr>
                                      <p:rCtr x="23976" y="0"/>
                                    </p:animMotion>
                                  </p:childTnLst>
                                </p:cTn>
                              </p:par>
                              <p:par>
                                <p:cTn id="234" presetID="1" presetClass="exit" presetSubtype="0" fill="hold" nodeType="withEffect">
                                  <p:stCondLst>
                                    <p:cond delay="0"/>
                                  </p:stCondLst>
                                  <p:childTnLst>
                                    <p:set>
                                      <p:cBhvr>
                                        <p:cTn id="235" dur="1" fill="hold">
                                          <p:stCondLst>
                                            <p:cond delay="0"/>
                                          </p:stCondLst>
                                        </p:cTn>
                                        <p:tgtEl>
                                          <p:spTgt spid="469082"/>
                                        </p:tgtEl>
                                        <p:attrNameLst>
                                          <p:attrName>style.visibility</p:attrName>
                                        </p:attrNameLst>
                                      </p:cBhvr>
                                      <p:to>
                                        <p:strVal val="hidden"/>
                                      </p:to>
                                    </p:set>
                                  </p:childTnLst>
                                </p:cTn>
                              </p:par>
                              <p:par>
                                <p:cTn id="236" presetID="63" presetClass="path" presetSubtype="0" fill="hold" nodeType="withEffect">
                                  <p:stCondLst>
                                    <p:cond delay="0"/>
                                  </p:stCondLst>
                                  <p:childTnLst>
                                    <p:animMotion origin="layout" path="M 1.38889E-6 3.7037E-7 L 0.47569 -0.00208 " pathEditMode="relative" rAng="0" ptsTypes="AA">
                                      <p:cBhvr>
                                        <p:cTn id="237" dur="500" fill="hold"/>
                                        <p:tgtEl>
                                          <p:spTgt spid="469082"/>
                                        </p:tgtEl>
                                        <p:attrNameLst>
                                          <p:attrName>ppt_x</p:attrName>
                                          <p:attrName>ppt_y</p:attrName>
                                        </p:attrNameLst>
                                      </p:cBhvr>
                                      <p:rCtr x="23785" y="-116"/>
                                    </p:animMotion>
                                  </p:childTnLst>
                                </p:cTn>
                              </p:par>
                            </p:childTnLst>
                          </p:cTn>
                        </p:par>
                      </p:childTnLst>
                    </p:cTn>
                  </p:par>
                  <p:par>
                    <p:cTn id="238" fill="hold" nodeType="clickPar">
                      <p:stCondLst>
                        <p:cond delay="indefinite"/>
                      </p:stCondLst>
                      <p:childTnLst>
                        <p:par>
                          <p:cTn id="239" fill="hold" nodeType="withGroup">
                            <p:stCondLst>
                              <p:cond delay="0"/>
                            </p:stCondLst>
                            <p:childTnLst>
                              <p:par>
                                <p:cTn id="240" presetID="1" presetClass="entr" presetSubtype="0" fill="hold" nodeType="clickEffect">
                                  <p:stCondLst>
                                    <p:cond delay="0"/>
                                  </p:stCondLst>
                                  <p:childTnLst>
                                    <p:set>
                                      <p:cBhvr>
                                        <p:cTn id="241" dur="1" fill="hold">
                                          <p:stCondLst>
                                            <p:cond delay="0"/>
                                          </p:stCondLst>
                                        </p:cTn>
                                        <p:tgtEl>
                                          <p:spTgt spid="469082"/>
                                        </p:tgtEl>
                                        <p:attrNameLst>
                                          <p:attrName>style.visibility</p:attrName>
                                        </p:attrNameLst>
                                      </p:cBhvr>
                                      <p:to>
                                        <p:strVal val="visible"/>
                                      </p:to>
                                    </p:set>
                                  </p:childTnLst>
                                </p:cTn>
                              </p:par>
                            </p:childTnLst>
                          </p:cTn>
                        </p:par>
                      </p:childTnLst>
                    </p:cTn>
                  </p:par>
                  <p:par>
                    <p:cTn id="242" fill="hold" nodeType="clickPar">
                      <p:stCondLst>
                        <p:cond delay="indefinite"/>
                      </p:stCondLst>
                      <p:childTnLst>
                        <p:par>
                          <p:cTn id="243" fill="hold" nodeType="withGroup">
                            <p:stCondLst>
                              <p:cond delay="0"/>
                            </p:stCondLst>
                            <p:childTnLst>
                              <p:par>
                                <p:cTn id="244" presetID="1" presetClass="entr" presetSubtype="0" fill="hold" nodeType="clickEffect">
                                  <p:stCondLst>
                                    <p:cond delay="0"/>
                                  </p:stCondLst>
                                  <p:childTnLst>
                                    <p:set>
                                      <p:cBhvr>
                                        <p:cTn id="245" dur="1" fill="hold">
                                          <p:stCondLst>
                                            <p:cond delay="0"/>
                                          </p:stCondLst>
                                        </p:cTn>
                                        <p:tgtEl>
                                          <p:spTgt spid="469151"/>
                                        </p:tgtEl>
                                        <p:attrNameLst>
                                          <p:attrName>style.visibility</p:attrName>
                                        </p:attrNameLst>
                                      </p:cBhvr>
                                      <p:to>
                                        <p:strVal val="visible"/>
                                      </p:to>
                                    </p:set>
                                  </p:childTnLst>
                                </p:cTn>
                              </p:par>
                            </p:childTnLst>
                          </p:cTn>
                        </p:par>
                      </p:childTnLst>
                    </p:cTn>
                  </p:par>
                  <p:par>
                    <p:cTn id="246" fill="hold" nodeType="clickPar">
                      <p:stCondLst>
                        <p:cond delay="indefinite"/>
                      </p:stCondLst>
                      <p:childTnLst>
                        <p:par>
                          <p:cTn id="247" fill="hold" nodeType="withGroup">
                            <p:stCondLst>
                              <p:cond delay="0"/>
                            </p:stCondLst>
                            <p:childTnLst>
                              <p:par>
                                <p:cTn id="248" presetID="1" presetClass="entr" presetSubtype="0" fill="hold" grpId="0" nodeType="clickEffect">
                                  <p:stCondLst>
                                    <p:cond delay="0"/>
                                  </p:stCondLst>
                                  <p:childTnLst>
                                    <p:set>
                                      <p:cBhvr>
                                        <p:cTn id="249" dur="1" fill="hold">
                                          <p:stCondLst>
                                            <p:cond delay="0"/>
                                          </p:stCondLst>
                                        </p:cTn>
                                        <p:tgtEl>
                                          <p:spTgt spid="469067"/>
                                        </p:tgtEl>
                                        <p:attrNameLst>
                                          <p:attrName>style.visibility</p:attrName>
                                        </p:attrNameLst>
                                      </p:cBhvr>
                                      <p:to>
                                        <p:strVal val="visible"/>
                                      </p:to>
                                    </p:set>
                                  </p:childTnLst>
                                </p:cTn>
                              </p:par>
                              <p:par>
                                <p:cTn id="250" presetID="1" presetClass="entr" presetSubtype="0" fill="hold" grpId="0" nodeType="withEffect">
                                  <p:stCondLst>
                                    <p:cond delay="0"/>
                                  </p:stCondLst>
                                  <p:childTnLst>
                                    <p:set>
                                      <p:cBhvr>
                                        <p:cTn id="251" dur="1" fill="hold">
                                          <p:stCondLst>
                                            <p:cond delay="0"/>
                                          </p:stCondLst>
                                        </p:cTn>
                                        <p:tgtEl>
                                          <p:spTgt spid="469066"/>
                                        </p:tgtEl>
                                        <p:attrNameLst>
                                          <p:attrName>style.visibility</p:attrName>
                                        </p:attrNameLst>
                                      </p:cBhvr>
                                      <p:to>
                                        <p:strVal val="visible"/>
                                      </p:to>
                                    </p:set>
                                  </p:childTnLst>
                                </p:cTn>
                              </p:par>
                              <p:par>
                                <p:cTn id="252" presetID="37" presetClass="path" presetSubtype="0" fill="hold" grpId="1" nodeType="withEffect">
                                  <p:stCondLst>
                                    <p:cond delay="0"/>
                                  </p:stCondLst>
                                  <p:childTnLst>
                                    <p:animMotion origin="layout" path="M -0.30642 0.01528 C -0.28663 0.03681 -0.27326 0.05023 -0.23559 0.05625 C -0.19792 0.06227 -0.11632 0.05764 -0.08038 0.05209 C -0.04462 0.04653 -0.03385 0.03079 -0.02048 0.02223 L -1.11111E-6 -3.33333E-6 " pathEditMode="relative" rAng="0" ptsTypes="faaFf">
                                      <p:cBhvr>
                                        <p:cTn id="253" dur="500" fill="hold"/>
                                        <p:tgtEl>
                                          <p:spTgt spid="469066"/>
                                        </p:tgtEl>
                                        <p:attrNameLst>
                                          <p:attrName>ppt_x</p:attrName>
                                          <p:attrName>ppt_y</p:attrName>
                                        </p:attrNameLst>
                                      </p:cBhvr>
                                      <p:rCtr x="15313" y="1574"/>
                                    </p:animMotion>
                                  </p:childTnLst>
                                </p:cTn>
                              </p:par>
                              <p:par>
                                <p:cTn id="254" presetID="22" presetClass="entr" presetSubtype="8" fill="hold" grpId="0" nodeType="withEffect">
                                  <p:stCondLst>
                                    <p:cond delay="0"/>
                                  </p:stCondLst>
                                  <p:childTnLst>
                                    <p:set>
                                      <p:cBhvr>
                                        <p:cTn id="255" dur="1" fill="hold">
                                          <p:stCondLst>
                                            <p:cond delay="0"/>
                                          </p:stCondLst>
                                        </p:cTn>
                                        <p:tgtEl>
                                          <p:spTgt spid="469166"/>
                                        </p:tgtEl>
                                        <p:attrNameLst>
                                          <p:attrName>style.visibility</p:attrName>
                                        </p:attrNameLst>
                                      </p:cBhvr>
                                      <p:to>
                                        <p:strVal val="visible"/>
                                      </p:to>
                                    </p:set>
                                    <p:animEffect transition="in" filter="wipe(left)">
                                      <p:cBhvr>
                                        <p:cTn id="256" dur="500"/>
                                        <p:tgtEl>
                                          <p:spTgt spid="469166"/>
                                        </p:tgtEl>
                                      </p:cBhvr>
                                    </p:animEffect>
                                  </p:childTnLst>
                                </p:cTn>
                              </p:par>
                              <p:par>
                                <p:cTn id="257" presetID="1" presetClass="entr" presetSubtype="0" fill="hold" grpId="0" nodeType="withEffect">
                                  <p:stCondLst>
                                    <p:cond delay="0"/>
                                  </p:stCondLst>
                                  <p:childTnLst>
                                    <p:set>
                                      <p:cBhvr>
                                        <p:cTn id="258" dur="1" fill="hold">
                                          <p:stCondLst>
                                            <p:cond delay="0"/>
                                          </p:stCondLst>
                                        </p:cTn>
                                        <p:tgtEl>
                                          <p:spTgt spid="201"/>
                                        </p:tgtEl>
                                        <p:attrNameLst>
                                          <p:attrName>style.visibility</p:attrName>
                                        </p:attrNameLst>
                                      </p:cBhvr>
                                      <p:to>
                                        <p:strVal val="visible"/>
                                      </p:to>
                                    </p:set>
                                  </p:childTnLst>
                                </p:cTn>
                              </p:par>
                              <p:par>
                                <p:cTn id="259" presetID="37" presetClass="path" presetSubtype="0" fill="hold" grpId="1" nodeType="withEffect">
                                  <p:stCondLst>
                                    <p:cond delay="0"/>
                                  </p:stCondLst>
                                  <p:childTnLst>
                                    <p:animMotion origin="layout" path="M -0.37916 0.01528 C -0.35468 0.03681 -0.33819 0.05023 -0.29166 0.05625 C -0.24496 0.06227 -0.14409 0.05764 -0.09948 0.05209 C -0.05538 0.04653 -0.04201 0.03079 -0.02552 0.02223 L -0.00017 -3.33333E-6 " pathEditMode="relative" rAng="0" ptsTypes="AAAAA">
                                      <p:cBhvr>
                                        <p:cTn id="260" dur="500" fill="hold"/>
                                        <p:tgtEl>
                                          <p:spTgt spid="201"/>
                                        </p:tgtEl>
                                        <p:attrNameLst>
                                          <p:attrName>ppt_x</p:attrName>
                                          <p:attrName>ppt_y</p:attrName>
                                        </p:attrNameLst>
                                      </p:cBhvr>
                                      <p:rCtr x="18958" y="1412"/>
                                    </p:animMotion>
                                  </p:childTnLst>
                                </p:cTn>
                              </p:par>
                            </p:childTnLst>
                          </p:cTn>
                        </p:par>
                      </p:childTnLst>
                    </p:cTn>
                  </p:par>
                  <p:par>
                    <p:cTn id="261" fill="hold" nodeType="clickPar">
                      <p:stCondLst>
                        <p:cond delay="indefinite"/>
                      </p:stCondLst>
                      <p:childTnLst>
                        <p:par>
                          <p:cTn id="262" fill="hold" nodeType="withGroup">
                            <p:stCondLst>
                              <p:cond delay="0"/>
                            </p:stCondLst>
                            <p:childTnLst>
                              <p:par>
                                <p:cTn id="263" presetID="1" presetClass="exit" presetSubtype="0" fill="hold" grpId="0" nodeType="clickEffect">
                                  <p:stCondLst>
                                    <p:cond delay="0"/>
                                  </p:stCondLst>
                                  <p:childTnLst>
                                    <p:set>
                                      <p:cBhvr>
                                        <p:cTn id="264" dur="1" fill="hold">
                                          <p:stCondLst>
                                            <p:cond delay="0"/>
                                          </p:stCondLst>
                                        </p:cTn>
                                        <p:tgtEl>
                                          <p:spTgt spid="469151"/>
                                        </p:tgtEl>
                                        <p:attrNameLst>
                                          <p:attrName>style.visibility</p:attrName>
                                        </p:attrNameLst>
                                      </p:cBhvr>
                                      <p:to>
                                        <p:strVal val="hidden"/>
                                      </p:to>
                                    </p:set>
                                  </p:childTnLst>
                                </p:cTn>
                              </p:par>
                              <p:par>
                                <p:cTn id="265" presetID="1" presetClass="exit" presetSubtype="0" fill="hold" nodeType="withEffect">
                                  <p:stCondLst>
                                    <p:cond delay="0"/>
                                  </p:stCondLst>
                                  <p:childTnLst>
                                    <p:set>
                                      <p:cBhvr>
                                        <p:cTn id="266" dur="1" fill="hold">
                                          <p:stCondLst>
                                            <p:cond delay="0"/>
                                          </p:stCondLst>
                                        </p:cTn>
                                        <p:tgtEl>
                                          <p:spTgt spid="469063"/>
                                        </p:tgtEl>
                                        <p:attrNameLst>
                                          <p:attrName>style.visibility</p:attrName>
                                        </p:attrNameLst>
                                      </p:cBhvr>
                                      <p:to>
                                        <p:strVal val="hidden"/>
                                      </p:to>
                                    </p:set>
                                  </p:childTnLst>
                                </p:cTn>
                              </p:par>
                              <p:par>
                                <p:cTn id="267" presetID="1" presetClass="exit" presetSubtype="0" fill="hold" nodeType="withEffect">
                                  <p:stCondLst>
                                    <p:cond delay="0"/>
                                  </p:stCondLst>
                                  <p:childTnLst>
                                    <p:set>
                                      <p:cBhvr>
                                        <p:cTn id="268" dur="1" fill="hold">
                                          <p:stCondLst>
                                            <p:cond delay="0"/>
                                          </p:stCondLst>
                                        </p:cTn>
                                        <p:tgtEl>
                                          <p:spTgt spid="469064"/>
                                        </p:tgtEl>
                                        <p:attrNameLst>
                                          <p:attrName>style.visibility</p:attrName>
                                        </p:attrNameLst>
                                      </p:cBhvr>
                                      <p:to>
                                        <p:strVal val="hidden"/>
                                      </p:to>
                                    </p:set>
                                  </p:childTnLst>
                                </p:cTn>
                              </p:par>
                              <p:par>
                                <p:cTn id="269" presetID="1" presetClass="exit" presetSubtype="0" fill="hold" grpId="1" nodeType="withEffect">
                                  <p:stCondLst>
                                    <p:cond delay="0"/>
                                  </p:stCondLst>
                                  <p:childTnLst>
                                    <p:set>
                                      <p:cBhvr>
                                        <p:cTn id="270" dur="1" fill="hold">
                                          <p:stCondLst>
                                            <p:cond delay="0"/>
                                          </p:stCondLst>
                                        </p:cTn>
                                        <p:tgtEl>
                                          <p:spTgt spid="469067"/>
                                        </p:tgtEl>
                                        <p:attrNameLst>
                                          <p:attrName>style.visibility</p:attrName>
                                        </p:attrNameLst>
                                      </p:cBhvr>
                                      <p:to>
                                        <p:strVal val="hidden"/>
                                      </p:to>
                                    </p:set>
                                  </p:childTnLst>
                                </p:cTn>
                              </p:par>
                              <p:par>
                                <p:cTn id="271" presetID="1" presetClass="exit" presetSubtype="0" fill="hold" grpId="1" nodeType="withEffect">
                                  <p:stCondLst>
                                    <p:cond delay="0"/>
                                  </p:stCondLst>
                                  <p:childTnLst>
                                    <p:set>
                                      <p:cBhvr>
                                        <p:cTn id="272" dur="1" fill="hold">
                                          <p:stCondLst>
                                            <p:cond delay="0"/>
                                          </p:stCondLst>
                                        </p:cTn>
                                        <p:tgtEl>
                                          <p:spTgt spid="469166"/>
                                        </p:tgtEl>
                                        <p:attrNameLst>
                                          <p:attrName>style.visibility</p:attrName>
                                        </p:attrNameLst>
                                      </p:cBhvr>
                                      <p:to>
                                        <p:strVal val="hidden"/>
                                      </p:to>
                                    </p:set>
                                  </p:childTnLst>
                                </p:cTn>
                              </p:par>
                              <p:par>
                                <p:cTn id="273" presetID="3" presetClass="emph" presetSubtype="2" fill="hold" grpId="2" nodeType="withEffect">
                                  <p:stCondLst>
                                    <p:cond delay="0"/>
                                  </p:stCondLst>
                                  <p:childTnLst>
                                    <p:animClr clrSpc="rgb" dir="cw">
                                      <p:cBhvr override="childStyle">
                                        <p:cTn id="274" dur="100" fill="hold"/>
                                        <p:tgtEl>
                                          <p:spTgt spid="469066"/>
                                        </p:tgtEl>
                                        <p:attrNameLst>
                                          <p:attrName>style.color</p:attrName>
                                        </p:attrNameLst>
                                      </p:cBhvr>
                                      <p:to>
                                        <a:schemeClr val="tx1"/>
                                      </p:to>
                                    </p:animClr>
                                  </p:childTnLst>
                                </p:cTn>
                              </p:par>
                              <p:par>
                                <p:cTn id="275" presetID="3" presetClass="emph" presetSubtype="2" fill="hold" grpId="2" nodeType="withEffect">
                                  <p:stCondLst>
                                    <p:cond delay="0"/>
                                  </p:stCondLst>
                                  <p:childTnLst>
                                    <p:animClr clrSpc="rgb" dir="cw">
                                      <p:cBhvr override="childStyle">
                                        <p:cTn id="276" dur="100" fill="hold"/>
                                        <p:tgtEl>
                                          <p:spTgt spid="201"/>
                                        </p:tgtEl>
                                        <p:attrNameLst>
                                          <p:attrName>style.color</p:attrName>
                                        </p:attrNameLst>
                                      </p:cBhvr>
                                      <p:to>
                                        <a:schemeClr val="tx1"/>
                                      </p:to>
                                    </p:animClr>
                                  </p:childTnLst>
                                </p:cTn>
                              </p:par>
                              <p:par>
                                <p:cTn id="277" presetID="3" presetClass="emph" presetSubtype="2" fill="hold" grpId="3" nodeType="withEffect">
                                  <p:stCondLst>
                                    <p:cond delay="0"/>
                                  </p:stCondLst>
                                  <p:childTnLst>
                                    <p:animClr clrSpc="rgb" dir="cw">
                                      <p:cBhvr override="childStyle">
                                        <p:cTn id="278" dur="100" fill="hold"/>
                                        <p:tgtEl>
                                          <p:spTgt spid="201"/>
                                        </p:tgtEl>
                                        <p:attrNameLst>
                                          <p:attrName>style.color</p:attrName>
                                        </p:attrNameLst>
                                      </p:cBhvr>
                                      <p:to>
                                        <a:schemeClr val="tx1"/>
                                      </p:to>
                                    </p:animClr>
                                  </p:childTnLst>
                                </p:cTn>
                              </p:par>
                            </p:childTnLst>
                          </p:cTn>
                        </p:par>
                      </p:childTnLst>
                    </p:cTn>
                  </p:par>
                  <p:par>
                    <p:cTn id="279" fill="hold" nodeType="clickPar">
                      <p:stCondLst>
                        <p:cond delay="indefinite"/>
                      </p:stCondLst>
                      <p:childTnLst>
                        <p:par>
                          <p:cTn id="280" fill="hold" nodeType="withGroup">
                            <p:stCondLst>
                              <p:cond delay="0"/>
                            </p:stCondLst>
                            <p:childTnLst>
                              <p:par>
                                <p:cTn id="281" presetID="1" presetClass="entr" presetSubtype="0" fill="hold" grpId="0" nodeType="clickEffect">
                                  <p:stCondLst>
                                    <p:cond delay="0"/>
                                  </p:stCondLst>
                                  <p:childTnLst>
                                    <p:set>
                                      <p:cBhvr>
                                        <p:cTn id="282" dur="1" fill="hold">
                                          <p:stCondLst>
                                            <p:cond delay="0"/>
                                          </p:stCondLst>
                                        </p:cTn>
                                        <p:tgtEl>
                                          <p:spTgt spid="469077"/>
                                        </p:tgtEl>
                                        <p:attrNameLst>
                                          <p:attrName>style.visibility</p:attrName>
                                        </p:attrNameLst>
                                      </p:cBhvr>
                                      <p:to>
                                        <p:strVal val="visible"/>
                                      </p:to>
                                    </p:set>
                                  </p:childTnLst>
                                </p:cTn>
                              </p:par>
                              <p:par>
                                <p:cTn id="283" presetID="35" presetClass="emph" presetSubtype="0" repeatCount="10000" fill="hold" grpId="1" nodeType="withEffect">
                                  <p:stCondLst>
                                    <p:cond delay="0"/>
                                  </p:stCondLst>
                                  <p:childTnLst>
                                    <p:anim calcmode="discrete" valueType="str">
                                      <p:cBhvr>
                                        <p:cTn id="284" dur="500" fill="hold"/>
                                        <p:tgtEl>
                                          <p:spTgt spid="469077"/>
                                        </p:tgtEl>
                                        <p:attrNameLst>
                                          <p:attrName>style.visibility</p:attrName>
                                        </p:attrNameLst>
                                      </p:cBhvr>
                                      <p:tavLst>
                                        <p:tav tm="0">
                                          <p:val>
                                            <p:strVal val="hidden"/>
                                          </p:val>
                                        </p:tav>
                                        <p:tav tm="50000">
                                          <p:val>
                                            <p:strVal val="visible"/>
                                          </p:val>
                                        </p:tav>
                                      </p:tavLst>
                                    </p:anim>
                                  </p:childTnLst>
                                </p:cTn>
                              </p:par>
                            </p:childTnLst>
                          </p:cTn>
                        </p:par>
                      </p:childTnLst>
                    </p:cTn>
                  </p:par>
                  <p:par>
                    <p:cTn id="285" fill="hold" nodeType="clickPar">
                      <p:stCondLst>
                        <p:cond delay="indefinite"/>
                      </p:stCondLst>
                      <p:childTnLst>
                        <p:par>
                          <p:cTn id="286" fill="hold" nodeType="withGroup">
                            <p:stCondLst>
                              <p:cond delay="0"/>
                            </p:stCondLst>
                            <p:childTnLst>
                              <p:par>
                                <p:cTn id="287" presetID="22" presetClass="entr" presetSubtype="8" fill="hold" grpId="0" nodeType="clickEffect">
                                  <p:stCondLst>
                                    <p:cond delay="0"/>
                                  </p:stCondLst>
                                  <p:childTnLst>
                                    <p:set>
                                      <p:cBhvr>
                                        <p:cTn id="288" dur="1" fill="hold">
                                          <p:stCondLst>
                                            <p:cond delay="0"/>
                                          </p:stCondLst>
                                        </p:cTn>
                                        <p:tgtEl>
                                          <p:spTgt spid="469037"/>
                                        </p:tgtEl>
                                        <p:attrNameLst>
                                          <p:attrName>style.visibility</p:attrName>
                                        </p:attrNameLst>
                                      </p:cBhvr>
                                      <p:to>
                                        <p:strVal val="visible"/>
                                      </p:to>
                                    </p:set>
                                    <p:animEffect transition="in" filter="wipe(left)">
                                      <p:cBhvr>
                                        <p:cTn id="289" dur="500"/>
                                        <p:tgtEl>
                                          <p:spTgt spid="469037"/>
                                        </p:tgtEl>
                                      </p:cBhvr>
                                    </p:animEffect>
                                  </p:childTnLst>
                                </p:cTn>
                              </p:par>
                              <p:par>
                                <p:cTn id="290" presetID="1" presetClass="entr" presetSubtype="0" fill="hold" nodeType="withEffect">
                                  <p:stCondLst>
                                    <p:cond delay="0"/>
                                  </p:stCondLst>
                                  <p:childTnLst>
                                    <p:set>
                                      <p:cBhvr>
                                        <p:cTn id="291" dur="1" fill="hold">
                                          <p:stCondLst>
                                            <p:cond delay="0"/>
                                          </p:stCondLst>
                                        </p:cTn>
                                        <p:tgtEl>
                                          <p:spTgt spid="469036"/>
                                        </p:tgtEl>
                                        <p:attrNameLst>
                                          <p:attrName>style.visibility</p:attrName>
                                        </p:attrNameLst>
                                      </p:cBhvr>
                                      <p:to>
                                        <p:strVal val="visible"/>
                                      </p:to>
                                    </p:set>
                                  </p:childTnLst>
                                </p:cTn>
                              </p:par>
                              <p:par>
                                <p:cTn id="292" presetID="37" presetClass="path" presetSubtype="0" fill="hold" nodeType="withEffect">
                                  <p:stCondLst>
                                    <p:cond delay="0"/>
                                  </p:stCondLst>
                                  <p:childTnLst>
                                    <p:animMotion origin="layout" path="M -3.61111E-6 -1.48011E-6 L -0.12708 0.05319 C -0.15382 0.06522 -0.19357 0.07193 -0.23507 0.07193 C -0.28246 0.07193 -0.32031 0.06522 -0.34704 0.05319 L -0.47395 -1.48011E-6 " pathEditMode="relative" rAng="0" ptsTypes="FffFF">
                                      <p:cBhvr>
                                        <p:cTn id="293" dur="500" spd="-100000" fill="hold"/>
                                        <p:tgtEl>
                                          <p:spTgt spid="469036"/>
                                        </p:tgtEl>
                                        <p:attrNameLst>
                                          <p:attrName>ppt_x</p:attrName>
                                          <p:attrName>ppt_y</p:attrName>
                                        </p:attrNameLst>
                                      </p:cBhvr>
                                      <p:rCtr x="-23698" y="3585"/>
                                    </p:animMotion>
                                  </p:childTnLst>
                                </p:cTn>
                              </p:par>
                            </p:childTnLst>
                          </p:cTn>
                        </p:par>
                        <p:par>
                          <p:cTn id="294" fill="hold" nodeType="afterGroup">
                            <p:stCondLst>
                              <p:cond delay="500"/>
                            </p:stCondLst>
                            <p:childTnLst>
                              <p:par>
                                <p:cTn id="295" presetID="1" presetClass="entr" presetSubtype="0" fill="hold" nodeType="afterEffect">
                                  <p:stCondLst>
                                    <p:cond delay="0"/>
                                  </p:stCondLst>
                                  <p:childTnLst>
                                    <p:set>
                                      <p:cBhvr>
                                        <p:cTn id="296" dur="1" fill="hold">
                                          <p:stCondLst>
                                            <p:cond delay="0"/>
                                          </p:stCondLst>
                                        </p:cTn>
                                        <p:tgtEl>
                                          <p:spTgt spid="469008"/>
                                        </p:tgtEl>
                                        <p:attrNameLst>
                                          <p:attrName>style.visibility</p:attrName>
                                        </p:attrNameLst>
                                      </p:cBhvr>
                                      <p:to>
                                        <p:strVal val="visible"/>
                                      </p:to>
                                    </p:set>
                                  </p:childTnLst>
                                </p:cTn>
                              </p:par>
                              <p:par>
                                <p:cTn id="297" presetID="1" presetClass="entr" presetSubtype="0" fill="hold" nodeType="withEffect">
                                  <p:stCondLst>
                                    <p:cond delay="0"/>
                                  </p:stCondLst>
                                  <p:childTnLst>
                                    <p:set>
                                      <p:cBhvr>
                                        <p:cTn id="298" dur="1" fill="hold">
                                          <p:stCondLst>
                                            <p:cond delay="0"/>
                                          </p:stCondLst>
                                        </p:cTn>
                                        <p:tgtEl>
                                          <p:spTgt spid="469012"/>
                                        </p:tgtEl>
                                        <p:attrNameLst>
                                          <p:attrName>style.visibility</p:attrName>
                                        </p:attrNameLst>
                                      </p:cBhvr>
                                      <p:to>
                                        <p:strVal val="visible"/>
                                      </p:to>
                                    </p:set>
                                  </p:childTnLst>
                                </p:cTn>
                              </p:par>
                              <p:par>
                                <p:cTn id="299" presetID="1" presetClass="entr" presetSubtype="0" fill="hold" grpId="0" nodeType="withEffect">
                                  <p:stCondLst>
                                    <p:cond delay="0"/>
                                  </p:stCondLst>
                                  <p:childTnLst>
                                    <p:set>
                                      <p:cBhvr>
                                        <p:cTn id="300" dur="1" fill="hold">
                                          <p:stCondLst>
                                            <p:cond delay="0"/>
                                          </p:stCondLst>
                                        </p:cTn>
                                        <p:tgtEl>
                                          <p:spTgt spid="469011"/>
                                        </p:tgtEl>
                                        <p:attrNameLst>
                                          <p:attrName>style.visibility</p:attrName>
                                        </p:attrNameLst>
                                      </p:cBhvr>
                                      <p:to>
                                        <p:strVal val="visible"/>
                                      </p:to>
                                    </p:set>
                                  </p:childTnLst>
                                </p:cTn>
                              </p:par>
                            </p:childTnLst>
                          </p:cTn>
                        </p:par>
                      </p:childTnLst>
                    </p:cTn>
                  </p:par>
                  <p:par>
                    <p:cTn id="301" fill="hold" nodeType="clickPar">
                      <p:stCondLst>
                        <p:cond delay="indefinite"/>
                      </p:stCondLst>
                      <p:childTnLst>
                        <p:par>
                          <p:cTn id="302" fill="hold" nodeType="withGroup">
                            <p:stCondLst>
                              <p:cond delay="0"/>
                            </p:stCondLst>
                            <p:childTnLst>
                              <p:par>
                                <p:cTn id="303" presetID="35" presetClass="emph" presetSubtype="0" repeatCount="10000" fill="hold" nodeType="clickEffect">
                                  <p:stCondLst>
                                    <p:cond delay="0"/>
                                  </p:stCondLst>
                                  <p:childTnLst>
                                    <p:anim calcmode="discrete" valueType="str">
                                      <p:cBhvr>
                                        <p:cTn id="304" dur="500" fill="hold"/>
                                        <p:tgtEl>
                                          <p:spTgt spid="469082"/>
                                        </p:tgtEl>
                                        <p:attrNameLst>
                                          <p:attrName>style.visibility</p:attrName>
                                        </p:attrNameLst>
                                      </p:cBhvr>
                                      <p:tavLst>
                                        <p:tav tm="0">
                                          <p:val>
                                            <p:strVal val="hidden"/>
                                          </p:val>
                                        </p:tav>
                                        <p:tav tm="50000">
                                          <p:val>
                                            <p:strVal val="visible"/>
                                          </p:val>
                                        </p:tav>
                                      </p:tavLst>
                                    </p:anim>
                                  </p:childTnLst>
                                </p:cTn>
                              </p:par>
                            </p:childTnLst>
                          </p:cTn>
                        </p:par>
                      </p:childTnLst>
                    </p:cTn>
                  </p:par>
                  <p:par>
                    <p:cTn id="305" fill="hold" nodeType="clickPar">
                      <p:stCondLst>
                        <p:cond delay="indefinite"/>
                      </p:stCondLst>
                      <p:childTnLst>
                        <p:par>
                          <p:cTn id="306" fill="hold" nodeType="withGroup">
                            <p:stCondLst>
                              <p:cond delay="0"/>
                            </p:stCondLst>
                            <p:childTnLst>
                              <p:par>
                                <p:cTn id="307" presetID="1" presetClass="entr" presetSubtype="0" fill="hold" nodeType="clickEffect">
                                  <p:stCondLst>
                                    <p:cond delay="0"/>
                                  </p:stCondLst>
                                  <p:childTnLst>
                                    <p:set>
                                      <p:cBhvr>
                                        <p:cTn id="308" dur="1" fill="hold">
                                          <p:stCondLst>
                                            <p:cond delay="0"/>
                                          </p:stCondLst>
                                        </p:cTn>
                                        <p:tgtEl>
                                          <p:spTgt spid="469085"/>
                                        </p:tgtEl>
                                        <p:attrNameLst>
                                          <p:attrName>style.visibility</p:attrName>
                                        </p:attrNameLst>
                                      </p:cBhvr>
                                      <p:to>
                                        <p:strVal val="visible"/>
                                      </p:to>
                                    </p:set>
                                  </p:childTnLst>
                                </p:cTn>
                              </p:par>
                              <p:par>
                                <p:cTn id="309" presetID="64" presetClass="path" presetSubtype="0" fill="remove" nodeType="withEffect">
                                  <p:stCondLst>
                                    <p:cond delay="0"/>
                                  </p:stCondLst>
                                  <p:childTnLst>
                                    <p:animMotion origin="layout" path="M -1.38889E-6 7.40056E-7 L -0.46545 0.24561 " pathEditMode="relative" rAng="0" ptsTypes="AA">
                                      <p:cBhvr>
                                        <p:cTn id="310" dur="500" spd="-100000" fill="hold"/>
                                        <p:tgtEl>
                                          <p:spTgt spid="469085"/>
                                        </p:tgtEl>
                                        <p:attrNameLst>
                                          <p:attrName>ppt_x</p:attrName>
                                          <p:attrName>ppt_y</p:attrName>
                                        </p:attrNameLst>
                                      </p:cBhvr>
                                      <p:rCtr x="-23281" y="12280"/>
                                    </p:animMotion>
                                  </p:childTnLst>
                                </p:cTn>
                              </p:par>
                              <p:par>
                                <p:cTn id="311" presetID="22" presetClass="entr" presetSubtype="8" fill="hold" grpId="0" nodeType="withEffect">
                                  <p:stCondLst>
                                    <p:cond delay="0"/>
                                  </p:stCondLst>
                                  <p:childTnLst>
                                    <p:set>
                                      <p:cBhvr>
                                        <p:cTn id="312" dur="1" fill="hold">
                                          <p:stCondLst>
                                            <p:cond delay="0"/>
                                          </p:stCondLst>
                                        </p:cTn>
                                        <p:tgtEl>
                                          <p:spTgt spid="469167"/>
                                        </p:tgtEl>
                                        <p:attrNameLst>
                                          <p:attrName>style.visibility</p:attrName>
                                        </p:attrNameLst>
                                      </p:cBhvr>
                                      <p:to>
                                        <p:strVal val="visible"/>
                                      </p:to>
                                    </p:set>
                                    <p:animEffect transition="in" filter="wipe(left)">
                                      <p:cBhvr>
                                        <p:cTn id="313" dur="500"/>
                                        <p:tgtEl>
                                          <p:spTgt spid="469167"/>
                                        </p:tgtEl>
                                      </p:cBhvr>
                                    </p:animEffect>
                                  </p:childTnLst>
                                </p:cTn>
                              </p:par>
                            </p:childTnLst>
                          </p:cTn>
                        </p:par>
                        <p:par>
                          <p:cTn id="314" fill="hold" nodeType="afterGroup">
                            <p:stCondLst>
                              <p:cond delay="500"/>
                            </p:stCondLst>
                            <p:childTnLst>
                              <p:par>
                                <p:cTn id="315" presetID="1" presetClass="entr" presetSubtype="0" fill="hold" grpId="0" nodeType="afterEffect">
                                  <p:stCondLst>
                                    <p:cond delay="0"/>
                                  </p:stCondLst>
                                  <p:childTnLst>
                                    <p:set>
                                      <p:cBhvr>
                                        <p:cTn id="316" dur="1" fill="hold">
                                          <p:stCondLst>
                                            <p:cond delay="0"/>
                                          </p:stCondLst>
                                        </p:cTn>
                                        <p:tgtEl>
                                          <p:spTgt spid="469146"/>
                                        </p:tgtEl>
                                        <p:attrNameLst>
                                          <p:attrName>style.visibility</p:attrName>
                                        </p:attrNameLst>
                                      </p:cBhvr>
                                      <p:to>
                                        <p:strVal val="visible"/>
                                      </p:to>
                                    </p:set>
                                  </p:childTnLst>
                                </p:cTn>
                              </p:par>
                              <p:par>
                                <p:cTn id="317" presetID="35" presetClass="emph" presetSubtype="0" repeatCount="10000" fill="hold" grpId="1" nodeType="withEffect">
                                  <p:stCondLst>
                                    <p:cond delay="0"/>
                                  </p:stCondLst>
                                  <p:childTnLst>
                                    <p:anim calcmode="discrete" valueType="str">
                                      <p:cBhvr>
                                        <p:cTn id="318" dur="500" fill="hold"/>
                                        <p:tgtEl>
                                          <p:spTgt spid="469146"/>
                                        </p:tgtEl>
                                        <p:attrNameLst>
                                          <p:attrName>style.visibility</p:attrName>
                                        </p:attrNameLst>
                                      </p:cBhvr>
                                      <p:tavLst>
                                        <p:tav tm="0">
                                          <p:val>
                                            <p:strVal val="hidden"/>
                                          </p:val>
                                        </p:tav>
                                        <p:tav tm="50000">
                                          <p:val>
                                            <p:strVal val="visible"/>
                                          </p:val>
                                        </p:tav>
                                      </p:tavLst>
                                    </p:anim>
                                  </p:childTnLst>
                                </p:cTn>
                              </p:par>
                            </p:childTnLst>
                          </p:cTn>
                        </p:par>
                      </p:childTnLst>
                    </p:cTn>
                  </p:par>
                  <p:par>
                    <p:cTn id="319" fill="hold" nodeType="clickPar">
                      <p:stCondLst>
                        <p:cond delay="indefinite"/>
                      </p:stCondLst>
                      <p:childTnLst>
                        <p:par>
                          <p:cTn id="320" fill="hold" nodeType="withGroup">
                            <p:stCondLst>
                              <p:cond delay="0"/>
                            </p:stCondLst>
                            <p:childTnLst>
                              <p:par>
                                <p:cTn id="321" presetID="1" presetClass="entr" presetSubtype="0" fill="hold" grpId="0" nodeType="clickEffect">
                                  <p:stCondLst>
                                    <p:cond delay="0"/>
                                  </p:stCondLst>
                                  <p:childTnLst>
                                    <p:set>
                                      <p:cBhvr>
                                        <p:cTn id="322" dur="1" fill="hold">
                                          <p:stCondLst>
                                            <p:cond delay="0"/>
                                          </p:stCondLst>
                                        </p:cTn>
                                        <p:tgtEl>
                                          <p:spTgt spid="469088"/>
                                        </p:tgtEl>
                                        <p:attrNameLst>
                                          <p:attrName>style.visibility</p:attrName>
                                        </p:attrNameLst>
                                      </p:cBhvr>
                                      <p:to>
                                        <p:strVal val="visible"/>
                                      </p:to>
                                    </p:set>
                                  </p:childTnLst>
                                </p:cTn>
                              </p:par>
                              <p:par>
                                <p:cTn id="323" presetID="35" presetClass="emph" presetSubtype="0" repeatCount="10000" fill="hold" grpId="1" nodeType="withEffect">
                                  <p:stCondLst>
                                    <p:cond delay="0"/>
                                  </p:stCondLst>
                                  <p:childTnLst>
                                    <p:anim calcmode="discrete" valueType="str">
                                      <p:cBhvr>
                                        <p:cTn id="324" dur="500" fill="hold"/>
                                        <p:tgtEl>
                                          <p:spTgt spid="469088"/>
                                        </p:tgtEl>
                                        <p:attrNameLst>
                                          <p:attrName>style.visibility</p:attrName>
                                        </p:attrNameLst>
                                      </p:cBhvr>
                                      <p:tavLst>
                                        <p:tav tm="0">
                                          <p:val>
                                            <p:strVal val="hidden"/>
                                          </p:val>
                                        </p:tav>
                                        <p:tav tm="50000">
                                          <p:val>
                                            <p:strVal val="visible"/>
                                          </p:val>
                                        </p:tav>
                                      </p:tavLst>
                                    </p:anim>
                                  </p:childTnLst>
                                </p:cTn>
                              </p:par>
                            </p:childTnLst>
                          </p:cTn>
                        </p:par>
                      </p:childTnLst>
                    </p:cTn>
                  </p:par>
                  <p:par>
                    <p:cTn id="325" fill="hold" nodeType="clickPar">
                      <p:stCondLst>
                        <p:cond delay="indefinite"/>
                      </p:stCondLst>
                      <p:childTnLst>
                        <p:par>
                          <p:cTn id="326" fill="hold" nodeType="withGroup">
                            <p:stCondLst>
                              <p:cond delay="0"/>
                            </p:stCondLst>
                            <p:childTnLst>
                              <p:par>
                                <p:cTn id="327" presetID="22" presetClass="entr" presetSubtype="8" fill="hold" grpId="0" nodeType="clickEffect">
                                  <p:stCondLst>
                                    <p:cond delay="0"/>
                                  </p:stCondLst>
                                  <p:childTnLst>
                                    <p:set>
                                      <p:cBhvr>
                                        <p:cTn id="328" dur="1" fill="hold">
                                          <p:stCondLst>
                                            <p:cond delay="0"/>
                                          </p:stCondLst>
                                        </p:cTn>
                                        <p:tgtEl>
                                          <p:spTgt spid="469038"/>
                                        </p:tgtEl>
                                        <p:attrNameLst>
                                          <p:attrName>style.visibility</p:attrName>
                                        </p:attrNameLst>
                                      </p:cBhvr>
                                      <p:to>
                                        <p:strVal val="visible"/>
                                      </p:to>
                                    </p:set>
                                    <p:animEffect transition="in" filter="wipe(left)">
                                      <p:cBhvr>
                                        <p:cTn id="329" dur="500"/>
                                        <p:tgtEl>
                                          <p:spTgt spid="469038"/>
                                        </p:tgtEl>
                                      </p:cBhvr>
                                    </p:animEffect>
                                  </p:childTnLst>
                                </p:cTn>
                              </p:par>
                              <p:par>
                                <p:cTn id="330" presetID="1" presetClass="entr" presetSubtype="0" fill="hold" nodeType="withEffect">
                                  <p:stCondLst>
                                    <p:cond delay="0"/>
                                  </p:stCondLst>
                                  <p:childTnLst>
                                    <p:set>
                                      <p:cBhvr>
                                        <p:cTn id="331" dur="1" fill="hold">
                                          <p:stCondLst>
                                            <p:cond delay="0"/>
                                          </p:stCondLst>
                                        </p:cTn>
                                        <p:tgtEl>
                                          <p:spTgt spid="469085"/>
                                        </p:tgtEl>
                                        <p:attrNameLst>
                                          <p:attrName>style.visibility</p:attrName>
                                        </p:attrNameLst>
                                      </p:cBhvr>
                                      <p:to>
                                        <p:strVal val="visible"/>
                                      </p:to>
                                    </p:set>
                                  </p:childTnLst>
                                </p:cTn>
                              </p:par>
                              <p:par>
                                <p:cTn id="332" presetID="1" presetClass="entr" presetSubtype="0" fill="hold" nodeType="withEffect">
                                  <p:stCondLst>
                                    <p:cond delay="0"/>
                                  </p:stCondLst>
                                  <p:childTnLst>
                                    <p:set>
                                      <p:cBhvr>
                                        <p:cTn id="333" dur="1" fill="hold">
                                          <p:stCondLst>
                                            <p:cond delay="0"/>
                                          </p:stCondLst>
                                        </p:cTn>
                                        <p:tgtEl>
                                          <p:spTgt spid="469086"/>
                                        </p:tgtEl>
                                        <p:attrNameLst>
                                          <p:attrName>style.visibility</p:attrName>
                                        </p:attrNameLst>
                                      </p:cBhvr>
                                      <p:to>
                                        <p:strVal val="visible"/>
                                      </p:to>
                                    </p:set>
                                  </p:childTnLst>
                                </p:cTn>
                              </p:par>
                              <p:par>
                                <p:cTn id="334" presetID="37" presetClass="path" presetSubtype="0" fill="hold" nodeType="withEffect">
                                  <p:stCondLst>
                                    <p:cond delay="0"/>
                                  </p:stCondLst>
                                  <p:childTnLst>
                                    <p:animMotion origin="layout" path="M 4.72222E-6 4.24607E-6 L -0.12709 -0.02591 C -0.15382 -0.03192 -0.19358 -0.03493 -0.23507 -0.03493 C -0.28247 -0.03493 -0.32032 -0.03192 -0.34705 -0.02591 L -0.47396 4.24607E-6 " pathEditMode="relative" rAng="0" ptsTypes="FffFF">
                                      <p:cBhvr>
                                        <p:cTn id="335" dur="500" spd="-100000" fill="hold"/>
                                        <p:tgtEl>
                                          <p:spTgt spid="469086"/>
                                        </p:tgtEl>
                                        <p:attrNameLst>
                                          <p:attrName>ppt_x</p:attrName>
                                          <p:attrName>ppt_y</p:attrName>
                                        </p:attrNameLst>
                                      </p:cBhvr>
                                      <p:rCtr x="-23698" y="-1758"/>
                                    </p:animMotion>
                                  </p:childTnLst>
                                </p:cTn>
                              </p:par>
                            </p:childTnLst>
                          </p:cTn>
                        </p:par>
                      </p:childTnLst>
                    </p:cTn>
                  </p:par>
                  <p:par>
                    <p:cTn id="336" fill="hold" nodeType="clickPar">
                      <p:stCondLst>
                        <p:cond delay="indefinite"/>
                      </p:stCondLst>
                      <p:childTnLst>
                        <p:par>
                          <p:cTn id="337" fill="hold" nodeType="withGroup">
                            <p:stCondLst>
                              <p:cond delay="0"/>
                            </p:stCondLst>
                            <p:childTnLst>
                              <p:par>
                                <p:cTn id="338" presetID="1" presetClass="exit" presetSubtype="0" fill="hold" grpId="2" nodeType="clickEffect">
                                  <p:stCondLst>
                                    <p:cond delay="0"/>
                                  </p:stCondLst>
                                  <p:childTnLst>
                                    <p:set>
                                      <p:cBhvr>
                                        <p:cTn id="339" dur="1" fill="hold">
                                          <p:stCondLst>
                                            <p:cond delay="0"/>
                                          </p:stCondLst>
                                        </p:cTn>
                                        <p:tgtEl>
                                          <p:spTgt spid="469077"/>
                                        </p:tgtEl>
                                        <p:attrNameLst>
                                          <p:attrName>style.visibility</p:attrName>
                                        </p:attrNameLst>
                                      </p:cBhvr>
                                      <p:to>
                                        <p:strVal val="hidden"/>
                                      </p:to>
                                    </p:set>
                                  </p:childTnLst>
                                </p:cTn>
                              </p:par>
                              <p:par>
                                <p:cTn id="340" presetID="1" presetClass="exit" presetSubtype="0" fill="hold" grpId="1" nodeType="withEffect">
                                  <p:stCondLst>
                                    <p:cond delay="0"/>
                                  </p:stCondLst>
                                  <p:childTnLst>
                                    <p:set>
                                      <p:cBhvr>
                                        <p:cTn id="341" dur="1" fill="hold">
                                          <p:stCondLst>
                                            <p:cond delay="0"/>
                                          </p:stCondLst>
                                        </p:cTn>
                                        <p:tgtEl>
                                          <p:spTgt spid="469037"/>
                                        </p:tgtEl>
                                        <p:attrNameLst>
                                          <p:attrName>style.visibility</p:attrName>
                                        </p:attrNameLst>
                                      </p:cBhvr>
                                      <p:to>
                                        <p:strVal val="hidden"/>
                                      </p:to>
                                    </p:set>
                                  </p:childTnLst>
                                </p:cTn>
                              </p:par>
                              <p:par>
                                <p:cTn id="342" presetID="1" presetClass="exit" presetSubtype="0" fill="hold" grpId="1" nodeType="withEffect">
                                  <p:stCondLst>
                                    <p:cond delay="0"/>
                                  </p:stCondLst>
                                  <p:childTnLst>
                                    <p:set>
                                      <p:cBhvr>
                                        <p:cTn id="343" dur="1" fill="hold">
                                          <p:stCondLst>
                                            <p:cond delay="0"/>
                                          </p:stCondLst>
                                        </p:cTn>
                                        <p:tgtEl>
                                          <p:spTgt spid="469038"/>
                                        </p:tgtEl>
                                        <p:attrNameLst>
                                          <p:attrName>style.visibility</p:attrName>
                                        </p:attrNameLst>
                                      </p:cBhvr>
                                      <p:to>
                                        <p:strVal val="hidden"/>
                                      </p:to>
                                    </p:set>
                                  </p:childTnLst>
                                </p:cTn>
                              </p:par>
                              <p:par>
                                <p:cTn id="344" presetID="1" presetClass="exit" presetSubtype="0" fill="hold" grpId="2" nodeType="withEffect">
                                  <p:stCondLst>
                                    <p:cond delay="0"/>
                                  </p:stCondLst>
                                  <p:childTnLst>
                                    <p:set>
                                      <p:cBhvr>
                                        <p:cTn id="345" dur="1" fill="hold">
                                          <p:stCondLst>
                                            <p:cond delay="0"/>
                                          </p:stCondLst>
                                        </p:cTn>
                                        <p:tgtEl>
                                          <p:spTgt spid="469088"/>
                                        </p:tgtEl>
                                        <p:attrNameLst>
                                          <p:attrName>style.visibility</p:attrName>
                                        </p:attrNameLst>
                                      </p:cBhvr>
                                      <p:to>
                                        <p:strVal val="hidden"/>
                                      </p:to>
                                    </p:set>
                                  </p:childTnLst>
                                </p:cTn>
                              </p:par>
                              <p:par>
                                <p:cTn id="346" presetID="2" presetClass="exit" presetSubtype="8" fill="hold" nodeType="withEffect">
                                  <p:stCondLst>
                                    <p:cond delay="0"/>
                                  </p:stCondLst>
                                  <p:childTnLst>
                                    <p:anim calcmode="lin" valueType="num">
                                      <p:cBhvr additive="base">
                                        <p:cTn id="347" dur="500"/>
                                        <p:tgtEl>
                                          <p:spTgt spid="469078"/>
                                        </p:tgtEl>
                                        <p:attrNameLst>
                                          <p:attrName>ppt_x</p:attrName>
                                        </p:attrNameLst>
                                      </p:cBhvr>
                                      <p:tavLst>
                                        <p:tav tm="0">
                                          <p:val>
                                            <p:strVal val="ppt_x"/>
                                          </p:val>
                                        </p:tav>
                                        <p:tav tm="100000">
                                          <p:val>
                                            <p:strVal val="0-ppt_w/2"/>
                                          </p:val>
                                        </p:tav>
                                      </p:tavLst>
                                    </p:anim>
                                    <p:anim calcmode="lin" valueType="num">
                                      <p:cBhvr additive="base">
                                        <p:cTn id="348" dur="500"/>
                                        <p:tgtEl>
                                          <p:spTgt spid="469078"/>
                                        </p:tgtEl>
                                        <p:attrNameLst>
                                          <p:attrName>ppt_y</p:attrName>
                                        </p:attrNameLst>
                                      </p:cBhvr>
                                      <p:tavLst>
                                        <p:tav tm="0">
                                          <p:val>
                                            <p:strVal val="ppt_y"/>
                                          </p:val>
                                        </p:tav>
                                        <p:tav tm="100000">
                                          <p:val>
                                            <p:strVal val="ppt_y"/>
                                          </p:val>
                                        </p:tav>
                                      </p:tavLst>
                                    </p:anim>
                                    <p:set>
                                      <p:cBhvr>
                                        <p:cTn id="349" dur="1" fill="hold">
                                          <p:stCondLst>
                                            <p:cond delay="499"/>
                                          </p:stCondLst>
                                        </p:cTn>
                                        <p:tgtEl>
                                          <p:spTgt spid="469078"/>
                                        </p:tgtEl>
                                        <p:attrNameLst>
                                          <p:attrName>style.visibility</p:attrName>
                                        </p:attrNameLst>
                                      </p:cBhvr>
                                      <p:to>
                                        <p:strVal val="hidden"/>
                                      </p:to>
                                    </p:set>
                                  </p:childTnLst>
                                </p:cTn>
                              </p:par>
                              <p:par>
                                <p:cTn id="350" presetID="2" presetClass="exit" presetSubtype="8" fill="hold" nodeType="withEffect">
                                  <p:stCondLst>
                                    <p:cond delay="0"/>
                                  </p:stCondLst>
                                  <p:childTnLst>
                                    <p:anim calcmode="lin" valueType="num">
                                      <p:cBhvr additive="base">
                                        <p:cTn id="351" dur="400"/>
                                        <p:tgtEl>
                                          <p:spTgt spid="469082"/>
                                        </p:tgtEl>
                                        <p:attrNameLst>
                                          <p:attrName>ppt_x</p:attrName>
                                        </p:attrNameLst>
                                      </p:cBhvr>
                                      <p:tavLst>
                                        <p:tav tm="0">
                                          <p:val>
                                            <p:strVal val="ppt_x"/>
                                          </p:val>
                                        </p:tav>
                                        <p:tav tm="100000">
                                          <p:val>
                                            <p:strVal val="0-ppt_w/2"/>
                                          </p:val>
                                        </p:tav>
                                      </p:tavLst>
                                    </p:anim>
                                    <p:anim calcmode="lin" valueType="num">
                                      <p:cBhvr additive="base">
                                        <p:cTn id="352" dur="400"/>
                                        <p:tgtEl>
                                          <p:spTgt spid="469082"/>
                                        </p:tgtEl>
                                        <p:attrNameLst>
                                          <p:attrName>ppt_y</p:attrName>
                                        </p:attrNameLst>
                                      </p:cBhvr>
                                      <p:tavLst>
                                        <p:tav tm="0">
                                          <p:val>
                                            <p:strVal val="ppt_y"/>
                                          </p:val>
                                        </p:tav>
                                        <p:tav tm="100000">
                                          <p:val>
                                            <p:strVal val="ppt_y"/>
                                          </p:val>
                                        </p:tav>
                                      </p:tavLst>
                                    </p:anim>
                                    <p:set>
                                      <p:cBhvr>
                                        <p:cTn id="353" dur="1" fill="hold">
                                          <p:stCondLst>
                                            <p:cond delay="399"/>
                                          </p:stCondLst>
                                        </p:cTn>
                                        <p:tgtEl>
                                          <p:spTgt spid="469082"/>
                                        </p:tgtEl>
                                        <p:attrNameLst>
                                          <p:attrName>style.visibility</p:attrName>
                                        </p:attrNameLst>
                                      </p:cBhvr>
                                      <p:to>
                                        <p:strVal val="hidden"/>
                                      </p:to>
                                    </p:set>
                                  </p:childTnLst>
                                </p:cTn>
                              </p:par>
                              <p:par>
                                <p:cTn id="354" presetID="1" presetClass="exit" presetSubtype="0" fill="hold" grpId="2" nodeType="withEffect">
                                  <p:stCondLst>
                                    <p:cond delay="0"/>
                                  </p:stCondLst>
                                  <p:childTnLst>
                                    <p:set>
                                      <p:cBhvr>
                                        <p:cTn id="355" dur="1" fill="hold">
                                          <p:stCondLst>
                                            <p:cond delay="0"/>
                                          </p:stCondLst>
                                        </p:cTn>
                                        <p:tgtEl>
                                          <p:spTgt spid="469146"/>
                                        </p:tgtEl>
                                        <p:attrNameLst>
                                          <p:attrName>style.visibility</p:attrName>
                                        </p:attrNameLst>
                                      </p:cBhvr>
                                      <p:to>
                                        <p:strVal val="hidden"/>
                                      </p:to>
                                    </p:set>
                                  </p:childTnLst>
                                </p:cTn>
                              </p:par>
                              <p:par>
                                <p:cTn id="356" presetID="1" presetClass="exit" presetSubtype="0" fill="hold" grpId="1" nodeType="withEffect">
                                  <p:stCondLst>
                                    <p:cond delay="0"/>
                                  </p:stCondLst>
                                  <p:childTnLst>
                                    <p:set>
                                      <p:cBhvr>
                                        <p:cTn id="357" dur="1" fill="hold">
                                          <p:stCondLst>
                                            <p:cond delay="0"/>
                                          </p:stCondLst>
                                        </p:cTn>
                                        <p:tgtEl>
                                          <p:spTgt spid="469167"/>
                                        </p:tgtEl>
                                        <p:attrNameLst>
                                          <p:attrName>style.visibility</p:attrName>
                                        </p:attrNameLst>
                                      </p:cBhvr>
                                      <p:to>
                                        <p:strVal val="hidden"/>
                                      </p:to>
                                    </p:set>
                                  </p:childTnLst>
                                </p:cTn>
                              </p:par>
                              <p:par>
                                <p:cTn id="358" presetID="1" presetClass="exit" presetSubtype="0" fill="hold" grpId="0" nodeType="withEffect">
                                  <p:stCondLst>
                                    <p:cond delay="0"/>
                                  </p:stCondLst>
                                  <p:childTnLst>
                                    <p:set>
                                      <p:cBhvr>
                                        <p:cTn id="359" dur="1" fill="hold">
                                          <p:stCondLst>
                                            <p:cond delay="0"/>
                                          </p:stCondLst>
                                        </p:cTn>
                                        <p:tgtEl>
                                          <p:spTgt spid="469180"/>
                                        </p:tgtEl>
                                        <p:attrNameLst>
                                          <p:attrName>style.visibility</p:attrName>
                                        </p:attrNameLst>
                                      </p:cBhvr>
                                      <p:to>
                                        <p:strVal val="hidden"/>
                                      </p:to>
                                    </p:set>
                                  </p:childTnLst>
                                </p:cTn>
                              </p:par>
                              <p:par>
                                <p:cTn id="360" presetID="1" presetClass="exit" presetSubtype="0" fill="hold" nodeType="withEffect">
                                  <p:stCondLst>
                                    <p:cond delay="0"/>
                                  </p:stCondLst>
                                  <p:childTnLst>
                                    <p:set>
                                      <p:cBhvr>
                                        <p:cTn id="361" dur="1" fill="hold">
                                          <p:stCondLst>
                                            <p:cond delay="0"/>
                                          </p:stCondLst>
                                        </p:cTn>
                                        <p:tgtEl>
                                          <p:spTgt spid="469181"/>
                                        </p:tgtEl>
                                        <p:attrNameLst>
                                          <p:attrName>style.visibility</p:attrName>
                                        </p:attrNameLst>
                                      </p:cBhvr>
                                      <p:to>
                                        <p:strVal val="hidden"/>
                                      </p:to>
                                    </p:set>
                                  </p:childTnLst>
                                </p:cTn>
                              </p:par>
                              <p:par>
                                <p:cTn id="362" presetID="64" presetClass="path" presetSubtype="0" accel="50000" decel="50000" fill="hold" nodeType="withEffect">
                                  <p:stCondLst>
                                    <p:cond delay="0"/>
                                  </p:stCondLst>
                                  <p:childTnLst>
                                    <p:animMotion origin="layout" path="M 2.22222E-6 1.9334E-6 L 0.40989 -0.20722 " pathEditMode="relative" rAng="0" ptsTypes="AA">
                                      <p:cBhvr>
                                        <p:cTn id="363" dur="500" fill="hold"/>
                                        <p:tgtEl>
                                          <p:spTgt spid="469181"/>
                                        </p:tgtEl>
                                        <p:attrNameLst>
                                          <p:attrName>ppt_x</p:attrName>
                                          <p:attrName>ppt_y</p:attrName>
                                        </p:attrNameLst>
                                      </p:cBhvr>
                                      <p:rCtr x="20486" y="-10361"/>
                                    </p:animMotion>
                                  </p:childTnLst>
                                </p:cTn>
                              </p:par>
                              <p:par>
                                <p:cTn id="364" presetID="3" presetClass="emph" presetSubtype="2" fill="hold" grpId="3" nodeType="withEffect">
                                  <p:stCondLst>
                                    <p:cond delay="0"/>
                                  </p:stCondLst>
                                  <p:childTnLst>
                                    <p:animClr clrSpc="rgb" dir="cw">
                                      <p:cBhvr override="childStyle">
                                        <p:cTn id="365" dur="100" fill="hold"/>
                                        <p:tgtEl>
                                          <p:spTgt spid="469066"/>
                                        </p:tgtEl>
                                        <p:attrNameLst>
                                          <p:attrName>style.color</p:attrName>
                                        </p:attrNameLst>
                                      </p:cBhvr>
                                      <p:to>
                                        <a:schemeClr val="tx1"/>
                                      </p:to>
                                    </p:animClr>
                                  </p:childTnLst>
                                </p:cTn>
                              </p:par>
                            </p:childTnLst>
                          </p:cTn>
                        </p:par>
                      </p:childTnLst>
                    </p:cTn>
                  </p:par>
                  <p:par>
                    <p:cTn id="366" fill="hold" nodeType="clickPar">
                      <p:stCondLst>
                        <p:cond delay="indefinite"/>
                      </p:stCondLst>
                      <p:childTnLst>
                        <p:par>
                          <p:cTn id="367" fill="hold" nodeType="withGroup">
                            <p:stCondLst>
                              <p:cond delay="0"/>
                            </p:stCondLst>
                            <p:childTnLst>
                              <p:par>
                                <p:cTn id="368" presetID="22" presetClass="entr" presetSubtype="8" fill="hold" grpId="0" nodeType="clickEffect">
                                  <p:stCondLst>
                                    <p:cond delay="0"/>
                                  </p:stCondLst>
                                  <p:childTnLst>
                                    <p:set>
                                      <p:cBhvr>
                                        <p:cTn id="369" dur="1" fill="hold">
                                          <p:stCondLst>
                                            <p:cond delay="0"/>
                                          </p:stCondLst>
                                        </p:cTn>
                                        <p:tgtEl>
                                          <p:spTgt spid="469084"/>
                                        </p:tgtEl>
                                        <p:attrNameLst>
                                          <p:attrName>style.visibility</p:attrName>
                                        </p:attrNameLst>
                                      </p:cBhvr>
                                      <p:to>
                                        <p:strVal val="visible"/>
                                      </p:to>
                                    </p:set>
                                    <p:animEffect transition="in" filter="wipe(left)">
                                      <p:cBhvr>
                                        <p:cTn id="370" dur="500"/>
                                        <p:tgtEl>
                                          <p:spTgt spid="469084"/>
                                        </p:tgtEl>
                                      </p:cBhvr>
                                    </p:animEffect>
                                  </p:childTnLst>
                                </p:cTn>
                              </p:par>
                            </p:childTnLst>
                          </p:cTn>
                        </p:par>
                        <p:par>
                          <p:cTn id="371" fill="hold" nodeType="afterGroup">
                            <p:stCondLst>
                              <p:cond delay="500"/>
                            </p:stCondLst>
                            <p:childTnLst>
                              <p:par>
                                <p:cTn id="372" presetID="1" presetClass="entr" presetSubtype="0" fill="hold" nodeType="afterEffect">
                                  <p:stCondLst>
                                    <p:cond delay="0"/>
                                  </p:stCondLst>
                                  <p:childTnLst>
                                    <p:set>
                                      <p:cBhvr>
                                        <p:cTn id="373" dur="1" fill="hold">
                                          <p:stCondLst>
                                            <p:cond delay="0"/>
                                          </p:stCondLst>
                                        </p:cTn>
                                        <p:tgtEl>
                                          <p:spTgt spid="469083"/>
                                        </p:tgtEl>
                                        <p:attrNameLst>
                                          <p:attrName>style.visibility</p:attrName>
                                        </p:attrNameLst>
                                      </p:cBhvr>
                                      <p:to>
                                        <p:strVal val="visible"/>
                                      </p:to>
                                    </p:set>
                                  </p:childTnLst>
                                </p:cTn>
                              </p:par>
                            </p:childTnLst>
                          </p:cTn>
                        </p:par>
                      </p:childTnLst>
                    </p:cTn>
                  </p:par>
                  <p:par>
                    <p:cTn id="374" fill="hold" nodeType="clickPar">
                      <p:stCondLst>
                        <p:cond delay="indefinite"/>
                      </p:stCondLst>
                      <p:childTnLst>
                        <p:par>
                          <p:cTn id="375" fill="hold" nodeType="withGroup">
                            <p:stCondLst>
                              <p:cond delay="0"/>
                            </p:stCondLst>
                            <p:childTnLst>
                              <p:par>
                                <p:cTn id="376" presetID="1" presetClass="entr" presetSubtype="0" fill="hold" nodeType="clickEffect">
                                  <p:stCondLst>
                                    <p:cond delay="0"/>
                                  </p:stCondLst>
                                  <p:childTnLst>
                                    <p:set>
                                      <p:cBhvr>
                                        <p:cTn id="377" dur="1" fill="hold">
                                          <p:stCondLst>
                                            <p:cond delay="0"/>
                                          </p:stCondLst>
                                        </p:cTn>
                                        <p:tgtEl>
                                          <p:spTgt spid="469087"/>
                                        </p:tgtEl>
                                        <p:attrNameLst>
                                          <p:attrName>style.visibility</p:attrName>
                                        </p:attrNameLst>
                                      </p:cBhvr>
                                      <p:to>
                                        <p:strVal val="visible"/>
                                      </p:to>
                                    </p:set>
                                  </p:childTnLst>
                                </p:cTn>
                              </p:par>
                            </p:childTnLst>
                          </p:cTn>
                        </p:par>
                      </p:childTnLst>
                    </p:cTn>
                  </p:par>
                  <p:par>
                    <p:cTn id="378" fill="hold" nodeType="clickPar">
                      <p:stCondLst>
                        <p:cond delay="indefinite"/>
                      </p:stCondLst>
                      <p:childTnLst>
                        <p:par>
                          <p:cTn id="379" fill="hold" nodeType="withGroup">
                            <p:stCondLst>
                              <p:cond delay="0"/>
                            </p:stCondLst>
                            <p:childTnLst>
                              <p:par>
                                <p:cTn id="380" presetID="1" presetClass="exit" presetSubtype="0" fill="hold" grpId="1" nodeType="clickEffect">
                                  <p:stCondLst>
                                    <p:cond delay="0"/>
                                  </p:stCondLst>
                                  <p:childTnLst>
                                    <p:set>
                                      <p:cBhvr>
                                        <p:cTn id="381" dur="1" fill="hold">
                                          <p:stCondLst>
                                            <p:cond delay="0"/>
                                          </p:stCondLst>
                                        </p:cTn>
                                        <p:tgtEl>
                                          <p:spTgt spid="469084"/>
                                        </p:tgtEl>
                                        <p:attrNameLst>
                                          <p:attrName>style.visibility</p:attrName>
                                        </p:attrNameLst>
                                      </p:cBhvr>
                                      <p:to>
                                        <p:strVal val="hidden"/>
                                      </p:to>
                                    </p:set>
                                  </p:childTnLst>
                                </p:cTn>
                              </p:par>
                              <p:par>
                                <p:cTn id="382" presetID="1" presetClass="exit" presetSubtype="0" fill="hold" grpId="0" nodeType="withEffect">
                                  <p:stCondLst>
                                    <p:cond delay="0"/>
                                  </p:stCondLst>
                                  <p:childTnLst>
                                    <p:set>
                                      <p:cBhvr>
                                        <p:cTn id="383" dur="1" fill="hold">
                                          <p:stCondLst>
                                            <p:cond delay="0"/>
                                          </p:stCondLst>
                                        </p:cTn>
                                        <p:tgtEl>
                                          <p:spTgt spid="469083"/>
                                        </p:tgtEl>
                                        <p:attrNameLst>
                                          <p:attrName>style.visibility</p:attrName>
                                        </p:attrNameLst>
                                      </p:cBhvr>
                                      <p:to>
                                        <p:strVal val="hidden"/>
                                      </p:to>
                                    </p:set>
                                  </p:childTnLst>
                                </p:cTn>
                              </p:par>
                            </p:childTnLst>
                          </p:cTn>
                        </p:par>
                      </p:childTnLst>
                    </p:cTn>
                  </p:par>
                  <p:par>
                    <p:cTn id="384" fill="hold" nodeType="clickPar">
                      <p:stCondLst>
                        <p:cond delay="indefinite"/>
                      </p:stCondLst>
                      <p:childTnLst>
                        <p:par>
                          <p:cTn id="385" fill="hold" nodeType="withGroup">
                            <p:stCondLst>
                              <p:cond delay="0"/>
                            </p:stCondLst>
                            <p:childTnLst>
                              <p:par>
                                <p:cTn id="386" presetID="1" presetClass="entr" presetSubtype="0" fill="hold" grpId="0" nodeType="clickEffect">
                                  <p:stCondLst>
                                    <p:cond delay="0"/>
                                  </p:stCondLst>
                                  <p:childTnLst>
                                    <p:set>
                                      <p:cBhvr>
                                        <p:cTn id="387" dur="1" fill="hold">
                                          <p:stCondLst>
                                            <p:cond delay="0"/>
                                          </p:stCondLst>
                                        </p:cTn>
                                        <p:tgtEl>
                                          <p:spTgt spid="469181"/>
                                        </p:tgtEl>
                                        <p:attrNameLst>
                                          <p:attrName>style.visibility</p:attrName>
                                        </p:attrNameLst>
                                      </p:cBhvr>
                                      <p:to>
                                        <p:strVal val="visible"/>
                                      </p:to>
                                    </p:set>
                                  </p:childTnLst>
                                </p:cTn>
                              </p:par>
                            </p:childTnLst>
                          </p:cTn>
                        </p:par>
                      </p:childTnLst>
                    </p:cTn>
                  </p:par>
                  <p:par>
                    <p:cTn id="388" fill="hold" nodeType="clickPar">
                      <p:stCondLst>
                        <p:cond delay="indefinite"/>
                      </p:stCondLst>
                      <p:childTnLst>
                        <p:par>
                          <p:cTn id="389" fill="hold" nodeType="withGroup">
                            <p:stCondLst>
                              <p:cond delay="0"/>
                            </p:stCondLst>
                            <p:childTnLst>
                              <p:par>
                                <p:cTn id="390" presetID="1" presetClass="entr" presetSubtype="0" fill="hold" nodeType="clickEffect">
                                  <p:stCondLst>
                                    <p:cond delay="0"/>
                                  </p:stCondLst>
                                  <p:childTnLst>
                                    <p:set>
                                      <p:cBhvr>
                                        <p:cTn id="391" dur="1" fill="hold">
                                          <p:stCondLst>
                                            <p:cond delay="0"/>
                                          </p:stCondLst>
                                        </p:cTn>
                                        <p:tgtEl>
                                          <p:spTgt spid="469001"/>
                                        </p:tgtEl>
                                        <p:attrNameLst>
                                          <p:attrName>style.visibility</p:attrName>
                                        </p:attrNameLst>
                                      </p:cBhvr>
                                      <p:to>
                                        <p:strVal val="visible"/>
                                      </p:to>
                                    </p:set>
                                  </p:childTnLst>
                                </p:cTn>
                              </p:par>
                            </p:childTnLst>
                          </p:cTn>
                        </p:par>
                      </p:childTnLst>
                    </p:cTn>
                  </p:par>
                  <p:par>
                    <p:cTn id="392" fill="hold" nodeType="clickPar">
                      <p:stCondLst>
                        <p:cond delay="indefinite"/>
                      </p:stCondLst>
                      <p:childTnLst>
                        <p:par>
                          <p:cTn id="393" fill="hold" nodeType="withGroup">
                            <p:stCondLst>
                              <p:cond delay="0"/>
                            </p:stCondLst>
                            <p:childTnLst>
                              <p:par>
                                <p:cTn id="394" presetID="1" presetClass="entr" presetSubtype="0" fill="hold" grpId="0" nodeType="clickEffect">
                                  <p:stCondLst>
                                    <p:cond delay="0"/>
                                  </p:stCondLst>
                                  <p:childTnLst>
                                    <p:set>
                                      <p:cBhvr>
                                        <p:cTn id="395" dur="1" fill="hold">
                                          <p:stCondLst>
                                            <p:cond delay="0"/>
                                          </p:stCondLst>
                                        </p:cTn>
                                        <p:tgtEl>
                                          <p:spTgt spid="469221"/>
                                        </p:tgtEl>
                                        <p:attrNameLst>
                                          <p:attrName>style.visibility</p:attrName>
                                        </p:attrNameLst>
                                      </p:cBhvr>
                                      <p:to>
                                        <p:strVal val="visible"/>
                                      </p:to>
                                    </p:set>
                                  </p:childTnLst>
                                </p:cTn>
                              </p:par>
                              <p:par>
                                <p:cTn id="396" presetID="35" presetClass="emph" presetSubtype="0" repeatCount="10000" fill="hold" grpId="1" nodeType="withEffect">
                                  <p:stCondLst>
                                    <p:cond delay="0"/>
                                  </p:stCondLst>
                                  <p:childTnLst>
                                    <p:anim calcmode="discrete" valueType="str">
                                      <p:cBhvr>
                                        <p:cTn id="397" dur="500" fill="hold"/>
                                        <p:tgtEl>
                                          <p:spTgt spid="469221"/>
                                        </p:tgtEl>
                                        <p:attrNameLst>
                                          <p:attrName>style.visibility</p:attrName>
                                        </p:attrNameLst>
                                      </p:cBhvr>
                                      <p:tavLst>
                                        <p:tav tm="0">
                                          <p:val>
                                            <p:strVal val="hidden"/>
                                          </p:val>
                                        </p:tav>
                                        <p:tav tm="50000">
                                          <p:val>
                                            <p:strVal val="visible"/>
                                          </p:val>
                                        </p:tav>
                                      </p:tavLst>
                                    </p:anim>
                                  </p:childTnLst>
                                </p:cTn>
                              </p:par>
                            </p:childTnLst>
                          </p:cTn>
                        </p:par>
                      </p:childTnLst>
                    </p:cTn>
                  </p:par>
                  <p:par>
                    <p:cTn id="398" fill="hold" nodeType="clickPar">
                      <p:stCondLst>
                        <p:cond delay="indefinite"/>
                      </p:stCondLst>
                      <p:childTnLst>
                        <p:par>
                          <p:cTn id="399" fill="hold" nodeType="withGroup">
                            <p:stCondLst>
                              <p:cond delay="0"/>
                            </p:stCondLst>
                            <p:childTnLst>
                              <p:par>
                                <p:cTn id="400" presetID="35" presetClass="path" presetSubtype="0" fill="hold" nodeType="clickEffect">
                                  <p:stCondLst>
                                    <p:cond delay="0"/>
                                  </p:stCondLst>
                                  <p:childTnLst>
                                    <p:animMotion origin="layout" path="M 0 1.18409E-6 L -0.39497 1.18409E-6 " pathEditMode="relative" rAng="0" ptsTypes="AA">
                                      <p:cBhvr>
                                        <p:cTn id="401" dur="500" fill="hold"/>
                                        <p:tgtEl>
                                          <p:spTgt spid="469089"/>
                                        </p:tgtEl>
                                        <p:attrNameLst>
                                          <p:attrName>ppt_x</p:attrName>
                                          <p:attrName>ppt_y</p:attrName>
                                        </p:attrNameLst>
                                      </p:cBhvr>
                                      <p:rCtr x="-19757" y="0"/>
                                    </p:animMotion>
                                  </p:childTnLst>
                                </p:cTn>
                              </p:par>
                            </p:childTnLst>
                          </p:cTn>
                        </p:par>
                      </p:childTnLst>
                    </p:cTn>
                  </p:par>
                  <p:par>
                    <p:cTn id="402" fill="hold" nodeType="clickPar">
                      <p:stCondLst>
                        <p:cond delay="indefinite"/>
                      </p:stCondLst>
                      <p:childTnLst>
                        <p:par>
                          <p:cTn id="403" fill="hold" nodeType="withGroup">
                            <p:stCondLst>
                              <p:cond delay="0"/>
                            </p:stCondLst>
                            <p:childTnLst>
                              <p:par>
                                <p:cTn id="404" presetID="1" presetClass="entr" presetSubtype="0" fill="hold" nodeType="clickEffect">
                                  <p:stCondLst>
                                    <p:cond delay="0"/>
                                  </p:stCondLst>
                                  <p:childTnLst>
                                    <p:set>
                                      <p:cBhvr>
                                        <p:cTn id="405" dur="1" fill="hold">
                                          <p:stCondLst>
                                            <p:cond delay="0"/>
                                          </p:stCondLst>
                                        </p:cTn>
                                        <p:tgtEl>
                                          <p:spTgt spid="469092"/>
                                        </p:tgtEl>
                                        <p:attrNameLst>
                                          <p:attrName>style.visibility</p:attrName>
                                        </p:attrNameLst>
                                      </p:cBhvr>
                                      <p:to>
                                        <p:strVal val="visible"/>
                                      </p:to>
                                    </p:set>
                                  </p:childTnLst>
                                </p:cTn>
                              </p:par>
                              <p:par>
                                <p:cTn id="406" presetID="64" presetClass="path" presetSubtype="0" fill="remove" nodeType="withEffect">
                                  <p:stCondLst>
                                    <p:cond delay="0"/>
                                  </p:stCondLst>
                                  <p:childTnLst>
                                    <p:animMotion origin="layout" path="M -1.94444E-6 1.86864E-6 L 0.05712 -0.10153 " pathEditMode="relative" rAng="0" ptsTypes="AA">
                                      <p:cBhvr>
                                        <p:cTn id="407" dur="500" spd="-100000" fill="hold"/>
                                        <p:tgtEl>
                                          <p:spTgt spid="469092"/>
                                        </p:tgtEl>
                                        <p:attrNameLst>
                                          <p:attrName>ppt_x</p:attrName>
                                          <p:attrName>ppt_y</p:attrName>
                                        </p:attrNameLst>
                                      </p:cBhvr>
                                      <p:rCtr x="2847" y="-5088"/>
                                    </p:animMotion>
                                  </p:childTnLst>
                                </p:cTn>
                              </p:par>
                              <p:par>
                                <p:cTn id="408" presetID="1" presetClass="entr" presetSubtype="0" fill="hold" nodeType="withEffect">
                                  <p:stCondLst>
                                    <p:cond delay="0"/>
                                  </p:stCondLst>
                                  <p:childTnLst>
                                    <p:set>
                                      <p:cBhvr>
                                        <p:cTn id="409" dur="1" fill="hold">
                                          <p:stCondLst>
                                            <p:cond delay="0"/>
                                          </p:stCondLst>
                                        </p:cTn>
                                        <p:tgtEl>
                                          <p:spTgt spid="469175"/>
                                        </p:tgtEl>
                                        <p:attrNameLst>
                                          <p:attrName>style.visibility</p:attrName>
                                        </p:attrNameLst>
                                      </p:cBhvr>
                                      <p:to>
                                        <p:strVal val="visible"/>
                                      </p:to>
                                    </p:set>
                                  </p:childTnLst>
                                </p:cTn>
                              </p:par>
                              <p:par>
                                <p:cTn id="410" presetID="64" presetClass="path" presetSubtype="0" fill="remove" nodeType="withEffect">
                                  <p:stCondLst>
                                    <p:cond delay="0"/>
                                  </p:stCondLst>
                                  <p:childTnLst>
                                    <p:animMotion origin="layout" path="M -1.94444E-6 1.86864E-6 L 0.05712 -0.10153 " pathEditMode="relative" rAng="0" ptsTypes="AA">
                                      <p:cBhvr>
                                        <p:cTn id="411" dur="500" spd="-100000" fill="hold"/>
                                        <p:tgtEl>
                                          <p:spTgt spid="469175"/>
                                        </p:tgtEl>
                                        <p:attrNameLst>
                                          <p:attrName>ppt_x</p:attrName>
                                          <p:attrName>ppt_y</p:attrName>
                                        </p:attrNameLst>
                                      </p:cBhvr>
                                      <p:rCtr x="2847" y="-5088"/>
                                    </p:animMotion>
                                  </p:childTnLst>
                                  <p:subTnLst>
                                    <p:set>
                                      <p:cBhvr override="childStyle">
                                        <p:cTn dur="1" fill="hold" display="0" masterRel="sameClick" afterEffect="1">
                                          <p:stCondLst>
                                            <p:cond evt="end" delay="0">
                                              <p:tn val="410"/>
                                            </p:cond>
                                          </p:stCondLst>
                                        </p:cTn>
                                        <p:tgtEl>
                                          <p:spTgt spid="469175"/>
                                        </p:tgtEl>
                                        <p:attrNameLst>
                                          <p:attrName>style.visibility</p:attrName>
                                        </p:attrNameLst>
                                      </p:cBhvr>
                                      <p:to>
                                        <p:strVal val="hidden"/>
                                      </p:to>
                                    </p:set>
                                  </p:subTnLst>
                                </p:cTn>
                              </p:par>
                            </p:childTnLst>
                          </p:cTn>
                        </p:par>
                      </p:childTnLst>
                    </p:cTn>
                  </p:par>
                  <p:par>
                    <p:cTn id="412" fill="hold" nodeType="clickPar">
                      <p:stCondLst>
                        <p:cond delay="indefinite"/>
                      </p:stCondLst>
                      <p:childTnLst>
                        <p:par>
                          <p:cTn id="413" fill="hold" nodeType="withGroup">
                            <p:stCondLst>
                              <p:cond delay="0"/>
                            </p:stCondLst>
                            <p:childTnLst>
                              <p:par>
                                <p:cTn id="414" presetID="2" presetClass="exit" presetSubtype="2" fill="hold" nodeType="clickEffect">
                                  <p:stCondLst>
                                    <p:cond delay="0"/>
                                  </p:stCondLst>
                                  <p:childTnLst>
                                    <p:anim calcmode="lin" valueType="num">
                                      <p:cBhvr additive="base">
                                        <p:cTn id="415" dur="500"/>
                                        <p:tgtEl>
                                          <p:spTgt spid="469089"/>
                                        </p:tgtEl>
                                        <p:attrNameLst>
                                          <p:attrName>ppt_x</p:attrName>
                                        </p:attrNameLst>
                                      </p:cBhvr>
                                      <p:tavLst>
                                        <p:tav tm="0">
                                          <p:val>
                                            <p:strVal val="ppt_x"/>
                                          </p:val>
                                        </p:tav>
                                        <p:tav tm="100000">
                                          <p:val>
                                            <p:strVal val="1+ppt_w/2"/>
                                          </p:val>
                                        </p:tav>
                                      </p:tavLst>
                                    </p:anim>
                                    <p:anim calcmode="lin" valueType="num">
                                      <p:cBhvr additive="base">
                                        <p:cTn id="416" dur="500"/>
                                        <p:tgtEl>
                                          <p:spTgt spid="469089"/>
                                        </p:tgtEl>
                                        <p:attrNameLst>
                                          <p:attrName>ppt_y</p:attrName>
                                        </p:attrNameLst>
                                      </p:cBhvr>
                                      <p:tavLst>
                                        <p:tav tm="0">
                                          <p:val>
                                            <p:strVal val="ppt_y"/>
                                          </p:val>
                                        </p:tav>
                                        <p:tav tm="100000">
                                          <p:val>
                                            <p:strVal val="ppt_y"/>
                                          </p:val>
                                        </p:tav>
                                      </p:tavLst>
                                    </p:anim>
                                    <p:set>
                                      <p:cBhvr>
                                        <p:cTn id="417" dur="1" fill="hold">
                                          <p:stCondLst>
                                            <p:cond delay="499"/>
                                          </p:stCondLst>
                                        </p:cTn>
                                        <p:tgtEl>
                                          <p:spTgt spid="469089"/>
                                        </p:tgtEl>
                                        <p:attrNameLst>
                                          <p:attrName>style.visibility</p:attrName>
                                        </p:attrNameLst>
                                      </p:cBhvr>
                                      <p:to>
                                        <p:strVal val="hidden"/>
                                      </p:to>
                                    </p:set>
                                  </p:childTnLst>
                                </p:cTn>
                              </p:par>
                              <p:par>
                                <p:cTn id="418" presetID="1" presetClass="exit" presetSubtype="0" fill="hold" grpId="2" nodeType="withEffect">
                                  <p:stCondLst>
                                    <p:cond delay="0"/>
                                  </p:stCondLst>
                                  <p:childTnLst>
                                    <p:set>
                                      <p:cBhvr>
                                        <p:cTn id="419" dur="1" fill="hold">
                                          <p:stCondLst>
                                            <p:cond delay="0"/>
                                          </p:stCondLst>
                                        </p:cTn>
                                        <p:tgtEl>
                                          <p:spTgt spid="469221"/>
                                        </p:tgtEl>
                                        <p:attrNameLst>
                                          <p:attrName>style.visibility</p:attrName>
                                        </p:attrNameLst>
                                      </p:cBhvr>
                                      <p:to>
                                        <p:strVal val="hidden"/>
                                      </p:to>
                                    </p:set>
                                  </p:childTnLst>
                                </p:cTn>
                              </p:par>
                            </p:childTnLst>
                          </p:cTn>
                        </p:par>
                      </p:childTnLst>
                    </p:cTn>
                  </p:par>
                  <p:par>
                    <p:cTn id="420" fill="hold" nodeType="clickPar">
                      <p:stCondLst>
                        <p:cond delay="indefinite"/>
                      </p:stCondLst>
                      <p:childTnLst>
                        <p:par>
                          <p:cTn id="421" fill="hold" nodeType="withGroup">
                            <p:stCondLst>
                              <p:cond delay="0"/>
                            </p:stCondLst>
                            <p:childTnLst>
                              <p:par>
                                <p:cTn id="422" presetID="1" presetClass="entr" presetSubtype="0" fill="hold" grpId="0" nodeType="clickEffect">
                                  <p:stCondLst>
                                    <p:cond delay="0"/>
                                  </p:stCondLst>
                                  <p:childTnLst>
                                    <p:set>
                                      <p:cBhvr>
                                        <p:cTn id="423" dur="1" fill="hold">
                                          <p:stCondLst>
                                            <p:cond delay="0"/>
                                          </p:stCondLst>
                                        </p:cTn>
                                        <p:tgtEl>
                                          <p:spTgt spid="469211"/>
                                        </p:tgtEl>
                                        <p:attrNameLst>
                                          <p:attrName>style.visibility</p:attrName>
                                        </p:attrNameLst>
                                      </p:cBhvr>
                                      <p:to>
                                        <p:strVal val="visible"/>
                                      </p:to>
                                    </p:set>
                                  </p:childTnLst>
                                </p:cTn>
                              </p:par>
                              <p:par>
                                <p:cTn id="424" presetID="35" presetClass="emph" presetSubtype="0" repeatCount="10000" fill="hold" grpId="1" nodeType="withEffect">
                                  <p:stCondLst>
                                    <p:cond delay="0"/>
                                  </p:stCondLst>
                                  <p:childTnLst>
                                    <p:anim calcmode="discrete" valueType="str">
                                      <p:cBhvr>
                                        <p:cTn id="425" dur="500" fill="hold"/>
                                        <p:tgtEl>
                                          <p:spTgt spid="469211"/>
                                        </p:tgtEl>
                                        <p:attrNameLst>
                                          <p:attrName>style.visibility</p:attrName>
                                        </p:attrNameLst>
                                      </p:cBhvr>
                                      <p:tavLst>
                                        <p:tav tm="0">
                                          <p:val>
                                            <p:strVal val="hidden"/>
                                          </p:val>
                                        </p:tav>
                                        <p:tav tm="50000">
                                          <p:val>
                                            <p:strVal val="visible"/>
                                          </p:val>
                                        </p:tav>
                                      </p:tavLst>
                                    </p:anim>
                                  </p:childTnLst>
                                </p:cTn>
                              </p:par>
                            </p:childTnLst>
                          </p:cTn>
                        </p:par>
                      </p:childTnLst>
                    </p:cTn>
                  </p:par>
                  <p:par>
                    <p:cTn id="426" fill="hold" nodeType="clickPar">
                      <p:stCondLst>
                        <p:cond delay="indefinite"/>
                      </p:stCondLst>
                      <p:childTnLst>
                        <p:par>
                          <p:cTn id="427" fill="hold" nodeType="withGroup">
                            <p:stCondLst>
                              <p:cond delay="0"/>
                            </p:stCondLst>
                            <p:childTnLst>
                              <p:par>
                                <p:cTn id="428" presetID="1" presetClass="entr" presetSubtype="0" fill="hold" grpId="0" nodeType="clickEffect">
                                  <p:stCondLst>
                                    <p:cond delay="0"/>
                                  </p:stCondLst>
                                  <p:childTnLst>
                                    <p:set>
                                      <p:cBhvr>
                                        <p:cTn id="429" dur="1" fill="hold">
                                          <p:stCondLst>
                                            <p:cond delay="0"/>
                                          </p:stCondLst>
                                        </p:cTn>
                                        <p:tgtEl>
                                          <p:spTgt spid="469208"/>
                                        </p:tgtEl>
                                        <p:attrNameLst>
                                          <p:attrName>style.visibility</p:attrName>
                                        </p:attrNameLst>
                                      </p:cBhvr>
                                      <p:to>
                                        <p:strVal val="visible"/>
                                      </p:to>
                                    </p:set>
                                  </p:childTnLst>
                                </p:cTn>
                              </p:par>
                              <p:par>
                                <p:cTn id="430" presetID="1" presetClass="entr" presetSubtype="0" fill="hold" grpId="0" nodeType="withEffect">
                                  <p:stCondLst>
                                    <p:cond delay="0"/>
                                  </p:stCondLst>
                                  <p:childTnLst>
                                    <p:set>
                                      <p:cBhvr>
                                        <p:cTn id="431" dur="1" fill="hold">
                                          <p:stCondLst>
                                            <p:cond delay="0"/>
                                          </p:stCondLst>
                                        </p:cTn>
                                        <p:tgtEl>
                                          <p:spTgt spid="469204"/>
                                        </p:tgtEl>
                                        <p:attrNameLst>
                                          <p:attrName>style.visibility</p:attrName>
                                        </p:attrNameLst>
                                      </p:cBhvr>
                                      <p:to>
                                        <p:strVal val="visible"/>
                                      </p:to>
                                    </p:set>
                                  </p:childTnLst>
                                </p:cTn>
                              </p:par>
                              <p:par>
                                <p:cTn id="432" presetID="0" presetClass="path" presetSubtype="0" fill="remove" grpId="1" nodeType="withEffect">
                                  <p:stCondLst>
                                    <p:cond delay="0"/>
                                  </p:stCondLst>
                                  <p:childTnLst>
                                    <p:animMotion origin="layout" path="M 4.16667E-6 3.82979E-6 C -0.025 0.00786 -0.10278 0.0481 -0.14896 0.04833 C -0.19532 0.04879 -0.25105 0.01202 -0.27813 0.00231 " pathEditMode="relative" rAng="0" ptsTypes="aaa">
                                      <p:cBhvr>
                                        <p:cTn id="433" dur="500" spd="-100000" fill="hold"/>
                                        <p:tgtEl>
                                          <p:spTgt spid="469204"/>
                                        </p:tgtEl>
                                        <p:attrNameLst>
                                          <p:attrName>ppt_x</p:attrName>
                                          <p:attrName>ppt_y</p:attrName>
                                        </p:attrNameLst>
                                      </p:cBhvr>
                                      <p:rCtr x="-13906" y="2428"/>
                                    </p:animMotion>
                                  </p:childTnLst>
                                </p:cTn>
                              </p:par>
                              <p:par>
                                <p:cTn id="434" presetID="1" presetClass="entr" presetSubtype="0" fill="hold" grpId="0" nodeType="withEffect">
                                  <p:stCondLst>
                                    <p:cond delay="0"/>
                                  </p:stCondLst>
                                  <p:childTnLst>
                                    <p:set>
                                      <p:cBhvr>
                                        <p:cTn id="435" dur="1" fill="hold">
                                          <p:stCondLst>
                                            <p:cond delay="0"/>
                                          </p:stCondLst>
                                        </p:cTn>
                                        <p:tgtEl>
                                          <p:spTgt spid="469205"/>
                                        </p:tgtEl>
                                        <p:attrNameLst>
                                          <p:attrName>style.visibility</p:attrName>
                                        </p:attrNameLst>
                                      </p:cBhvr>
                                      <p:to>
                                        <p:strVal val="visible"/>
                                      </p:to>
                                    </p:set>
                                  </p:childTnLst>
                                </p:cTn>
                              </p:par>
                              <p:par>
                                <p:cTn id="436" presetID="0" presetClass="path" presetSubtype="0" fill="remove" grpId="1" nodeType="withEffect">
                                  <p:stCondLst>
                                    <p:cond delay="0"/>
                                  </p:stCondLst>
                                  <p:childTnLst>
                                    <p:animMotion origin="layout" path="M -1.11111E-6 0 C 0.00625 0.00578 0.02552 0.03515 0.03715 0.03538 C 0.04879 0.03562 0.06267 0.00879 0.06962 0.00185 " pathEditMode="relative" rAng="0" ptsTypes="aaa">
                                      <p:cBhvr>
                                        <p:cTn id="437" dur="500" spd="-100000" fill="hold"/>
                                        <p:tgtEl>
                                          <p:spTgt spid="469205"/>
                                        </p:tgtEl>
                                        <p:attrNameLst>
                                          <p:attrName>ppt_x</p:attrName>
                                          <p:attrName>ppt_y</p:attrName>
                                        </p:attrNameLst>
                                      </p:cBhvr>
                                      <p:rCtr x="3472" y="1781"/>
                                    </p:animMotion>
                                  </p:childTnLst>
                                </p:cTn>
                              </p:par>
                              <p:par>
                                <p:cTn id="438" presetID="22" presetClass="entr" presetSubtype="8" fill="hold" grpId="0" nodeType="withEffect">
                                  <p:stCondLst>
                                    <p:cond delay="0"/>
                                  </p:stCondLst>
                                  <p:childTnLst>
                                    <p:set>
                                      <p:cBhvr>
                                        <p:cTn id="439" dur="1" fill="hold">
                                          <p:stCondLst>
                                            <p:cond delay="0"/>
                                          </p:stCondLst>
                                        </p:cTn>
                                        <p:tgtEl>
                                          <p:spTgt spid="469209"/>
                                        </p:tgtEl>
                                        <p:attrNameLst>
                                          <p:attrName>style.visibility</p:attrName>
                                        </p:attrNameLst>
                                      </p:cBhvr>
                                      <p:to>
                                        <p:strVal val="visible"/>
                                      </p:to>
                                    </p:set>
                                    <p:animEffect transition="in" filter="wipe(left)">
                                      <p:cBhvr>
                                        <p:cTn id="440" dur="500"/>
                                        <p:tgtEl>
                                          <p:spTgt spid="469209"/>
                                        </p:tgtEl>
                                      </p:cBhvr>
                                    </p:animEffect>
                                  </p:childTnLst>
                                </p:cTn>
                              </p:par>
                              <p:par>
                                <p:cTn id="441" presetID="22" presetClass="entr" presetSubtype="2" fill="hold" grpId="0" nodeType="withEffect">
                                  <p:stCondLst>
                                    <p:cond delay="0"/>
                                  </p:stCondLst>
                                  <p:childTnLst>
                                    <p:set>
                                      <p:cBhvr>
                                        <p:cTn id="442" dur="1" fill="hold">
                                          <p:stCondLst>
                                            <p:cond delay="0"/>
                                          </p:stCondLst>
                                        </p:cTn>
                                        <p:tgtEl>
                                          <p:spTgt spid="469210"/>
                                        </p:tgtEl>
                                        <p:attrNameLst>
                                          <p:attrName>style.visibility</p:attrName>
                                        </p:attrNameLst>
                                      </p:cBhvr>
                                      <p:to>
                                        <p:strVal val="visible"/>
                                      </p:to>
                                    </p:set>
                                    <p:animEffect transition="in" filter="wipe(right)">
                                      <p:cBhvr>
                                        <p:cTn id="443" dur="500"/>
                                        <p:tgtEl>
                                          <p:spTgt spid="469210"/>
                                        </p:tgtEl>
                                      </p:cBhvr>
                                    </p:animEffect>
                                  </p:childTnLst>
                                </p:cTn>
                              </p:par>
                            </p:childTnLst>
                          </p:cTn>
                        </p:par>
                        <p:par>
                          <p:cTn id="444" fill="hold" nodeType="afterGroup">
                            <p:stCondLst>
                              <p:cond delay="500"/>
                            </p:stCondLst>
                            <p:childTnLst>
                              <p:par>
                                <p:cTn id="445" presetID="1" presetClass="entr" presetSubtype="0" fill="hold" grpId="0" nodeType="afterEffect">
                                  <p:stCondLst>
                                    <p:cond delay="0"/>
                                  </p:stCondLst>
                                  <p:childTnLst>
                                    <p:set>
                                      <p:cBhvr>
                                        <p:cTn id="446" dur="1" fill="hold">
                                          <p:stCondLst>
                                            <p:cond delay="0"/>
                                          </p:stCondLst>
                                        </p:cTn>
                                        <p:tgtEl>
                                          <p:spTgt spid="469206"/>
                                        </p:tgtEl>
                                        <p:attrNameLst>
                                          <p:attrName>style.visibility</p:attrName>
                                        </p:attrNameLst>
                                      </p:cBhvr>
                                      <p:to>
                                        <p:strVal val="visible"/>
                                      </p:to>
                                    </p:set>
                                  </p:childTnLst>
                                </p:cTn>
                              </p:par>
                            </p:childTnLst>
                          </p:cTn>
                        </p:par>
                        <p:par>
                          <p:cTn id="447" fill="hold" nodeType="afterGroup">
                            <p:stCondLst>
                              <p:cond delay="500"/>
                            </p:stCondLst>
                            <p:childTnLst>
                              <p:par>
                                <p:cTn id="448" presetID="1" presetClass="entr" presetSubtype="0" fill="hold" grpId="0" nodeType="afterEffect">
                                  <p:stCondLst>
                                    <p:cond delay="0"/>
                                  </p:stCondLst>
                                  <p:childTnLst>
                                    <p:set>
                                      <p:cBhvr>
                                        <p:cTn id="449" dur="1" fill="hold">
                                          <p:stCondLst>
                                            <p:cond delay="0"/>
                                          </p:stCondLst>
                                        </p:cTn>
                                        <p:tgtEl>
                                          <p:spTgt spid="469207"/>
                                        </p:tgtEl>
                                        <p:attrNameLst>
                                          <p:attrName>style.visibility</p:attrName>
                                        </p:attrNameLst>
                                      </p:cBhvr>
                                      <p:to>
                                        <p:strVal val="visible"/>
                                      </p:to>
                                    </p:set>
                                  </p:childTnLst>
                                </p:cTn>
                              </p:par>
                              <p:par>
                                <p:cTn id="450" presetID="1" presetClass="exit" presetSubtype="0" fill="hold" grpId="0" nodeType="withEffect">
                                  <p:stCondLst>
                                    <p:cond delay="0"/>
                                  </p:stCondLst>
                                  <p:childTnLst>
                                    <p:set>
                                      <p:cBhvr>
                                        <p:cTn id="451" dur="1" fill="hold">
                                          <p:stCondLst>
                                            <p:cond delay="0"/>
                                          </p:stCondLst>
                                        </p:cTn>
                                        <p:tgtEl>
                                          <p:spTgt spid="469212"/>
                                        </p:tgtEl>
                                        <p:attrNameLst>
                                          <p:attrName>style.visibility</p:attrName>
                                        </p:attrNameLst>
                                      </p:cBhvr>
                                      <p:to>
                                        <p:strVal val="hidden"/>
                                      </p:to>
                                    </p:set>
                                  </p:childTnLst>
                                </p:cTn>
                              </p:par>
                              <p:par>
                                <p:cTn id="452" presetID="42" presetClass="path" presetSubtype="0" accel="50000" decel="50000" fill="hold" grpId="1" nodeType="withEffect">
                                  <p:stCondLst>
                                    <p:cond delay="0"/>
                                  </p:stCondLst>
                                  <p:childTnLst>
                                    <p:animMotion origin="layout" path="M -1.38889E-6 -4.44444E-6 L -1.38889E-6 -0.37083 " pathEditMode="relative" rAng="0" ptsTypes="AA">
                                      <p:cBhvr>
                                        <p:cTn id="453" dur="2000" fill="hold"/>
                                        <p:tgtEl>
                                          <p:spTgt spid="469212"/>
                                        </p:tgtEl>
                                        <p:attrNameLst>
                                          <p:attrName>ppt_x</p:attrName>
                                          <p:attrName>ppt_y</p:attrName>
                                        </p:attrNameLst>
                                      </p:cBhvr>
                                      <p:rCtr x="0" y="-18542"/>
                                    </p:animMotion>
                                  </p:childTnLst>
                                </p:cTn>
                              </p:par>
                            </p:childTnLst>
                          </p:cTn>
                        </p:par>
                      </p:childTnLst>
                    </p:cTn>
                  </p:par>
                  <p:par>
                    <p:cTn id="454" fill="hold" nodeType="clickPar">
                      <p:stCondLst>
                        <p:cond delay="indefinite"/>
                      </p:stCondLst>
                      <p:childTnLst>
                        <p:par>
                          <p:cTn id="455" fill="hold" nodeType="withGroup">
                            <p:stCondLst>
                              <p:cond delay="0"/>
                            </p:stCondLst>
                            <p:childTnLst>
                              <p:par>
                                <p:cTn id="456" presetID="1" presetClass="exit" presetSubtype="0" fill="hold" grpId="1" nodeType="clickEffect">
                                  <p:stCondLst>
                                    <p:cond delay="0"/>
                                  </p:stCondLst>
                                  <p:childTnLst>
                                    <p:set>
                                      <p:cBhvr>
                                        <p:cTn id="457" dur="1" fill="hold">
                                          <p:stCondLst>
                                            <p:cond delay="0"/>
                                          </p:stCondLst>
                                        </p:cTn>
                                        <p:tgtEl>
                                          <p:spTgt spid="469209"/>
                                        </p:tgtEl>
                                        <p:attrNameLst>
                                          <p:attrName>style.visibility</p:attrName>
                                        </p:attrNameLst>
                                      </p:cBhvr>
                                      <p:to>
                                        <p:strVal val="hidden"/>
                                      </p:to>
                                    </p:set>
                                  </p:childTnLst>
                                </p:cTn>
                              </p:par>
                              <p:par>
                                <p:cTn id="458" presetID="1" presetClass="exit" presetSubtype="0" fill="hold" grpId="1" nodeType="withEffect">
                                  <p:stCondLst>
                                    <p:cond delay="0"/>
                                  </p:stCondLst>
                                  <p:childTnLst>
                                    <p:set>
                                      <p:cBhvr>
                                        <p:cTn id="459" dur="1" fill="hold">
                                          <p:stCondLst>
                                            <p:cond delay="0"/>
                                          </p:stCondLst>
                                        </p:cTn>
                                        <p:tgtEl>
                                          <p:spTgt spid="469210"/>
                                        </p:tgtEl>
                                        <p:attrNameLst>
                                          <p:attrName>style.visibility</p:attrName>
                                        </p:attrNameLst>
                                      </p:cBhvr>
                                      <p:to>
                                        <p:strVal val="hidden"/>
                                      </p:to>
                                    </p:set>
                                  </p:childTnLst>
                                </p:cTn>
                              </p:par>
                              <p:par>
                                <p:cTn id="460" presetID="1" presetClass="exit" presetSubtype="0" fill="hold" grpId="2" nodeType="withEffect">
                                  <p:stCondLst>
                                    <p:cond delay="0"/>
                                  </p:stCondLst>
                                  <p:childTnLst>
                                    <p:set>
                                      <p:cBhvr>
                                        <p:cTn id="461" dur="1" fill="hold">
                                          <p:stCondLst>
                                            <p:cond delay="0"/>
                                          </p:stCondLst>
                                        </p:cTn>
                                        <p:tgtEl>
                                          <p:spTgt spid="469211"/>
                                        </p:tgtEl>
                                        <p:attrNameLst>
                                          <p:attrName>style.visibility</p:attrName>
                                        </p:attrNameLst>
                                      </p:cBhvr>
                                      <p:to>
                                        <p:strVal val="hidden"/>
                                      </p:to>
                                    </p:set>
                                  </p:childTnLst>
                                </p:cTn>
                              </p:par>
                              <p:par>
                                <p:cTn id="462" presetID="1" presetClass="entr" presetSubtype="0" fill="hold" grpId="2" nodeType="withEffect">
                                  <p:stCondLst>
                                    <p:cond delay="0"/>
                                  </p:stCondLst>
                                  <p:childTnLst>
                                    <p:set>
                                      <p:cBhvr>
                                        <p:cTn id="463" dur="1" fill="hold">
                                          <p:stCondLst>
                                            <p:cond delay="0"/>
                                          </p:stCondLst>
                                        </p:cTn>
                                        <p:tgtEl>
                                          <p:spTgt spid="469212"/>
                                        </p:tgtEl>
                                        <p:attrNameLst>
                                          <p:attrName>style.visibility</p:attrName>
                                        </p:attrNameLst>
                                      </p:cBhvr>
                                      <p:to>
                                        <p:strVal val="visible"/>
                                      </p:to>
                                    </p:set>
                                  </p:childTnLst>
                                </p:cTn>
                              </p:par>
                              <p:par>
                                <p:cTn id="464" presetID="7" presetClass="emph" presetSubtype="2" fill="hold" nodeType="withEffect">
                                  <p:stCondLst>
                                    <p:cond delay="0"/>
                                  </p:stCondLst>
                                  <p:childTnLst>
                                    <p:animClr clrSpc="rgb" dir="cw">
                                      <p:cBhvr>
                                        <p:cTn id="465" dur="100" fill="hold"/>
                                        <p:tgtEl>
                                          <p:spTgt spid="469206"/>
                                        </p:tgtEl>
                                        <p:attrNameLst>
                                          <p:attrName>stroke.color</p:attrName>
                                        </p:attrNameLst>
                                      </p:cBhvr>
                                      <p:to>
                                        <a:schemeClr val="tx1"/>
                                      </p:to>
                                    </p:animClr>
                                    <p:set>
                                      <p:cBhvr>
                                        <p:cTn id="466" dur="100" fill="hold"/>
                                        <p:tgtEl>
                                          <p:spTgt spid="469206"/>
                                        </p:tgtEl>
                                        <p:attrNameLst>
                                          <p:attrName>stroke.on</p:attrName>
                                        </p:attrNameLst>
                                      </p:cBhvr>
                                      <p:to>
                                        <p:strVal val="true"/>
                                      </p:to>
                                    </p:set>
                                  </p:childTnLst>
                                </p:cTn>
                              </p:par>
                              <p:par>
                                <p:cTn id="467" presetID="7" presetClass="emph" presetSubtype="2" fill="hold" nodeType="withEffect">
                                  <p:stCondLst>
                                    <p:cond delay="0"/>
                                  </p:stCondLst>
                                  <p:childTnLst>
                                    <p:animClr clrSpc="rgb" dir="cw">
                                      <p:cBhvr>
                                        <p:cTn id="468" dur="100" fill="hold"/>
                                        <p:tgtEl>
                                          <p:spTgt spid="469207"/>
                                        </p:tgtEl>
                                        <p:attrNameLst>
                                          <p:attrName>stroke.color</p:attrName>
                                        </p:attrNameLst>
                                      </p:cBhvr>
                                      <p:to>
                                        <a:schemeClr val="tx1"/>
                                      </p:to>
                                    </p:animClr>
                                    <p:set>
                                      <p:cBhvr>
                                        <p:cTn id="469" dur="100" fill="hold"/>
                                        <p:tgtEl>
                                          <p:spTgt spid="469207"/>
                                        </p:tgtEl>
                                        <p:attrNameLst>
                                          <p:attrName>stroke.on</p:attrName>
                                        </p:attrNameLst>
                                      </p:cBhvr>
                                      <p:to>
                                        <p:strVal val="true"/>
                                      </p:to>
                                    </p:set>
                                  </p:childTnLst>
                                </p:cTn>
                              </p:par>
                              <p:par>
                                <p:cTn id="470" presetID="3" presetClass="emph" presetSubtype="2" fill="hold" grpId="2" nodeType="withEffect">
                                  <p:stCondLst>
                                    <p:cond delay="0"/>
                                  </p:stCondLst>
                                  <p:childTnLst>
                                    <p:animClr clrSpc="rgb" dir="cw">
                                      <p:cBhvr override="childStyle">
                                        <p:cTn id="471" dur="100" fill="hold"/>
                                        <p:tgtEl>
                                          <p:spTgt spid="469205"/>
                                        </p:tgtEl>
                                        <p:attrNameLst>
                                          <p:attrName>style.color</p:attrName>
                                        </p:attrNameLst>
                                      </p:cBhvr>
                                      <p:to>
                                        <a:schemeClr val="tx1"/>
                                      </p:to>
                                    </p:animClr>
                                  </p:childTnLst>
                                </p:cTn>
                              </p:par>
                              <p:par>
                                <p:cTn id="472" presetID="3" presetClass="emph" presetSubtype="2" fill="hold" grpId="2" nodeType="withEffect">
                                  <p:stCondLst>
                                    <p:cond delay="0"/>
                                  </p:stCondLst>
                                  <p:childTnLst>
                                    <p:animClr clrSpc="rgb" dir="cw">
                                      <p:cBhvr override="childStyle">
                                        <p:cTn id="473" dur="100" fill="hold"/>
                                        <p:tgtEl>
                                          <p:spTgt spid="469204"/>
                                        </p:tgtEl>
                                        <p:attrNameLst>
                                          <p:attrName>style.color</p:attrName>
                                        </p:attrNameLst>
                                      </p:cBhvr>
                                      <p:to>
                                        <a:schemeClr val="tx1"/>
                                      </p:to>
                                    </p:animClr>
                                  </p:childTnLst>
                                </p:cTn>
                              </p:par>
                            </p:childTnLst>
                          </p:cTn>
                        </p:par>
                      </p:childTnLst>
                    </p:cTn>
                  </p:par>
                  <p:par>
                    <p:cTn id="474" fill="hold" nodeType="clickPar">
                      <p:stCondLst>
                        <p:cond delay="indefinite"/>
                      </p:stCondLst>
                      <p:childTnLst>
                        <p:par>
                          <p:cTn id="475" fill="hold" nodeType="withGroup">
                            <p:stCondLst>
                              <p:cond delay="0"/>
                            </p:stCondLst>
                            <p:childTnLst>
                              <p:par>
                                <p:cTn id="476" presetID="1" presetClass="entr" presetSubtype="0" fill="hold" grpId="0" nodeType="clickEffect">
                                  <p:stCondLst>
                                    <p:cond delay="0"/>
                                  </p:stCondLst>
                                  <p:childTnLst>
                                    <p:set>
                                      <p:cBhvr>
                                        <p:cTn id="477" dur="1" fill="hold">
                                          <p:stCondLst>
                                            <p:cond delay="0"/>
                                          </p:stCondLst>
                                        </p:cTn>
                                        <p:tgtEl>
                                          <p:spTgt spid="469100"/>
                                        </p:tgtEl>
                                        <p:attrNameLst>
                                          <p:attrName>style.visibility</p:attrName>
                                        </p:attrNameLst>
                                      </p:cBhvr>
                                      <p:to>
                                        <p:strVal val="visible"/>
                                      </p:to>
                                    </p:set>
                                  </p:childTnLst>
                                </p:cTn>
                              </p:par>
                            </p:childTnLst>
                          </p:cTn>
                        </p:par>
                      </p:childTnLst>
                    </p:cTn>
                  </p:par>
                  <p:par>
                    <p:cTn id="478" fill="hold" nodeType="clickPar">
                      <p:stCondLst>
                        <p:cond delay="indefinite"/>
                      </p:stCondLst>
                      <p:childTnLst>
                        <p:par>
                          <p:cTn id="479" fill="hold" nodeType="withGroup">
                            <p:stCondLst>
                              <p:cond delay="0"/>
                            </p:stCondLst>
                            <p:childTnLst>
                              <p:par>
                                <p:cTn id="480" presetID="1" presetClass="entr" presetSubtype="0" fill="hold" grpId="0" nodeType="clickEffect">
                                  <p:stCondLst>
                                    <p:cond delay="0"/>
                                  </p:stCondLst>
                                  <p:childTnLst>
                                    <p:set>
                                      <p:cBhvr>
                                        <p:cTn id="481" dur="1" fill="hold">
                                          <p:stCondLst>
                                            <p:cond delay="0"/>
                                          </p:stCondLst>
                                        </p:cTn>
                                        <p:tgtEl>
                                          <p:spTgt spid="469101"/>
                                        </p:tgtEl>
                                        <p:attrNameLst>
                                          <p:attrName>style.visibility</p:attrName>
                                        </p:attrNameLst>
                                      </p:cBhvr>
                                      <p:to>
                                        <p:strVal val="visible"/>
                                      </p:to>
                                    </p:set>
                                  </p:childTnLst>
                                </p:cTn>
                              </p:par>
                              <p:par>
                                <p:cTn id="482" presetID="1" presetClass="entr" presetSubtype="0" fill="hold" grpId="0" nodeType="withEffect">
                                  <p:stCondLst>
                                    <p:cond delay="0"/>
                                  </p:stCondLst>
                                  <p:childTnLst>
                                    <p:set>
                                      <p:cBhvr>
                                        <p:cTn id="483" dur="1" fill="hold">
                                          <p:stCondLst>
                                            <p:cond delay="0"/>
                                          </p:stCondLst>
                                        </p:cTn>
                                        <p:tgtEl>
                                          <p:spTgt spid="469102"/>
                                        </p:tgtEl>
                                        <p:attrNameLst>
                                          <p:attrName>style.visibility</p:attrName>
                                        </p:attrNameLst>
                                      </p:cBhvr>
                                      <p:to>
                                        <p:strVal val="visible"/>
                                      </p:to>
                                    </p:set>
                                  </p:childTnLst>
                                </p:cTn>
                              </p:par>
                            </p:childTnLst>
                          </p:cTn>
                        </p:par>
                      </p:childTnLst>
                    </p:cTn>
                  </p:par>
                  <p:par>
                    <p:cTn id="484" fill="hold" nodeType="clickPar">
                      <p:stCondLst>
                        <p:cond delay="indefinite"/>
                      </p:stCondLst>
                      <p:childTnLst>
                        <p:par>
                          <p:cTn id="485" fill="hold" nodeType="withGroup">
                            <p:stCondLst>
                              <p:cond delay="0"/>
                            </p:stCondLst>
                            <p:childTnLst>
                              <p:par>
                                <p:cTn id="486" presetID="1" presetClass="entr" presetSubtype="0" fill="hold" grpId="0" nodeType="clickEffect">
                                  <p:stCondLst>
                                    <p:cond delay="0"/>
                                  </p:stCondLst>
                                  <p:childTnLst>
                                    <p:set>
                                      <p:cBhvr>
                                        <p:cTn id="487" dur="1" fill="hold">
                                          <p:stCondLst>
                                            <p:cond delay="0"/>
                                          </p:stCondLst>
                                        </p:cTn>
                                        <p:tgtEl>
                                          <p:spTgt spid="469213"/>
                                        </p:tgtEl>
                                        <p:attrNameLst>
                                          <p:attrName>style.visibility</p:attrName>
                                        </p:attrNameLst>
                                      </p:cBhvr>
                                      <p:to>
                                        <p:strVal val="visible"/>
                                      </p:to>
                                    </p:set>
                                  </p:childTnLst>
                                </p:cTn>
                              </p:par>
                              <p:par>
                                <p:cTn id="488" presetID="35" presetClass="emph" presetSubtype="0" repeatCount="10000" fill="hold" grpId="1" nodeType="withEffect">
                                  <p:stCondLst>
                                    <p:cond delay="0"/>
                                  </p:stCondLst>
                                  <p:childTnLst>
                                    <p:anim calcmode="discrete" valueType="str">
                                      <p:cBhvr>
                                        <p:cTn id="489" dur="500" fill="hold"/>
                                        <p:tgtEl>
                                          <p:spTgt spid="469213"/>
                                        </p:tgtEl>
                                        <p:attrNameLst>
                                          <p:attrName>style.visibility</p:attrName>
                                        </p:attrNameLst>
                                      </p:cBhvr>
                                      <p:tavLst>
                                        <p:tav tm="0">
                                          <p:val>
                                            <p:strVal val="hidden"/>
                                          </p:val>
                                        </p:tav>
                                        <p:tav tm="50000">
                                          <p:val>
                                            <p:strVal val="visible"/>
                                          </p:val>
                                        </p:tav>
                                      </p:tavLst>
                                    </p:anim>
                                  </p:childTnLst>
                                </p:cTn>
                              </p:par>
                            </p:childTnLst>
                          </p:cTn>
                        </p:par>
                      </p:childTnLst>
                    </p:cTn>
                  </p:par>
                  <p:par>
                    <p:cTn id="490" fill="hold" nodeType="clickPar">
                      <p:stCondLst>
                        <p:cond delay="indefinite"/>
                      </p:stCondLst>
                      <p:childTnLst>
                        <p:par>
                          <p:cTn id="491" fill="hold" nodeType="withGroup">
                            <p:stCondLst>
                              <p:cond delay="0"/>
                            </p:stCondLst>
                            <p:childTnLst>
                              <p:par>
                                <p:cTn id="492" presetID="22" presetClass="entr" presetSubtype="1" fill="hold" grpId="0" nodeType="clickEffect">
                                  <p:stCondLst>
                                    <p:cond delay="0"/>
                                  </p:stCondLst>
                                  <p:childTnLst>
                                    <p:set>
                                      <p:cBhvr>
                                        <p:cTn id="493" dur="1" fill="hold">
                                          <p:stCondLst>
                                            <p:cond delay="0"/>
                                          </p:stCondLst>
                                        </p:cTn>
                                        <p:tgtEl>
                                          <p:spTgt spid="469214"/>
                                        </p:tgtEl>
                                        <p:attrNameLst>
                                          <p:attrName>style.visibility</p:attrName>
                                        </p:attrNameLst>
                                      </p:cBhvr>
                                      <p:to>
                                        <p:strVal val="visible"/>
                                      </p:to>
                                    </p:set>
                                    <p:animEffect transition="in" filter="wipe(up)">
                                      <p:cBhvr>
                                        <p:cTn id="494" dur="500"/>
                                        <p:tgtEl>
                                          <p:spTgt spid="469214"/>
                                        </p:tgtEl>
                                      </p:cBhvr>
                                    </p:animEffect>
                                  </p:childTnLst>
                                </p:cTn>
                              </p:par>
                              <p:par>
                                <p:cTn id="495" presetID="1" presetClass="entr" presetSubtype="0" fill="hold" nodeType="withEffect">
                                  <p:stCondLst>
                                    <p:cond delay="0"/>
                                  </p:stCondLst>
                                  <p:childTnLst>
                                    <p:set>
                                      <p:cBhvr>
                                        <p:cTn id="496" dur="1" fill="hold">
                                          <p:stCondLst>
                                            <p:cond delay="0"/>
                                          </p:stCondLst>
                                        </p:cTn>
                                        <p:tgtEl>
                                          <p:spTgt spid="469103"/>
                                        </p:tgtEl>
                                        <p:attrNameLst>
                                          <p:attrName>style.visibility</p:attrName>
                                        </p:attrNameLst>
                                      </p:cBhvr>
                                      <p:to>
                                        <p:strVal val="visible"/>
                                      </p:to>
                                    </p:set>
                                  </p:childTnLst>
                                </p:cTn>
                              </p:par>
                              <p:par>
                                <p:cTn id="497" presetID="64" presetClass="path" presetSubtype="0" fill="remove" nodeType="withEffect">
                                  <p:stCondLst>
                                    <p:cond delay="0"/>
                                  </p:stCondLst>
                                  <p:childTnLst>
                                    <p:animMotion origin="layout" path="M -4.16667E-6 4.81036E-6 L 0.11198 -0.10893 " pathEditMode="relative" rAng="0" ptsTypes="AA">
                                      <p:cBhvr>
                                        <p:cTn id="498" dur="500" spd="-100000" fill="hold"/>
                                        <p:tgtEl>
                                          <p:spTgt spid="469103"/>
                                        </p:tgtEl>
                                        <p:attrNameLst>
                                          <p:attrName>ppt_x</p:attrName>
                                          <p:attrName>ppt_y</p:attrName>
                                        </p:attrNameLst>
                                      </p:cBhvr>
                                      <p:rCtr x="5590" y="-5458"/>
                                    </p:animMotion>
                                  </p:childTnLst>
                                </p:cTn>
                              </p:par>
                            </p:childTnLst>
                          </p:cTn>
                        </p:par>
                        <p:par>
                          <p:cTn id="499" fill="hold" nodeType="afterGroup">
                            <p:stCondLst>
                              <p:cond delay="500"/>
                            </p:stCondLst>
                            <p:childTnLst>
                              <p:par>
                                <p:cTn id="500" presetID="1" presetClass="entr" presetSubtype="0" fill="hold" nodeType="afterEffect">
                                  <p:stCondLst>
                                    <p:cond delay="0"/>
                                  </p:stCondLst>
                                  <p:childTnLst>
                                    <p:set>
                                      <p:cBhvr>
                                        <p:cTn id="501" dur="1" fill="hold">
                                          <p:stCondLst>
                                            <p:cond delay="0"/>
                                          </p:stCondLst>
                                        </p:cTn>
                                        <p:tgtEl>
                                          <p:spTgt spid="469002"/>
                                        </p:tgtEl>
                                        <p:attrNameLst>
                                          <p:attrName>style.visibility</p:attrName>
                                        </p:attrNameLst>
                                      </p:cBhvr>
                                      <p:to>
                                        <p:strVal val="visible"/>
                                      </p:to>
                                    </p:set>
                                  </p:childTnLst>
                                </p:cTn>
                              </p:par>
                              <p:par>
                                <p:cTn id="502" presetID="1" presetClass="entr" presetSubtype="0" fill="hold" grpId="0" nodeType="withEffect">
                                  <p:stCondLst>
                                    <p:cond delay="0"/>
                                  </p:stCondLst>
                                  <p:childTnLst>
                                    <p:set>
                                      <p:cBhvr>
                                        <p:cTn id="503" dur="1" fill="hold">
                                          <p:stCondLst>
                                            <p:cond delay="0"/>
                                          </p:stCondLst>
                                        </p:cTn>
                                        <p:tgtEl>
                                          <p:spTgt spid="469022"/>
                                        </p:tgtEl>
                                        <p:attrNameLst>
                                          <p:attrName>style.visibility</p:attrName>
                                        </p:attrNameLst>
                                      </p:cBhvr>
                                      <p:to>
                                        <p:strVal val="visible"/>
                                      </p:to>
                                    </p:set>
                                  </p:childTnLst>
                                </p:cTn>
                              </p:par>
                            </p:childTnLst>
                          </p:cTn>
                        </p:par>
                      </p:childTnLst>
                    </p:cTn>
                  </p:par>
                  <p:par>
                    <p:cTn id="504" fill="hold" nodeType="clickPar">
                      <p:stCondLst>
                        <p:cond delay="indefinite"/>
                      </p:stCondLst>
                      <p:childTnLst>
                        <p:par>
                          <p:cTn id="505" fill="hold" nodeType="withGroup">
                            <p:stCondLst>
                              <p:cond delay="0"/>
                            </p:stCondLst>
                            <p:childTnLst>
                              <p:par>
                                <p:cTn id="506" presetID="1" presetClass="entr" presetSubtype="0" fill="hold" grpId="0" nodeType="clickEffect">
                                  <p:stCondLst>
                                    <p:cond delay="0"/>
                                  </p:stCondLst>
                                  <p:childTnLst>
                                    <p:set>
                                      <p:cBhvr>
                                        <p:cTn id="507" dur="1" fill="hold">
                                          <p:stCondLst>
                                            <p:cond delay="0"/>
                                          </p:stCondLst>
                                        </p:cTn>
                                        <p:tgtEl>
                                          <p:spTgt spid="469216"/>
                                        </p:tgtEl>
                                        <p:attrNameLst>
                                          <p:attrName>style.visibility</p:attrName>
                                        </p:attrNameLst>
                                      </p:cBhvr>
                                      <p:to>
                                        <p:strVal val="visible"/>
                                      </p:to>
                                    </p:set>
                                  </p:childTnLst>
                                </p:cTn>
                              </p:par>
                              <p:par>
                                <p:cTn id="508" presetID="35" presetClass="emph" presetSubtype="0" repeatCount="10000" fill="hold" grpId="1" nodeType="withEffect">
                                  <p:stCondLst>
                                    <p:cond delay="0"/>
                                  </p:stCondLst>
                                  <p:childTnLst>
                                    <p:anim calcmode="discrete" valueType="str">
                                      <p:cBhvr>
                                        <p:cTn id="509" dur="500" fill="hold"/>
                                        <p:tgtEl>
                                          <p:spTgt spid="469216"/>
                                        </p:tgtEl>
                                        <p:attrNameLst>
                                          <p:attrName>style.visibility</p:attrName>
                                        </p:attrNameLst>
                                      </p:cBhvr>
                                      <p:tavLst>
                                        <p:tav tm="0">
                                          <p:val>
                                            <p:strVal val="hidden"/>
                                          </p:val>
                                        </p:tav>
                                        <p:tav tm="50000">
                                          <p:val>
                                            <p:strVal val="visible"/>
                                          </p:val>
                                        </p:tav>
                                      </p:tavLst>
                                    </p:anim>
                                  </p:childTnLst>
                                </p:cTn>
                              </p:par>
                              <p:par>
                                <p:cTn id="510" presetID="1" presetClass="entr" presetSubtype="0" fill="hold" grpId="0" nodeType="withEffect">
                                  <p:stCondLst>
                                    <p:cond delay="0"/>
                                  </p:stCondLst>
                                  <p:childTnLst>
                                    <p:set>
                                      <p:cBhvr>
                                        <p:cTn id="511" dur="1" fill="hold">
                                          <p:stCondLst>
                                            <p:cond delay="0"/>
                                          </p:stCondLst>
                                        </p:cTn>
                                        <p:tgtEl>
                                          <p:spTgt spid="469218"/>
                                        </p:tgtEl>
                                        <p:attrNameLst>
                                          <p:attrName>style.visibility</p:attrName>
                                        </p:attrNameLst>
                                      </p:cBhvr>
                                      <p:to>
                                        <p:strVal val="visible"/>
                                      </p:to>
                                    </p:set>
                                  </p:childTnLst>
                                </p:cTn>
                              </p:par>
                              <p:par>
                                <p:cTn id="512" presetID="35" presetClass="emph" presetSubtype="0" repeatCount="10000" fill="hold" grpId="1" nodeType="withEffect">
                                  <p:stCondLst>
                                    <p:cond delay="0"/>
                                  </p:stCondLst>
                                  <p:childTnLst>
                                    <p:anim calcmode="discrete" valueType="str">
                                      <p:cBhvr>
                                        <p:cTn id="513" dur="500" fill="hold"/>
                                        <p:tgtEl>
                                          <p:spTgt spid="469218"/>
                                        </p:tgtEl>
                                        <p:attrNameLst>
                                          <p:attrName>style.visibility</p:attrName>
                                        </p:attrNameLst>
                                      </p:cBhvr>
                                      <p:tavLst>
                                        <p:tav tm="0">
                                          <p:val>
                                            <p:strVal val="hidden"/>
                                          </p:val>
                                        </p:tav>
                                        <p:tav tm="50000">
                                          <p:val>
                                            <p:strVal val="visible"/>
                                          </p:val>
                                        </p:tav>
                                      </p:tavLst>
                                    </p:anim>
                                  </p:childTnLst>
                                </p:cTn>
                              </p:par>
                            </p:childTnLst>
                          </p:cTn>
                        </p:par>
                      </p:childTnLst>
                    </p:cTn>
                  </p:par>
                  <p:par>
                    <p:cTn id="514" fill="hold" nodeType="clickPar">
                      <p:stCondLst>
                        <p:cond delay="indefinite"/>
                      </p:stCondLst>
                      <p:childTnLst>
                        <p:par>
                          <p:cTn id="515" fill="hold" nodeType="withGroup">
                            <p:stCondLst>
                              <p:cond delay="0"/>
                            </p:stCondLst>
                            <p:childTnLst>
                              <p:par>
                                <p:cTn id="516" presetID="22" presetClass="entr" presetSubtype="1" fill="hold" grpId="0" nodeType="clickEffect">
                                  <p:stCondLst>
                                    <p:cond delay="0"/>
                                  </p:stCondLst>
                                  <p:childTnLst>
                                    <p:set>
                                      <p:cBhvr>
                                        <p:cTn id="517" dur="1" fill="hold">
                                          <p:stCondLst>
                                            <p:cond delay="0"/>
                                          </p:stCondLst>
                                        </p:cTn>
                                        <p:tgtEl>
                                          <p:spTgt spid="469215"/>
                                        </p:tgtEl>
                                        <p:attrNameLst>
                                          <p:attrName>style.visibility</p:attrName>
                                        </p:attrNameLst>
                                      </p:cBhvr>
                                      <p:to>
                                        <p:strVal val="visible"/>
                                      </p:to>
                                    </p:set>
                                    <p:animEffect transition="in" filter="wipe(up)">
                                      <p:cBhvr>
                                        <p:cTn id="518" dur="500"/>
                                        <p:tgtEl>
                                          <p:spTgt spid="469215"/>
                                        </p:tgtEl>
                                      </p:cBhvr>
                                    </p:animEffect>
                                  </p:childTnLst>
                                </p:cTn>
                              </p:par>
                              <p:par>
                                <p:cTn id="519" presetID="1" presetClass="entr" presetSubtype="0" fill="hold" nodeType="withEffect">
                                  <p:stCondLst>
                                    <p:cond delay="0"/>
                                  </p:stCondLst>
                                  <p:childTnLst>
                                    <p:set>
                                      <p:cBhvr>
                                        <p:cTn id="520" dur="1" fill="hold">
                                          <p:stCondLst>
                                            <p:cond delay="0"/>
                                          </p:stCondLst>
                                        </p:cTn>
                                        <p:tgtEl>
                                          <p:spTgt spid="469104"/>
                                        </p:tgtEl>
                                        <p:attrNameLst>
                                          <p:attrName>style.visibility</p:attrName>
                                        </p:attrNameLst>
                                      </p:cBhvr>
                                      <p:to>
                                        <p:strVal val="visible"/>
                                      </p:to>
                                    </p:set>
                                  </p:childTnLst>
                                </p:cTn>
                              </p:par>
                              <p:par>
                                <p:cTn id="521" presetID="64" presetClass="path" presetSubtype="0" fill="remove" nodeType="withEffect">
                                  <p:stCondLst>
                                    <p:cond delay="0"/>
                                  </p:stCondLst>
                                  <p:childTnLst>
                                    <p:animMotion origin="layout" path="M 4.16667E-6 1.11111E-6 L -0.13594 -0.10139 " pathEditMode="relative" rAng="0" ptsTypes="AA">
                                      <p:cBhvr>
                                        <p:cTn id="522" dur="500" spd="-100000" fill="hold"/>
                                        <p:tgtEl>
                                          <p:spTgt spid="469104"/>
                                        </p:tgtEl>
                                        <p:attrNameLst>
                                          <p:attrName>ppt_x</p:attrName>
                                          <p:attrName>ppt_y</p:attrName>
                                        </p:attrNameLst>
                                      </p:cBhvr>
                                      <p:rCtr x="-6806" y="-5069"/>
                                    </p:animMotion>
                                  </p:childTnLst>
                                </p:cTn>
                              </p:par>
                            </p:childTnLst>
                          </p:cTn>
                        </p:par>
                        <p:par>
                          <p:cTn id="523" fill="hold" nodeType="afterGroup">
                            <p:stCondLst>
                              <p:cond delay="500"/>
                            </p:stCondLst>
                            <p:childTnLst>
                              <p:par>
                                <p:cTn id="524" presetID="1" presetClass="entr" presetSubtype="0" fill="hold" nodeType="afterEffect">
                                  <p:stCondLst>
                                    <p:cond delay="0"/>
                                  </p:stCondLst>
                                  <p:childTnLst>
                                    <p:set>
                                      <p:cBhvr>
                                        <p:cTn id="525" dur="1" fill="hold">
                                          <p:stCondLst>
                                            <p:cond delay="0"/>
                                          </p:stCondLst>
                                        </p:cTn>
                                        <p:tgtEl>
                                          <p:spTgt spid="469105"/>
                                        </p:tgtEl>
                                        <p:attrNameLst>
                                          <p:attrName>style.visibility</p:attrName>
                                        </p:attrNameLst>
                                      </p:cBhvr>
                                      <p:to>
                                        <p:strVal val="visible"/>
                                      </p:to>
                                    </p:set>
                                  </p:childTnLst>
                                </p:cTn>
                              </p:par>
                            </p:childTnLst>
                          </p:cTn>
                        </p:par>
                      </p:childTnLst>
                    </p:cTn>
                  </p:par>
                  <p:par>
                    <p:cTn id="526" fill="hold" nodeType="clickPar">
                      <p:stCondLst>
                        <p:cond delay="indefinite"/>
                      </p:stCondLst>
                      <p:childTnLst>
                        <p:par>
                          <p:cTn id="527" fill="hold" nodeType="withGroup">
                            <p:stCondLst>
                              <p:cond delay="0"/>
                            </p:stCondLst>
                            <p:childTnLst>
                              <p:par>
                                <p:cTn id="528" presetID="22" presetClass="entr" presetSubtype="1" fill="hold" grpId="0" nodeType="clickEffect">
                                  <p:stCondLst>
                                    <p:cond delay="0"/>
                                  </p:stCondLst>
                                  <p:childTnLst>
                                    <p:set>
                                      <p:cBhvr>
                                        <p:cTn id="529" dur="1" fill="hold">
                                          <p:stCondLst>
                                            <p:cond delay="0"/>
                                          </p:stCondLst>
                                        </p:cTn>
                                        <p:tgtEl>
                                          <p:spTgt spid="469217"/>
                                        </p:tgtEl>
                                        <p:attrNameLst>
                                          <p:attrName>style.visibility</p:attrName>
                                        </p:attrNameLst>
                                      </p:cBhvr>
                                      <p:to>
                                        <p:strVal val="visible"/>
                                      </p:to>
                                    </p:set>
                                    <p:animEffect transition="in" filter="wipe(up)">
                                      <p:cBhvr>
                                        <p:cTn id="530" dur="500"/>
                                        <p:tgtEl>
                                          <p:spTgt spid="469217"/>
                                        </p:tgtEl>
                                      </p:cBhvr>
                                    </p:animEffect>
                                  </p:childTnLst>
                                </p:cTn>
                              </p:par>
                              <p:par>
                                <p:cTn id="531" presetID="1" presetClass="entr" presetSubtype="0" fill="hold" nodeType="withEffect">
                                  <p:stCondLst>
                                    <p:cond delay="0"/>
                                  </p:stCondLst>
                                  <p:childTnLst>
                                    <p:set>
                                      <p:cBhvr>
                                        <p:cTn id="532" dur="1" fill="hold">
                                          <p:stCondLst>
                                            <p:cond delay="0"/>
                                          </p:stCondLst>
                                        </p:cTn>
                                        <p:tgtEl>
                                          <p:spTgt spid="469106"/>
                                        </p:tgtEl>
                                        <p:attrNameLst>
                                          <p:attrName>style.visibility</p:attrName>
                                        </p:attrNameLst>
                                      </p:cBhvr>
                                      <p:to>
                                        <p:strVal val="visible"/>
                                      </p:to>
                                    </p:set>
                                  </p:childTnLst>
                                </p:cTn>
                              </p:par>
                              <p:par>
                                <p:cTn id="533" presetID="64" presetClass="path" presetSubtype="0" fill="remove" nodeType="withEffect">
                                  <p:stCondLst>
                                    <p:cond delay="0"/>
                                  </p:stCondLst>
                                  <p:childTnLst>
                                    <p:animMotion origin="layout" path="M 3.61111E-6 -7.40741E-7 L -0.06355 -0.1118 " pathEditMode="relative" rAng="0" ptsTypes="AA">
                                      <p:cBhvr>
                                        <p:cTn id="534" dur="500" spd="-100000" fill="hold"/>
                                        <p:tgtEl>
                                          <p:spTgt spid="469106"/>
                                        </p:tgtEl>
                                        <p:attrNameLst>
                                          <p:attrName>ppt_x</p:attrName>
                                          <p:attrName>ppt_y</p:attrName>
                                        </p:attrNameLst>
                                      </p:cBhvr>
                                      <p:rCtr x="-3177" y="-5602"/>
                                    </p:animMotion>
                                  </p:childTnLst>
                                </p:cTn>
                              </p:par>
                            </p:childTnLst>
                          </p:cTn>
                        </p:par>
                        <p:par>
                          <p:cTn id="535" fill="hold" nodeType="afterGroup">
                            <p:stCondLst>
                              <p:cond delay="500"/>
                            </p:stCondLst>
                            <p:childTnLst>
                              <p:par>
                                <p:cTn id="536" presetID="1" presetClass="entr" presetSubtype="0" fill="hold" nodeType="afterEffect">
                                  <p:stCondLst>
                                    <p:cond delay="0"/>
                                  </p:stCondLst>
                                  <p:childTnLst>
                                    <p:set>
                                      <p:cBhvr>
                                        <p:cTn id="537" dur="1" fill="hold">
                                          <p:stCondLst>
                                            <p:cond delay="0"/>
                                          </p:stCondLst>
                                        </p:cTn>
                                        <p:tgtEl>
                                          <p:spTgt spid="469107"/>
                                        </p:tgtEl>
                                        <p:attrNameLst>
                                          <p:attrName>style.visibility</p:attrName>
                                        </p:attrNameLst>
                                      </p:cBhvr>
                                      <p:to>
                                        <p:strVal val="visible"/>
                                      </p:to>
                                    </p:set>
                                  </p:childTnLst>
                                </p:cTn>
                              </p:par>
                            </p:childTnLst>
                          </p:cTn>
                        </p:par>
                      </p:childTnLst>
                    </p:cTn>
                  </p:par>
                  <p:par>
                    <p:cTn id="538" fill="hold" nodeType="clickPar">
                      <p:stCondLst>
                        <p:cond delay="indefinite"/>
                      </p:stCondLst>
                      <p:childTnLst>
                        <p:par>
                          <p:cTn id="539" fill="hold" nodeType="withGroup">
                            <p:stCondLst>
                              <p:cond delay="0"/>
                            </p:stCondLst>
                            <p:childTnLst>
                              <p:par>
                                <p:cTn id="540" presetID="22" presetClass="entr" presetSubtype="1" fill="hold" grpId="0" nodeType="clickEffect">
                                  <p:stCondLst>
                                    <p:cond delay="0"/>
                                  </p:stCondLst>
                                  <p:childTnLst>
                                    <p:set>
                                      <p:cBhvr>
                                        <p:cTn id="541" dur="1" fill="hold">
                                          <p:stCondLst>
                                            <p:cond delay="0"/>
                                          </p:stCondLst>
                                        </p:cTn>
                                        <p:tgtEl>
                                          <p:spTgt spid="469219"/>
                                        </p:tgtEl>
                                        <p:attrNameLst>
                                          <p:attrName>style.visibility</p:attrName>
                                        </p:attrNameLst>
                                      </p:cBhvr>
                                      <p:to>
                                        <p:strVal val="visible"/>
                                      </p:to>
                                    </p:set>
                                    <p:animEffect transition="in" filter="wipe(up)">
                                      <p:cBhvr>
                                        <p:cTn id="542" dur="500"/>
                                        <p:tgtEl>
                                          <p:spTgt spid="469219"/>
                                        </p:tgtEl>
                                      </p:cBhvr>
                                    </p:animEffect>
                                  </p:childTnLst>
                                </p:cTn>
                              </p:par>
                              <p:par>
                                <p:cTn id="543" presetID="1" presetClass="entr" presetSubtype="0" fill="hold" nodeType="withEffect">
                                  <p:stCondLst>
                                    <p:cond delay="0"/>
                                  </p:stCondLst>
                                  <p:childTnLst>
                                    <p:set>
                                      <p:cBhvr>
                                        <p:cTn id="544" dur="1" fill="hold">
                                          <p:stCondLst>
                                            <p:cond delay="0"/>
                                          </p:stCondLst>
                                        </p:cTn>
                                        <p:tgtEl>
                                          <p:spTgt spid="469108"/>
                                        </p:tgtEl>
                                        <p:attrNameLst>
                                          <p:attrName>style.visibility</p:attrName>
                                        </p:attrNameLst>
                                      </p:cBhvr>
                                      <p:to>
                                        <p:strVal val="visible"/>
                                      </p:to>
                                    </p:set>
                                  </p:childTnLst>
                                </p:cTn>
                              </p:par>
                              <p:par>
                                <p:cTn id="545" presetID="64" presetClass="path" presetSubtype="0" fill="remove" nodeType="withEffect">
                                  <p:stCondLst>
                                    <p:cond delay="0"/>
                                  </p:stCondLst>
                                  <p:childTnLst>
                                    <p:animMotion origin="layout" path="M -4.16667E-6 -3.33333E-6 L 0.03334 -0.22222 " pathEditMode="relative" rAng="0" ptsTypes="AA">
                                      <p:cBhvr>
                                        <p:cTn id="546" dur="500" spd="-100000" fill="hold"/>
                                        <p:tgtEl>
                                          <p:spTgt spid="469108"/>
                                        </p:tgtEl>
                                        <p:attrNameLst>
                                          <p:attrName>ppt_x</p:attrName>
                                          <p:attrName>ppt_y</p:attrName>
                                        </p:attrNameLst>
                                      </p:cBhvr>
                                      <p:rCtr x="1667" y="-11111"/>
                                    </p:animMotion>
                                  </p:childTnLst>
                                </p:cTn>
                              </p:par>
                            </p:childTnLst>
                          </p:cTn>
                        </p:par>
                      </p:childTnLst>
                    </p:cTn>
                  </p:par>
                  <p:par>
                    <p:cTn id="547" fill="hold" nodeType="clickPar">
                      <p:stCondLst>
                        <p:cond delay="indefinite"/>
                      </p:stCondLst>
                      <p:childTnLst>
                        <p:par>
                          <p:cTn id="548" fill="hold" nodeType="withGroup">
                            <p:stCondLst>
                              <p:cond delay="0"/>
                            </p:stCondLst>
                            <p:childTnLst>
                              <p:par>
                                <p:cTn id="549" presetID="1" presetClass="exit" presetSubtype="0" fill="hold" grpId="2" nodeType="clickEffect">
                                  <p:stCondLst>
                                    <p:cond delay="0"/>
                                  </p:stCondLst>
                                  <p:childTnLst>
                                    <p:set>
                                      <p:cBhvr>
                                        <p:cTn id="550" dur="1" fill="hold">
                                          <p:stCondLst>
                                            <p:cond delay="0"/>
                                          </p:stCondLst>
                                        </p:cTn>
                                        <p:tgtEl>
                                          <p:spTgt spid="469213"/>
                                        </p:tgtEl>
                                        <p:attrNameLst>
                                          <p:attrName>style.visibility</p:attrName>
                                        </p:attrNameLst>
                                      </p:cBhvr>
                                      <p:to>
                                        <p:strVal val="hidden"/>
                                      </p:to>
                                    </p:set>
                                  </p:childTnLst>
                                </p:cTn>
                              </p:par>
                              <p:par>
                                <p:cTn id="551" presetID="1" presetClass="exit" presetSubtype="0" fill="hold" grpId="1" nodeType="withEffect">
                                  <p:stCondLst>
                                    <p:cond delay="0"/>
                                  </p:stCondLst>
                                  <p:childTnLst>
                                    <p:set>
                                      <p:cBhvr>
                                        <p:cTn id="552" dur="1" fill="hold">
                                          <p:stCondLst>
                                            <p:cond delay="0"/>
                                          </p:stCondLst>
                                        </p:cTn>
                                        <p:tgtEl>
                                          <p:spTgt spid="469214"/>
                                        </p:tgtEl>
                                        <p:attrNameLst>
                                          <p:attrName>style.visibility</p:attrName>
                                        </p:attrNameLst>
                                      </p:cBhvr>
                                      <p:to>
                                        <p:strVal val="hidden"/>
                                      </p:to>
                                    </p:set>
                                  </p:childTnLst>
                                </p:cTn>
                              </p:par>
                              <p:par>
                                <p:cTn id="553" presetID="1" presetClass="exit" presetSubtype="0" fill="hold" grpId="2" nodeType="withEffect">
                                  <p:stCondLst>
                                    <p:cond delay="0"/>
                                  </p:stCondLst>
                                  <p:childTnLst>
                                    <p:set>
                                      <p:cBhvr>
                                        <p:cTn id="554" dur="1" fill="hold">
                                          <p:stCondLst>
                                            <p:cond delay="0"/>
                                          </p:stCondLst>
                                        </p:cTn>
                                        <p:tgtEl>
                                          <p:spTgt spid="469216"/>
                                        </p:tgtEl>
                                        <p:attrNameLst>
                                          <p:attrName>style.visibility</p:attrName>
                                        </p:attrNameLst>
                                      </p:cBhvr>
                                      <p:to>
                                        <p:strVal val="hidden"/>
                                      </p:to>
                                    </p:set>
                                  </p:childTnLst>
                                </p:cTn>
                              </p:par>
                              <p:par>
                                <p:cTn id="555" presetID="1" presetClass="exit" presetSubtype="0" fill="hold" grpId="1" nodeType="withEffect">
                                  <p:stCondLst>
                                    <p:cond delay="0"/>
                                  </p:stCondLst>
                                  <p:childTnLst>
                                    <p:set>
                                      <p:cBhvr>
                                        <p:cTn id="556" dur="1" fill="hold">
                                          <p:stCondLst>
                                            <p:cond delay="0"/>
                                          </p:stCondLst>
                                        </p:cTn>
                                        <p:tgtEl>
                                          <p:spTgt spid="469215"/>
                                        </p:tgtEl>
                                        <p:attrNameLst>
                                          <p:attrName>style.visibility</p:attrName>
                                        </p:attrNameLst>
                                      </p:cBhvr>
                                      <p:to>
                                        <p:strVal val="hidden"/>
                                      </p:to>
                                    </p:set>
                                  </p:childTnLst>
                                </p:cTn>
                              </p:par>
                              <p:par>
                                <p:cTn id="557" presetID="1" presetClass="exit" presetSubtype="0" fill="hold" grpId="2" nodeType="withEffect">
                                  <p:stCondLst>
                                    <p:cond delay="0"/>
                                  </p:stCondLst>
                                  <p:childTnLst>
                                    <p:set>
                                      <p:cBhvr>
                                        <p:cTn id="558" dur="1" fill="hold">
                                          <p:stCondLst>
                                            <p:cond delay="0"/>
                                          </p:stCondLst>
                                        </p:cTn>
                                        <p:tgtEl>
                                          <p:spTgt spid="469218"/>
                                        </p:tgtEl>
                                        <p:attrNameLst>
                                          <p:attrName>style.visibility</p:attrName>
                                        </p:attrNameLst>
                                      </p:cBhvr>
                                      <p:to>
                                        <p:strVal val="hidden"/>
                                      </p:to>
                                    </p:set>
                                  </p:childTnLst>
                                </p:cTn>
                              </p:par>
                              <p:par>
                                <p:cTn id="559" presetID="1" presetClass="exit" presetSubtype="0" fill="hold" grpId="1" nodeType="withEffect">
                                  <p:stCondLst>
                                    <p:cond delay="0"/>
                                  </p:stCondLst>
                                  <p:childTnLst>
                                    <p:set>
                                      <p:cBhvr>
                                        <p:cTn id="560" dur="1" fill="hold">
                                          <p:stCondLst>
                                            <p:cond delay="0"/>
                                          </p:stCondLst>
                                        </p:cTn>
                                        <p:tgtEl>
                                          <p:spTgt spid="469217"/>
                                        </p:tgtEl>
                                        <p:attrNameLst>
                                          <p:attrName>style.visibility</p:attrName>
                                        </p:attrNameLst>
                                      </p:cBhvr>
                                      <p:to>
                                        <p:strVal val="hidden"/>
                                      </p:to>
                                    </p:set>
                                  </p:childTnLst>
                                </p:cTn>
                              </p:par>
                              <p:par>
                                <p:cTn id="561" presetID="1" presetClass="exit" presetSubtype="0" fill="hold" grpId="1" nodeType="withEffect">
                                  <p:stCondLst>
                                    <p:cond delay="0"/>
                                  </p:stCondLst>
                                  <p:childTnLst>
                                    <p:set>
                                      <p:cBhvr>
                                        <p:cTn id="562" dur="1" fill="hold">
                                          <p:stCondLst>
                                            <p:cond delay="0"/>
                                          </p:stCondLst>
                                        </p:cTn>
                                        <p:tgtEl>
                                          <p:spTgt spid="469219"/>
                                        </p:tgtEl>
                                        <p:attrNameLst>
                                          <p:attrName>style.visibility</p:attrName>
                                        </p:attrNameLst>
                                      </p:cBhvr>
                                      <p:to>
                                        <p:strVal val="hidden"/>
                                      </p:to>
                                    </p:set>
                                  </p:childTnLst>
                                </p:cTn>
                              </p:par>
                            </p:childTnLst>
                          </p:cTn>
                        </p:par>
                      </p:childTnLst>
                    </p:cTn>
                  </p:par>
                  <p:par>
                    <p:cTn id="563" fill="hold" nodeType="clickPar">
                      <p:stCondLst>
                        <p:cond delay="indefinite"/>
                      </p:stCondLst>
                      <p:childTnLst>
                        <p:par>
                          <p:cTn id="564" fill="hold" nodeType="withGroup">
                            <p:stCondLst>
                              <p:cond delay="0"/>
                            </p:stCondLst>
                            <p:childTnLst>
                              <p:par>
                                <p:cTn id="565" presetID="1" presetClass="entr" presetSubtype="0" fill="hold" nodeType="clickEffect">
                                  <p:stCondLst>
                                    <p:cond delay="0"/>
                                  </p:stCondLst>
                                  <p:childTnLst>
                                    <p:set>
                                      <p:cBhvr>
                                        <p:cTn id="566" dur="1" fill="hold">
                                          <p:stCondLst>
                                            <p:cond delay="0"/>
                                          </p:stCondLst>
                                        </p:cTn>
                                        <p:tgtEl>
                                          <p:spTgt spid="469109"/>
                                        </p:tgtEl>
                                        <p:attrNameLst>
                                          <p:attrName>style.visibility</p:attrName>
                                        </p:attrNameLst>
                                      </p:cBhvr>
                                      <p:to>
                                        <p:strVal val="visible"/>
                                      </p:to>
                                    </p:set>
                                  </p:childTnLst>
                                </p:cTn>
                              </p:par>
                              <p:par>
                                <p:cTn id="567" presetID="64" presetClass="path" presetSubtype="0" fill="remove" nodeType="withEffect">
                                  <p:stCondLst>
                                    <p:cond delay="0"/>
                                  </p:stCondLst>
                                  <p:childTnLst>
                                    <p:animMotion origin="layout" path="M 3.33333E-6 -1.11111E-6 L 0.25 -0.32639 " pathEditMode="relative" rAng="0" ptsTypes="AA">
                                      <p:cBhvr>
                                        <p:cTn id="568" dur="500" spd="-100000" fill="hold"/>
                                        <p:tgtEl>
                                          <p:spTgt spid="469109"/>
                                        </p:tgtEl>
                                        <p:attrNameLst>
                                          <p:attrName>ppt_x</p:attrName>
                                          <p:attrName>ppt_y</p:attrName>
                                        </p:attrNameLst>
                                      </p:cBhvr>
                                      <p:rCtr x="12500" y="-16319"/>
                                    </p:animMotion>
                                  </p:childTnLst>
                                </p:cTn>
                              </p:par>
                            </p:childTnLst>
                          </p:cTn>
                        </p:par>
                        <p:par>
                          <p:cTn id="569" fill="hold" nodeType="afterGroup">
                            <p:stCondLst>
                              <p:cond delay="500"/>
                            </p:stCondLst>
                            <p:childTnLst>
                              <p:par>
                                <p:cTn id="570" presetID="1" presetClass="entr" presetSubtype="0" fill="hold" nodeType="afterEffect">
                                  <p:stCondLst>
                                    <p:cond delay="0"/>
                                  </p:stCondLst>
                                  <p:childTnLst>
                                    <p:set>
                                      <p:cBhvr>
                                        <p:cTn id="571" dur="1" fill="hold">
                                          <p:stCondLst>
                                            <p:cond delay="0"/>
                                          </p:stCondLst>
                                        </p:cTn>
                                        <p:tgtEl>
                                          <p:spTgt spid="469112"/>
                                        </p:tgtEl>
                                        <p:attrNameLst>
                                          <p:attrName>style.visibility</p:attrName>
                                        </p:attrNameLst>
                                      </p:cBhvr>
                                      <p:to>
                                        <p:strVal val="visible"/>
                                      </p:to>
                                    </p:set>
                                  </p:childTnLst>
                                </p:cTn>
                              </p:par>
                              <p:par>
                                <p:cTn id="572" presetID="1" presetClass="entr" presetSubtype="0" fill="hold" grpId="0" nodeType="withEffect">
                                  <p:stCondLst>
                                    <p:cond delay="0"/>
                                  </p:stCondLst>
                                  <p:childTnLst>
                                    <p:set>
                                      <p:cBhvr>
                                        <p:cTn id="573" dur="1" fill="hold">
                                          <p:stCondLst>
                                            <p:cond delay="0"/>
                                          </p:stCondLst>
                                        </p:cTn>
                                        <p:tgtEl>
                                          <p:spTgt spid="469093"/>
                                        </p:tgtEl>
                                        <p:attrNameLst>
                                          <p:attrName>style.visibility</p:attrName>
                                        </p:attrNameLst>
                                      </p:cBhvr>
                                      <p:to>
                                        <p:strVal val="visible"/>
                                      </p:to>
                                    </p:set>
                                  </p:childTnLst>
                                </p:cTn>
                              </p:par>
                            </p:childTnLst>
                          </p:cTn>
                        </p:par>
                      </p:childTnLst>
                    </p:cTn>
                  </p:par>
                  <p:par>
                    <p:cTn id="574" fill="hold" nodeType="clickPar">
                      <p:stCondLst>
                        <p:cond delay="indefinite"/>
                      </p:stCondLst>
                      <p:childTnLst>
                        <p:par>
                          <p:cTn id="575" fill="hold" nodeType="withGroup">
                            <p:stCondLst>
                              <p:cond delay="0"/>
                            </p:stCondLst>
                            <p:childTnLst>
                              <p:par>
                                <p:cTn id="576" presetID="1" presetClass="entr" presetSubtype="0" fill="hold" nodeType="clickEffect">
                                  <p:stCondLst>
                                    <p:cond delay="0"/>
                                  </p:stCondLst>
                                  <p:childTnLst>
                                    <p:set>
                                      <p:cBhvr>
                                        <p:cTn id="577" dur="1" fill="hold">
                                          <p:stCondLst>
                                            <p:cond delay="0"/>
                                          </p:stCondLst>
                                        </p:cTn>
                                        <p:tgtEl>
                                          <p:spTgt spid="469110"/>
                                        </p:tgtEl>
                                        <p:attrNameLst>
                                          <p:attrName>style.visibility</p:attrName>
                                        </p:attrNameLst>
                                      </p:cBhvr>
                                      <p:to>
                                        <p:strVal val="visible"/>
                                      </p:to>
                                    </p:set>
                                  </p:childTnLst>
                                </p:cTn>
                              </p:par>
                              <p:par>
                                <p:cTn id="578" presetID="64" presetClass="path" presetSubtype="0" fill="remove" nodeType="withEffect">
                                  <p:stCondLst>
                                    <p:cond delay="0"/>
                                  </p:stCondLst>
                                  <p:childTnLst>
                                    <p:animMotion origin="layout" path="M -3.05556E-6 -1.11111E-6 L 0.07396 -0.21389 " pathEditMode="relative" rAng="0" ptsTypes="AA">
                                      <p:cBhvr>
                                        <p:cTn id="579" dur="500" spd="-100000" fill="hold"/>
                                        <p:tgtEl>
                                          <p:spTgt spid="469110"/>
                                        </p:tgtEl>
                                        <p:attrNameLst>
                                          <p:attrName>ppt_x</p:attrName>
                                          <p:attrName>ppt_y</p:attrName>
                                        </p:attrNameLst>
                                      </p:cBhvr>
                                      <p:rCtr x="3698" y="-10694"/>
                                    </p:animMotion>
                                  </p:childTnLst>
                                </p:cTn>
                              </p:par>
                            </p:childTnLst>
                          </p:cTn>
                        </p:par>
                      </p:childTnLst>
                    </p:cTn>
                  </p:par>
                  <p:par>
                    <p:cTn id="580" fill="hold" nodeType="clickPar">
                      <p:stCondLst>
                        <p:cond delay="indefinite"/>
                      </p:stCondLst>
                      <p:childTnLst>
                        <p:par>
                          <p:cTn id="581" fill="hold" nodeType="withGroup">
                            <p:stCondLst>
                              <p:cond delay="0"/>
                            </p:stCondLst>
                            <p:childTnLst>
                              <p:par>
                                <p:cTn id="582" presetID="1" presetClass="entr" presetSubtype="0" fill="hold" nodeType="clickEffect">
                                  <p:stCondLst>
                                    <p:cond delay="0"/>
                                  </p:stCondLst>
                                  <p:childTnLst>
                                    <p:set>
                                      <p:cBhvr>
                                        <p:cTn id="583" dur="1" fill="hold">
                                          <p:stCondLst>
                                            <p:cond delay="0"/>
                                          </p:stCondLst>
                                        </p:cTn>
                                        <p:tgtEl>
                                          <p:spTgt spid="469111"/>
                                        </p:tgtEl>
                                        <p:attrNameLst>
                                          <p:attrName>style.visibility</p:attrName>
                                        </p:attrNameLst>
                                      </p:cBhvr>
                                      <p:to>
                                        <p:strVal val="visible"/>
                                      </p:to>
                                    </p:set>
                                  </p:childTnLst>
                                </p:cTn>
                              </p:par>
                              <p:par>
                                <p:cTn id="584" presetID="64" presetClass="path" presetSubtype="0" fill="remove" nodeType="withEffect">
                                  <p:stCondLst>
                                    <p:cond delay="0"/>
                                  </p:stCondLst>
                                  <p:childTnLst>
                                    <p:animMotion origin="layout" path="M -2.77778E-6 1.85185E-6 L 0.13646 -0.21667 " pathEditMode="relative" rAng="0" ptsTypes="AA">
                                      <p:cBhvr>
                                        <p:cTn id="585" dur="500" spd="-100000" fill="hold"/>
                                        <p:tgtEl>
                                          <p:spTgt spid="469111"/>
                                        </p:tgtEl>
                                        <p:attrNameLst>
                                          <p:attrName>ppt_x</p:attrName>
                                          <p:attrName>ppt_y</p:attrName>
                                        </p:attrNameLst>
                                      </p:cBhvr>
                                      <p:rCtr x="6823" y="-10833"/>
                                    </p:animMotion>
                                  </p:childTnLst>
                                </p:cTn>
                              </p:par>
                            </p:childTnLst>
                          </p:cTn>
                        </p:par>
                      </p:childTnLst>
                    </p:cTn>
                  </p:par>
                  <p:par>
                    <p:cTn id="586" fill="hold" nodeType="clickPar">
                      <p:stCondLst>
                        <p:cond delay="indefinite"/>
                      </p:stCondLst>
                      <p:childTnLst>
                        <p:par>
                          <p:cTn id="587" fill="hold" nodeType="withGroup">
                            <p:stCondLst>
                              <p:cond delay="0"/>
                            </p:stCondLst>
                            <p:childTnLst>
                              <p:par>
                                <p:cTn id="588" presetID="1" presetClass="entr" presetSubtype="0" fill="hold" grpId="0" nodeType="clickEffect">
                                  <p:stCondLst>
                                    <p:cond delay="0"/>
                                  </p:stCondLst>
                                  <p:childTnLst>
                                    <p:set>
                                      <p:cBhvr>
                                        <p:cTn id="589" dur="1" fill="hold">
                                          <p:stCondLst>
                                            <p:cond delay="0"/>
                                          </p:stCondLst>
                                        </p:cTn>
                                        <p:tgtEl>
                                          <p:spTgt spid="238"/>
                                        </p:tgtEl>
                                        <p:attrNameLst>
                                          <p:attrName>style.visibility</p:attrName>
                                        </p:attrNameLst>
                                      </p:cBhvr>
                                      <p:to>
                                        <p:strVal val="visible"/>
                                      </p:to>
                                    </p:set>
                                  </p:childTnLst>
                                </p:cTn>
                              </p:par>
                            </p:childTnLst>
                          </p:cTn>
                        </p:par>
                      </p:childTnLst>
                    </p:cTn>
                  </p:par>
                  <p:par>
                    <p:cTn id="590" fill="hold">
                      <p:stCondLst>
                        <p:cond delay="indefinite"/>
                      </p:stCondLst>
                      <p:childTnLst>
                        <p:par>
                          <p:cTn id="591" fill="hold">
                            <p:stCondLst>
                              <p:cond delay="0"/>
                            </p:stCondLst>
                            <p:childTnLst>
                              <p:par>
                                <p:cTn id="592" presetID="22" presetClass="entr" presetSubtype="1" fill="hold" grpId="0" nodeType="clickEffect">
                                  <p:stCondLst>
                                    <p:cond delay="0"/>
                                  </p:stCondLst>
                                  <p:childTnLst>
                                    <p:set>
                                      <p:cBhvr>
                                        <p:cTn id="593" dur="1" fill="hold">
                                          <p:stCondLst>
                                            <p:cond delay="0"/>
                                          </p:stCondLst>
                                        </p:cTn>
                                        <p:tgtEl>
                                          <p:spTgt spid="241"/>
                                        </p:tgtEl>
                                        <p:attrNameLst>
                                          <p:attrName>style.visibility</p:attrName>
                                        </p:attrNameLst>
                                      </p:cBhvr>
                                      <p:to>
                                        <p:strVal val="visible"/>
                                      </p:to>
                                    </p:set>
                                    <p:animEffect transition="in" filter="wipe(up)">
                                      <p:cBhvr>
                                        <p:cTn id="594" dur="500"/>
                                        <p:tgtEl>
                                          <p:spTgt spid="241"/>
                                        </p:tgtEl>
                                      </p:cBhvr>
                                    </p:animEffect>
                                  </p:childTnLst>
                                </p:cTn>
                              </p:par>
                            </p:childTnLst>
                          </p:cTn>
                        </p:par>
                      </p:childTnLst>
                    </p:cTn>
                  </p:par>
                  <p:par>
                    <p:cTn id="595" fill="hold">
                      <p:stCondLst>
                        <p:cond delay="indefinite"/>
                      </p:stCondLst>
                      <p:childTnLst>
                        <p:par>
                          <p:cTn id="596" fill="hold">
                            <p:stCondLst>
                              <p:cond delay="0"/>
                            </p:stCondLst>
                            <p:childTnLst>
                              <p:par>
                                <p:cTn id="597" presetID="1" presetClass="entr" presetSubtype="0" fill="hold" grpId="0" nodeType="clickEffect">
                                  <p:stCondLst>
                                    <p:cond delay="0"/>
                                  </p:stCondLst>
                                  <p:childTnLst>
                                    <p:set>
                                      <p:cBhvr>
                                        <p:cTn id="598" dur="1" fill="hold">
                                          <p:stCondLst>
                                            <p:cond delay="0"/>
                                          </p:stCondLst>
                                        </p:cTn>
                                        <p:tgtEl>
                                          <p:spTgt spid="239"/>
                                        </p:tgtEl>
                                        <p:attrNameLst>
                                          <p:attrName>style.visibility</p:attrName>
                                        </p:attrNameLst>
                                      </p:cBhvr>
                                      <p:to>
                                        <p:strVal val="visible"/>
                                      </p:to>
                                    </p:set>
                                  </p:childTnLst>
                                </p:cTn>
                              </p:par>
                            </p:childTnLst>
                          </p:cTn>
                        </p:par>
                      </p:childTnLst>
                    </p:cTn>
                  </p:par>
                  <p:par>
                    <p:cTn id="599" fill="hold">
                      <p:stCondLst>
                        <p:cond delay="indefinite"/>
                      </p:stCondLst>
                      <p:childTnLst>
                        <p:par>
                          <p:cTn id="600" fill="hold">
                            <p:stCondLst>
                              <p:cond delay="0"/>
                            </p:stCondLst>
                            <p:childTnLst>
                              <p:par>
                                <p:cTn id="601" presetID="1" presetClass="entr" presetSubtype="0" fill="hold" grpId="0" nodeType="clickEffect">
                                  <p:stCondLst>
                                    <p:cond delay="0"/>
                                  </p:stCondLst>
                                  <p:childTnLst>
                                    <p:set>
                                      <p:cBhvr>
                                        <p:cTn id="602" dur="1" fill="hold">
                                          <p:stCondLst>
                                            <p:cond delay="0"/>
                                          </p:stCondLst>
                                        </p:cTn>
                                        <p:tgtEl>
                                          <p:spTgt spid="240"/>
                                        </p:tgtEl>
                                        <p:attrNameLst>
                                          <p:attrName>style.visibility</p:attrName>
                                        </p:attrNameLst>
                                      </p:cBhvr>
                                      <p:to>
                                        <p:strVal val="visible"/>
                                      </p:to>
                                    </p:set>
                                  </p:childTnLst>
                                </p:cTn>
                              </p:par>
                            </p:childTnLst>
                          </p:cTn>
                        </p:par>
                      </p:childTnLst>
                    </p:cTn>
                  </p:par>
                  <p:par>
                    <p:cTn id="603" fill="hold">
                      <p:stCondLst>
                        <p:cond delay="indefinite"/>
                      </p:stCondLst>
                      <p:childTnLst>
                        <p:par>
                          <p:cTn id="604" fill="hold">
                            <p:stCondLst>
                              <p:cond delay="0"/>
                            </p:stCondLst>
                            <p:childTnLst>
                              <p:par>
                                <p:cTn id="605" presetID="1" presetClass="entr" presetSubtype="0" fill="hold" grpId="0" nodeType="clickEffect">
                                  <p:stCondLst>
                                    <p:cond delay="0"/>
                                  </p:stCondLst>
                                  <p:childTnLst>
                                    <p:set>
                                      <p:cBhvr>
                                        <p:cTn id="606" dur="1" fill="hold">
                                          <p:stCondLst>
                                            <p:cond delay="0"/>
                                          </p:stCondLst>
                                        </p:cTn>
                                        <p:tgtEl>
                                          <p:spTgt spid="469014"/>
                                        </p:tgtEl>
                                        <p:attrNameLst>
                                          <p:attrName>style.visibility</p:attrName>
                                        </p:attrNameLst>
                                      </p:cBhvr>
                                      <p:to>
                                        <p:strVal val="visible"/>
                                      </p:to>
                                    </p:set>
                                  </p:childTnLst>
                                </p:cTn>
                              </p:par>
                            </p:childTnLst>
                          </p:cTn>
                        </p:par>
                        <p:par>
                          <p:cTn id="607" fill="hold">
                            <p:stCondLst>
                              <p:cond delay="0"/>
                            </p:stCondLst>
                            <p:childTnLst>
                              <p:par>
                                <p:cTn id="608" presetID="1" presetClass="entr" presetSubtype="0" fill="hold" grpId="0" nodeType="afterEffect">
                                  <p:stCondLst>
                                    <p:cond delay="0"/>
                                  </p:stCondLst>
                                  <p:childTnLst>
                                    <p:set>
                                      <p:cBhvr>
                                        <p:cTn id="609" dur="1" fill="hold">
                                          <p:stCondLst>
                                            <p:cond delay="0"/>
                                          </p:stCondLst>
                                        </p:cTn>
                                        <p:tgtEl>
                                          <p:spTgt spid="469033"/>
                                        </p:tgtEl>
                                        <p:attrNameLst>
                                          <p:attrName>style.visibility</p:attrName>
                                        </p:attrNameLst>
                                      </p:cBhvr>
                                      <p:to>
                                        <p:strVal val="visible"/>
                                      </p:to>
                                    </p:set>
                                  </p:childTnLst>
                                </p:cTn>
                              </p:par>
                            </p:childTnLst>
                          </p:cTn>
                        </p:par>
                      </p:childTnLst>
                    </p:cTn>
                  </p:par>
                  <p:par>
                    <p:cTn id="610" fill="hold">
                      <p:stCondLst>
                        <p:cond delay="indefinite"/>
                      </p:stCondLst>
                      <p:childTnLst>
                        <p:par>
                          <p:cTn id="611" fill="hold">
                            <p:stCondLst>
                              <p:cond delay="0"/>
                            </p:stCondLst>
                            <p:childTnLst>
                              <p:par>
                                <p:cTn id="612" presetID="22" presetClass="entr" presetSubtype="1" fill="hold" grpId="0" nodeType="clickEffect">
                                  <p:stCondLst>
                                    <p:cond delay="0"/>
                                  </p:stCondLst>
                                  <p:childTnLst>
                                    <p:set>
                                      <p:cBhvr>
                                        <p:cTn id="613" dur="1" fill="hold">
                                          <p:stCondLst>
                                            <p:cond delay="0"/>
                                          </p:stCondLst>
                                        </p:cTn>
                                        <p:tgtEl>
                                          <p:spTgt spid="242"/>
                                        </p:tgtEl>
                                        <p:attrNameLst>
                                          <p:attrName>style.visibility</p:attrName>
                                        </p:attrNameLst>
                                      </p:cBhvr>
                                      <p:to>
                                        <p:strVal val="visible"/>
                                      </p:to>
                                    </p:set>
                                    <p:animEffect transition="in" filter="wipe(up)">
                                      <p:cBhvr>
                                        <p:cTn id="614" dur="500"/>
                                        <p:tgtEl>
                                          <p:spTgt spid="242"/>
                                        </p:tgtEl>
                                      </p:cBhvr>
                                    </p:animEffect>
                                  </p:childTnLst>
                                </p:cTn>
                              </p:par>
                              <p:par>
                                <p:cTn id="615" presetID="1" presetClass="entr" presetSubtype="0" fill="hold" grpId="0" nodeType="withEffect">
                                  <p:stCondLst>
                                    <p:cond delay="0"/>
                                  </p:stCondLst>
                                  <p:childTnLst>
                                    <p:set>
                                      <p:cBhvr>
                                        <p:cTn id="616" dur="1" fill="hold">
                                          <p:stCondLst>
                                            <p:cond delay="0"/>
                                          </p:stCondLst>
                                        </p:cTn>
                                        <p:tgtEl>
                                          <p:spTgt spid="469138"/>
                                        </p:tgtEl>
                                        <p:attrNameLst>
                                          <p:attrName>style.visibility</p:attrName>
                                        </p:attrNameLst>
                                      </p:cBhvr>
                                      <p:to>
                                        <p:strVal val="visible"/>
                                      </p:to>
                                    </p:set>
                                  </p:childTnLst>
                                </p:cTn>
                              </p:par>
                              <p:par>
                                <p:cTn id="617" presetID="63" presetClass="path" presetSubtype="0" fill="remove" grpId="1" nodeType="withEffect">
                                  <p:stCondLst>
                                    <p:cond delay="0"/>
                                  </p:stCondLst>
                                  <p:childTnLst>
                                    <p:animMotion origin="layout" path="M 5.55556E-7 4.07407E-6 L -0.10712 -0.46899 " pathEditMode="relative" rAng="0" ptsTypes="AA">
                                      <p:cBhvr>
                                        <p:cTn id="618" dur="500" spd="-100000" fill="hold"/>
                                        <p:tgtEl>
                                          <p:spTgt spid="469138"/>
                                        </p:tgtEl>
                                        <p:attrNameLst>
                                          <p:attrName>ppt_x</p:attrName>
                                          <p:attrName>ppt_y</p:attrName>
                                        </p:attrNameLst>
                                      </p:cBhvr>
                                      <p:rCtr x="-5365" y="-23449"/>
                                    </p:animMotion>
                                  </p:childTnLst>
                                </p:cTn>
                              </p:par>
                            </p:childTnLst>
                          </p:cTn>
                        </p:par>
                      </p:childTnLst>
                    </p:cTn>
                  </p:par>
                  <p:par>
                    <p:cTn id="619" fill="hold">
                      <p:stCondLst>
                        <p:cond delay="indefinite"/>
                      </p:stCondLst>
                      <p:childTnLst>
                        <p:par>
                          <p:cTn id="620" fill="hold">
                            <p:stCondLst>
                              <p:cond delay="0"/>
                            </p:stCondLst>
                            <p:childTnLst>
                              <p:par>
                                <p:cTn id="621" presetID="35" presetClass="emph" presetSubtype="0" repeatCount="10000" fill="hold" nodeType="clickEffect">
                                  <p:stCondLst>
                                    <p:cond delay="0"/>
                                  </p:stCondLst>
                                  <p:childTnLst>
                                    <p:anim calcmode="discrete" valueType="str">
                                      <p:cBhvr>
                                        <p:cTn id="622" dur="500" fill="hold"/>
                                        <p:tgtEl>
                                          <p:spTgt spid="469111"/>
                                        </p:tgtEl>
                                        <p:attrNameLst>
                                          <p:attrName>style.visibility</p:attrName>
                                        </p:attrNameLst>
                                      </p:cBhvr>
                                      <p:tavLst>
                                        <p:tav tm="0">
                                          <p:val>
                                            <p:strVal val="hidden"/>
                                          </p:val>
                                        </p:tav>
                                        <p:tav tm="50000">
                                          <p:val>
                                            <p:strVal val="visible"/>
                                          </p:val>
                                        </p:tav>
                                      </p:tavLst>
                                    </p:anim>
                                  </p:childTnLst>
                                </p:cTn>
                              </p:par>
                              <p:par>
                                <p:cTn id="623" presetID="35" presetClass="emph" presetSubtype="0" repeatCount="10000" fill="hold" nodeType="withEffect">
                                  <p:stCondLst>
                                    <p:cond delay="0"/>
                                  </p:stCondLst>
                                  <p:childTnLst>
                                    <p:anim calcmode="discrete" valueType="str">
                                      <p:cBhvr>
                                        <p:cTn id="624" dur="500" fill="hold"/>
                                        <p:tgtEl>
                                          <p:spTgt spid="469110"/>
                                        </p:tgtEl>
                                        <p:attrNameLst>
                                          <p:attrName>style.visibility</p:attrName>
                                        </p:attrNameLst>
                                      </p:cBhvr>
                                      <p:tavLst>
                                        <p:tav tm="0">
                                          <p:val>
                                            <p:strVal val="hidden"/>
                                          </p:val>
                                        </p:tav>
                                        <p:tav tm="50000">
                                          <p:val>
                                            <p:strVal val="visible"/>
                                          </p:val>
                                        </p:tav>
                                      </p:tavLst>
                                    </p:anim>
                                  </p:childTnLst>
                                </p:cTn>
                              </p:par>
                              <p:par>
                                <p:cTn id="625" presetID="35" presetClass="emph" presetSubtype="0" repeatCount="10000" fill="hold" grpId="2" nodeType="withEffect">
                                  <p:stCondLst>
                                    <p:cond delay="0"/>
                                  </p:stCondLst>
                                  <p:childTnLst>
                                    <p:anim calcmode="discrete" valueType="str">
                                      <p:cBhvr>
                                        <p:cTn id="626" dur="500" fill="hold"/>
                                        <p:tgtEl>
                                          <p:spTgt spid="469138"/>
                                        </p:tgtEl>
                                        <p:attrNameLst>
                                          <p:attrName>style.visibility</p:attrName>
                                        </p:attrNameLst>
                                      </p:cBhvr>
                                      <p:tavLst>
                                        <p:tav tm="0">
                                          <p:val>
                                            <p:strVal val="hidden"/>
                                          </p:val>
                                        </p:tav>
                                        <p:tav tm="50000">
                                          <p:val>
                                            <p:strVal val="visible"/>
                                          </p:val>
                                        </p:tav>
                                      </p:tavLst>
                                    </p:anim>
                                  </p:childTnLst>
                                </p:cTn>
                              </p:par>
                            </p:childTnLst>
                          </p:cTn>
                        </p:par>
                      </p:childTnLst>
                    </p:cTn>
                  </p:par>
                  <p:par>
                    <p:cTn id="627" fill="hold" nodeType="clickPar">
                      <p:stCondLst>
                        <p:cond delay="indefinite"/>
                      </p:stCondLst>
                      <p:childTnLst>
                        <p:par>
                          <p:cTn id="628" fill="hold" nodeType="withGroup">
                            <p:stCondLst>
                              <p:cond delay="0"/>
                            </p:stCondLst>
                            <p:childTnLst>
                              <p:par>
                                <p:cTn id="629" presetID="1" presetClass="entr" presetSubtype="0" fill="hold" grpId="0" nodeType="clickEffect">
                                  <p:stCondLst>
                                    <p:cond delay="0"/>
                                  </p:stCondLst>
                                  <p:childTnLst>
                                    <p:set>
                                      <p:cBhvr>
                                        <p:cTn id="630" dur="1" fill="hold">
                                          <p:stCondLst>
                                            <p:cond delay="0"/>
                                          </p:stCondLst>
                                        </p:cTn>
                                        <p:tgtEl>
                                          <p:spTgt spid="469015"/>
                                        </p:tgtEl>
                                        <p:attrNameLst>
                                          <p:attrName>style.visibility</p:attrName>
                                        </p:attrNameLst>
                                      </p:cBhvr>
                                      <p:to>
                                        <p:strVal val="visible"/>
                                      </p:to>
                                    </p:set>
                                  </p:childTnLst>
                                </p:cTn>
                              </p:par>
                            </p:childTnLst>
                          </p:cTn>
                        </p:par>
                      </p:childTnLst>
                    </p:cTn>
                  </p:par>
                  <p:par>
                    <p:cTn id="631" fill="hold">
                      <p:stCondLst>
                        <p:cond delay="indefinite"/>
                      </p:stCondLst>
                      <p:childTnLst>
                        <p:par>
                          <p:cTn id="632" fill="hold">
                            <p:stCondLst>
                              <p:cond delay="0"/>
                            </p:stCondLst>
                            <p:childTnLst>
                              <p:par>
                                <p:cTn id="633" presetID="1" presetClass="exit" presetSubtype="0" fill="hold" grpId="1" nodeType="clickEffect">
                                  <p:stCondLst>
                                    <p:cond delay="0"/>
                                  </p:stCondLst>
                                  <p:childTnLst>
                                    <p:set>
                                      <p:cBhvr>
                                        <p:cTn id="634" dur="1" fill="hold">
                                          <p:stCondLst>
                                            <p:cond delay="0"/>
                                          </p:stCondLst>
                                        </p:cTn>
                                        <p:tgtEl>
                                          <p:spTgt spid="238"/>
                                        </p:tgtEl>
                                        <p:attrNameLst>
                                          <p:attrName>style.visibility</p:attrName>
                                        </p:attrNameLst>
                                      </p:cBhvr>
                                      <p:to>
                                        <p:strVal val="hidden"/>
                                      </p:to>
                                    </p:set>
                                  </p:childTnLst>
                                </p:cTn>
                              </p:par>
                              <p:par>
                                <p:cTn id="635" presetID="1" presetClass="exit" presetSubtype="0" fill="hold" grpId="1" nodeType="withEffect">
                                  <p:stCondLst>
                                    <p:cond delay="0"/>
                                  </p:stCondLst>
                                  <p:childTnLst>
                                    <p:set>
                                      <p:cBhvr>
                                        <p:cTn id="636" dur="1" fill="hold">
                                          <p:stCondLst>
                                            <p:cond delay="0"/>
                                          </p:stCondLst>
                                        </p:cTn>
                                        <p:tgtEl>
                                          <p:spTgt spid="241"/>
                                        </p:tgtEl>
                                        <p:attrNameLst>
                                          <p:attrName>style.visibility</p:attrName>
                                        </p:attrNameLst>
                                      </p:cBhvr>
                                      <p:to>
                                        <p:strVal val="hidden"/>
                                      </p:to>
                                    </p:set>
                                  </p:childTnLst>
                                </p:cTn>
                              </p:par>
                              <p:par>
                                <p:cTn id="637" presetID="1" presetClass="exit" presetSubtype="0" fill="hold" grpId="1" nodeType="withEffect">
                                  <p:stCondLst>
                                    <p:cond delay="0"/>
                                  </p:stCondLst>
                                  <p:childTnLst>
                                    <p:set>
                                      <p:cBhvr>
                                        <p:cTn id="638" dur="1" fill="hold">
                                          <p:stCondLst>
                                            <p:cond delay="0"/>
                                          </p:stCondLst>
                                        </p:cTn>
                                        <p:tgtEl>
                                          <p:spTgt spid="242"/>
                                        </p:tgtEl>
                                        <p:attrNameLst>
                                          <p:attrName>style.visibility</p:attrName>
                                        </p:attrNameLst>
                                      </p:cBhvr>
                                      <p:to>
                                        <p:strVal val="hidden"/>
                                      </p:to>
                                    </p:set>
                                  </p:childTnLst>
                                </p:cTn>
                              </p:par>
                            </p:childTnLst>
                          </p:cTn>
                        </p:par>
                      </p:childTnLst>
                    </p:cTn>
                  </p:par>
                  <p:par>
                    <p:cTn id="639" fill="hold">
                      <p:stCondLst>
                        <p:cond delay="indefinite"/>
                      </p:stCondLst>
                      <p:childTnLst>
                        <p:par>
                          <p:cTn id="640" fill="hold">
                            <p:stCondLst>
                              <p:cond delay="0"/>
                            </p:stCondLst>
                            <p:childTnLst>
                              <p:par>
                                <p:cTn id="641" presetID="1" presetClass="entr" presetSubtype="0" fill="hold" grpId="0" nodeType="clickEffect">
                                  <p:stCondLst>
                                    <p:cond delay="0"/>
                                  </p:stCondLst>
                                  <p:childTnLst>
                                    <p:set>
                                      <p:cBhvr>
                                        <p:cTn id="642"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9100" grpId="0" animBg="1"/>
      <p:bldP spid="469010" grpId="0" animBg="1"/>
      <p:bldP spid="469011" grpId="0" animBg="1"/>
      <p:bldP spid="469014" grpId="0"/>
      <p:bldP spid="469015" grpId="0"/>
      <p:bldP spid="469018" grpId="0"/>
      <p:bldP spid="469018" grpId="1"/>
      <p:bldP spid="469022" grpId="0" animBg="1"/>
      <p:bldP spid="469033" grpId="0" animBg="1"/>
      <p:bldP spid="469037" grpId="0" animBg="1"/>
      <p:bldP spid="469037" grpId="1" animBg="1"/>
      <p:bldP spid="469038" grpId="0" animBg="1"/>
      <p:bldP spid="469038" grpId="1" animBg="1"/>
      <p:bldP spid="469066" grpId="0"/>
      <p:bldP spid="469066" grpId="1"/>
      <p:bldP spid="469066" grpId="2"/>
      <p:bldP spid="469066" grpId="3"/>
      <p:bldP spid="469067" grpId="0" animBg="1"/>
      <p:bldP spid="469067" grpId="1" animBg="1"/>
      <p:bldP spid="469074" grpId="0" animBg="1"/>
      <p:bldP spid="469074" grpId="1" animBg="1"/>
      <p:bldP spid="469074" grpId="2" animBg="1"/>
      <p:bldP spid="469074" grpId="3" animBg="1"/>
      <p:bldP spid="469074" grpId="4" animBg="1"/>
      <p:bldP spid="469077" grpId="0" animBg="1"/>
      <p:bldP spid="469077" grpId="1" animBg="1"/>
      <p:bldP spid="469077" grpId="2" animBg="1"/>
      <p:bldP spid="469083" grpId="0" animBg="1"/>
      <p:bldP spid="469083" grpId="1" animBg="1"/>
      <p:bldP spid="469083" grpId="2" animBg="1"/>
      <p:bldP spid="469084" grpId="0" animBg="1"/>
      <p:bldP spid="469084" grpId="1" animBg="1"/>
      <p:bldP spid="469088" grpId="0" animBg="1"/>
      <p:bldP spid="469088" grpId="1" animBg="1"/>
      <p:bldP spid="469088" grpId="2" animBg="1"/>
      <p:bldP spid="469093" grpId="0"/>
      <p:bldP spid="469101" grpId="0"/>
      <p:bldP spid="469102" grpId="0"/>
      <p:bldP spid="469124" grpId="0" animBg="1"/>
      <p:bldP spid="469124" grpId="1" animBg="1"/>
      <p:bldP spid="469124" grpId="2" animBg="1"/>
      <p:bldP spid="469124" grpId="3" animBg="1"/>
      <p:bldP spid="469124" grpId="4" animBg="1"/>
      <p:bldP spid="469128" grpId="0" animBg="1"/>
      <p:bldP spid="469128" grpId="1" animBg="1"/>
      <p:bldP spid="469128" grpId="2" animBg="1"/>
      <p:bldP spid="469138" grpId="0"/>
      <p:bldP spid="469138" grpId="1"/>
      <p:bldP spid="469138" grpId="2"/>
      <p:bldP spid="469146" grpId="0" animBg="1"/>
      <p:bldP spid="469146" grpId="1" animBg="1"/>
      <p:bldP spid="469146" grpId="2" animBg="1"/>
      <p:bldP spid="469147" grpId="0" animBg="1"/>
      <p:bldP spid="469147" grpId="1" animBg="1"/>
      <p:bldP spid="469148" grpId="0" animBg="1"/>
      <p:bldP spid="469148" grpId="1" animBg="1"/>
      <p:bldP spid="469148" grpId="2" animBg="1"/>
      <p:bldP spid="469149" grpId="0" animBg="1"/>
      <p:bldP spid="469149" grpId="1" animBg="1"/>
      <p:bldP spid="469149" grpId="2" animBg="1"/>
      <p:bldP spid="469151" grpId="0" animBg="1"/>
      <p:bldP spid="469151" grpId="1" animBg="1"/>
      <p:bldP spid="469151" grpId="2" animBg="1"/>
      <p:bldP spid="469162" grpId="0" animBg="1"/>
      <p:bldP spid="469162" grpId="1" animBg="1"/>
      <p:bldP spid="469163" grpId="0" animBg="1"/>
      <p:bldP spid="469163" grpId="1" animBg="1"/>
      <p:bldP spid="469164" grpId="0" animBg="1"/>
      <p:bldP spid="469164" grpId="1" animBg="1"/>
      <p:bldP spid="469165" grpId="0" animBg="1"/>
      <p:bldP spid="469165" grpId="1" animBg="1"/>
      <p:bldP spid="469166" grpId="0" animBg="1"/>
      <p:bldP spid="469166" grpId="1" animBg="1"/>
      <p:bldP spid="469167" grpId="0" animBg="1"/>
      <p:bldP spid="469167" grpId="1" animBg="1"/>
      <p:bldP spid="469178" grpId="0" animBg="1"/>
      <p:bldP spid="469178" grpId="1" animBg="1"/>
      <p:bldP spid="469178" grpId="2" animBg="1"/>
      <p:bldP spid="469179" grpId="0" animBg="1"/>
      <p:bldP spid="469179" grpId="1" animBg="1"/>
      <p:bldP spid="469179" grpId="2" animBg="1"/>
      <p:bldP spid="469180" grpId="0" animBg="1"/>
      <p:bldP spid="469180" grpId="1" animBg="1"/>
      <p:bldP spid="469180" grpId="2" animBg="1"/>
      <p:bldP spid="469181" grpId="0" animBg="1"/>
      <p:bldP spid="469202" grpId="0" animBg="1"/>
      <p:bldP spid="469202" grpId="1" animBg="1"/>
      <p:bldP spid="469202" grpId="2" animBg="1"/>
      <p:bldP spid="469204" grpId="0"/>
      <p:bldP spid="469204" grpId="1"/>
      <p:bldP spid="469204" grpId="2"/>
      <p:bldP spid="469205" grpId="0"/>
      <p:bldP spid="469205" grpId="1"/>
      <p:bldP spid="469205" grpId="2"/>
      <p:bldP spid="469206" grpId="0" animBg="1"/>
      <p:bldP spid="469207" grpId="0" animBg="1"/>
      <p:bldP spid="469208" grpId="0" animBg="1"/>
      <p:bldP spid="469209" grpId="0" animBg="1"/>
      <p:bldP spid="469209" grpId="1" animBg="1"/>
      <p:bldP spid="469210" grpId="0" animBg="1"/>
      <p:bldP spid="469210" grpId="1" animBg="1"/>
      <p:bldP spid="469211" grpId="0" animBg="1"/>
      <p:bldP spid="469211" grpId="1" animBg="1"/>
      <p:bldP spid="469211" grpId="2" animBg="1"/>
      <p:bldP spid="469212" grpId="0" animBg="1"/>
      <p:bldP spid="469212" grpId="1" animBg="1"/>
      <p:bldP spid="469212" grpId="2" animBg="1"/>
      <p:bldP spid="469213" grpId="0" animBg="1"/>
      <p:bldP spid="469213" grpId="1" animBg="1"/>
      <p:bldP spid="469213" grpId="2" animBg="1"/>
      <p:bldP spid="469214" grpId="0" animBg="1"/>
      <p:bldP spid="469214" grpId="1" animBg="1"/>
      <p:bldP spid="469215" grpId="0" animBg="1"/>
      <p:bldP spid="469215" grpId="1" animBg="1"/>
      <p:bldP spid="469216" grpId="0" animBg="1"/>
      <p:bldP spid="469216" grpId="1" animBg="1"/>
      <p:bldP spid="469216" grpId="2" animBg="1"/>
      <p:bldP spid="469217" grpId="0" animBg="1"/>
      <p:bldP spid="469217" grpId="1" animBg="1"/>
      <p:bldP spid="469218" grpId="0" animBg="1"/>
      <p:bldP spid="469218" grpId="1" animBg="1"/>
      <p:bldP spid="469218" grpId="2" animBg="1"/>
      <p:bldP spid="469219" grpId="0" animBg="1"/>
      <p:bldP spid="469219" grpId="1" animBg="1"/>
      <p:bldP spid="469221" grpId="0" animBg="1"/>
      <p:bldP spid="469221" grpId="1" animBg="1"/>
      <p:bldP spid="469221" grpId="2" animBg="1"/>
      <p:bldP spid="201" grpId="0"/>
      <p:bldP spid="201" grpId="1"/>
      <p:bldP spid="201" grpId="2"/>
      <p:bldP spid="201" grpId="3"/>
      <p:bldP spid="238" grpId="0" animBg="1"/>
      <p:bldP spid="238" grpId="1" animBg="1"/>
      <p:bldP spid="239" grpId="0"/>
      <p:bldP spid="240" grpId="0"/>
      <p:bldP spid="241" grpId="0" animBg="1"/>
      <p:bldP spid="241" grpId="1" animBg="1"/>
      <p:bldP spid="242" grpId="0" animBg="1"/>
      <p:bldP spid="242" grpId="1" animBg="1"/>
      <p:bldP spid="1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46"/>
          <p:cNvSpPr>
            <a:spLocks noChangeArrowheads="1"/>
          </p:cNvSpPr>
          <p:nvPr/>
        </p:nvSpPr>
        <p:spPr bwMode="auto">
          <a:xfrm>
            <a:off x="0" y="0"/>
            <a:ext cx="3958225" cy="501041"/>
          </a:xfrm>
          <a:prstGeom prst="rect">
            <a:avLst/>
          </a:prstGeom>
          <a:solidFill>
            <a:srgbClr val="FFF0DC"/>
          </a:solidFill>
          <a:ln w="9525">
            <a:solidFill>
              <a:srgbClr val="FFF0DC"/>
            </a:solidFill>
            <a:miter lim="800000"/>
            <a:headEnd/>
            <a:tailEnd/>
          </a:ln>
          <a:effectLst>
            <a:outerShdw blurRad="50800" dist="38100" dir="2700000" algn="tl" rotWithShape="0">
              <a:prstClr val="black">
                <a:alpha val="40000"/>
              </a:prstClr>
            </a:outerShdw>
          </a:effectLst>
        </p:spPr>
        <p:txBody>
          <a:bodyPr wrap="none" anchor="ctr"/>
          <a:lstStyle/>
          <a:p>
            <a:pPr algn="ctr" fontAlgn="base">
              <a:spcBef>
                <a:spcPct val="20000"/>
              </a:spcBef>
              <a:spcAft>
                <a:spcPct val="0"/>
              </a:spcAft>
            </a:pPr>
            <a:endParaRPr lang="ja-JP" altLang="en-US" sz="3200" b="1">
              <a:solidFill>
                <a:srgbClr val="000000"/>
              </a:solidFill>
            </a:endParaRPr>
          </a:p>
        </p:txBody>
      </p:sp>
      <p:graphicFrame>
        <p:nvGraphicFramePr>
          <p:cNvPr id="84" name="Object 9"/>
          <p:cNvGraphicFramePr>
            <a:graphicFrameLocks noChangeAspect="1"/>
          </p:cNvGraphicFramePr>
          <p:nvPr>
            <p:extLst>
              <p:ext uri="{D42A27DB-BD31-4B8C-83A1-F6EECF244321}">
                <p14:modId xmlns:p14="http://schemas.microsoft.com/office/powerpoint/2010/main" val="867531070"/>
              </p:ext>
            </p:extLst>
          </p:nvPr>
        </p:nvGraphicFramePr>
        <p:xfrm>
          <a:off x="4852988" y="5018088"/>
          <a:ext cx="508000" cy="439737"/>
        </p:xfrm>
        <a:graphic>
          <a:graphicData uri="http://schemas.openxmlformats.org/presentationml/2006/ole">
            <mc:AlternateContent xmlns:mc="http://schemas.openxmlformats.org/markup-compatibility/2006">
              <mc:Choice xmlns:v="urn:schemas-microsoft-com:vml" Requires="v">
                <p:oleObj spid="_x0000_s195497" name="数式" r:id="rId3" imgW="139680" imgH="126720" progId="Equation.3">
                  <p:embed/>
                </p:oleObj>
              </mc:Choice>
              <mc:Fallback>
                <p:oleObj name="数式" r:id="rId3" imgW="139680" imgH="12672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2988" y="5018088"/>
                        <a:ext cx="508000" cy="439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6" name="Rectangle 22"/>
          <p:cNvSpPr>
            <a:spLocks noChangeArrowheads="1"/>
          </p:cNvSpPr>
          <p:nvPr/>
        </p:nvSpPr>
        <p:spPr bwMode="auto">
          <a:xfrm>
            <a:off x="8020050" y="5659438"/>
            <a:ext cx="522288" cy="579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a:solidFill>
                  <a:srgbClr val="000000"/>
                </a:solidFill>
              </a:rPr>
              <a:t>or</a:t>
            </a:r>
          </a:p>
        </p:txBody>
      </p:sp>
      <p:sp>
        <p:nvSpPr>
          <p:cNvPr id="87" name="Rectangle 23"/>
          <p:cNvSpPr>
            <a:spLocks noChangeArrowheads="1"/>
          </p:cNvSpPr>
          <p:nvPr/>
        </p:nvSpPr>
        <p:spPr bwMode="auto">
          <a:xfrm>
            <a:off x="5299075" y="6291263"/>
            <a:ext cx="3875088"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000000"/>
                </a:solidFill>
                <a:latin typeface="Bookman Old Style" pitchFamily="18" charset="0"/>
                <a:cs typeface="Times New Roman" pitchFamily="18" charset="0"/>
              </a:rPr>
              <a:t>即ち</a:t>
            </a:r>
            <a:r>
              <a:rPr lang="en-US" altLang="ja-JP" i="1" dirty="0">
                <a:solidFill>
                  <a:srgbClr val="000000"/>
                </a:solidFill>
                <a:latin typeface="Bookman Old Style" pitchFamily="18" charset="0"/>
                <a:cs typeface="Times New Roman" pitchFamily="18" charset="0"/>
              </a:rPr>
              <a:t>C' </a:t>
            </a:r>
            <a:r>
              <a:rPr lang="ja-JP" altLang="en-US" dirty="0">
                <a:solidFill>
                  <a:srgbClr val="000000"/>
                </a:solidFill>
                <a:latin typeface="Century" pitchFamily="18" charset="0"/>
                <a:cs typeface="Times New Roman" pitchFamily="18" charset="0"/>
              </a:rPr>
              <a:t>は任意の実数</a:t>
            </a:r>
          </a:p>
        </p:txBody>
      </p:sp>
      <p:sp>
        <p:nvSpPr>
          <p:cNvPr id="88" name="Rectangle 30"/>
          <p:cNvSpPr>
            <a:spLocks noChangeArrowheads="1"/>
          </p:cNvSpPr>
          <p:nvPr/>
        </p:nvSpPr>
        <p:spPr bwMode="auto">
          <a:xfrm>
            <a:off x="6019800" y="4899025"/>
            <a:ext cx="3124200" cy="611188"/>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89" name="Rectangle 41"/>
          <p:cNvSpPr>
            <a:spLocks noChangeArrowheads="1"/>
          </p:cNvSpPr>
          <p:nvPr/>
        </p:nvSpPr>
        <p:spPr bwMode="auto">
          <a:xfrm>
            <a:off x="8520113" y="5630863"/>
            <a:ext cx="623887" cy="64135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90" name="Rectangle 101"/>
          <p:cNvSpPr>
            <a:spLocks noChangeArrowheads="1"/>
          </p:cNvSpPr>
          <p:nvPr/>
        </p:nvSpPr>
        <p:spPr bwMode="auto">
          <a:xfrm>
            <a:off x="4537075" y="5608638"/>
            <a:ext cx="1244600" cy="579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a:solidFill>
                  <a:srgbClr val="000000"/>
                </a:solidFill>
                <a:latin typeface="Century" pitchFamily="18" charset="0"/>
                <a:cs typeface="Times New Roman" pitchFamily="18" charset="0"/>
              </a:rPr>
              <a:t>ただし</a:t>
            </a:r>
            <a:endParaRPr lang="ja-JP" altLang="en-US">
              <a:solidFill>
                <a:srgbClr val="000000"/>
              </a:solidFill>
            </a:endParaRPr>
          </a:p>
        </p:txBody>
      </p:sp>
      <p:graphicFrame>
        <p:nvGraphicFramePr>
          <p:cNvPr id="96" name="Object 117"/>
          <p:cNvGraphicFramePr>
            <a:graphicFrameLocks noChangeAspect="1"/>
          </p:cNvGraphicFramePr>
          <p:nvPr>
            <p:extLst>
              <p:ext uri="{D42A27DB-BD31-4B8C-83A1-F6EECF244321}">
                <p14:modId xmlns:p14="http://schemas.microsoft.com/office/powerpoint/2010/main" val="1076001085"/>
              </p:ext>
            </p:extLst>
          </p:nvPr>
        </p:nvGraphicFramePr>
        <p:xfrm>
          <a:off x="5743575" y="5711825"/>
          <a:ext cx="476250" cy="474663"/>
        </p:xfrm>
        <a:graphic>
          <a:graphicData uri="http://schemas.openxmlformats.org/presentationml/2006/ole">
            <mc:AlternateContent xmlns:mc="http://schemas.openxmlformats.org/markup-compatibility/2006">
              <mc:Choice xmlns:v="urn:schemas-microsoft-com:vml" Requires="v">
                <p:oleObj spid="_x0000_s195498" name="数式" r:id="rId5" imgW="177480" imgH="177480" progId="Equation.3">
                  <p:embed/>
                </p:oleObj>
              </mc:Choice>
              <mc:Fallback>
                <p:oleObj name="数式" r:id="rId5" imgW="177480" imgH="177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3575" y="5711825"/>
                        <a:ext cx="476250" cy="474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7" name="Object 118"/>
          <p:cNvGraphicFramePr>
            <a:graphicFrameLocks noChangeAspect="1"/>
          </p:cNvGraphicFramePr>
          <p:nvPr>
            <p:extLst>
              <p:ext uri="{D42A27DB-BD31-4B8C-83A1-F6EECF244321}">
                <p14:modId xmlns:p14="http://schemas.microsoft.com/office/powerpoint/2010/main" val="891531261"/>
              </p:ext>
            </p:extLst>
          </p:nvPr>
        </p:nvGraphicFramePr>
        <p:xfrm>
          <a:off x="6594475" y="5745163"/>
          <a:ext cx="373063" cy="406400"/>
        </p:xfrm>
        <a:graphic>
          <a:graphicData uri="http://schemas.openxmlformats.org/presentationml/2006/ole">
            <mc:AlternateContent xmlns:mc="http://schemas.openxmlformats.org/markup-compatibility/2006">
              <mc:Choice xmlns:v="urn:schemas-microsoft-com:vml" Requires="v">
                <p:oleObj spid="_x0000_s195499" name="数式" r:id="rId7" imgW="139680" imgH="152280" progId="Equation.3">
                  <p:embed/>
                </p:oleObj>
              </mc:Choice>
              <mc:Fallback>
                <p:oleObj name="数式" r:id="rId7" imgW="139680" imgH="1522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94475" y="5745163"/>
                        <a:ext cx="373063"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8" name="Object 119"/>
          <p:cNvGraphicFramePr>
            <a:graphicFrameLocks noChangeAspect="1"/>
          </p:cNvGraphicFramePr>
          <p:nvPr>
            <p:extLst>
              <p:ext uri="{D42A27DB-BD31-4B8C-83A1-F6EECF244321}">
                <p14:modId xmlns:p14="http://schemas.microsoft.com/office/powerpoint/2010/main" val="748228763"/>
              </p:ext>
            </p:extLst>
          </p:nvPr>
        </p:nvGraphicFramePr>
        <p:xfrm>
          <a:off x="6926263" y="5648325"/>
          <a:ext cx="1119187" cy="609600"/>
        </p:xfrm>
        <a:graphic>
          <a:graphicData uri="http://schemas.openxmlformats.org/presentationml/2006/ole">
            <mc:AlternateContent xmlns:mc="http://schemas.openxmlformats.org/markup-compatibility/2006">
              <mc:Choice xmlns:v="urn:schemas-microsoft-com:vml" Requires="v">
                <p:oleObj spid="_x0000_s195500" name="数式" r:id="rId9" imgW="419040" imgH="228600" progId="Equation.3">
                  <p:embed/>
                </p:oleObj>
              </mc:Choice>
              <mc:Fallback>
                <p:oleObj name="数式" r:id="rId9" imgW="41904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26263" y="5648325"/>
                        <a:ext cx="1119187"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9" name="Object 120"/>
          <p:cNvGraphicFramePr>
            <a:graphicFrameLocks noChangeAspect="1"/>
          </p:cNvGraphicFramePr>
          <p:nvPr>
            <p:extLst>
              <p:ext uri="{D42A27DB-BD31-4B8C-83A1-F6EECF244321}">
                <p14:modId xmlns:p14="http://schemas.microsoft.com/office/powerpoint/2010/main" val="2069250311"/>
              </p:ext>
            </p:extLst>
          </p:nvPr>
        </p:nvGraphicFramePr>
        <p:xfrm>
          <a:off x="6211888" y="5846763"/>
          <a:ext cx="339725" cy="269875"/>
        </p:xfrm>
        <a:graphic>
          <a:graphicData uri="http://schemas.openxmlformats.org/presentationml/2006/ole">
            <mc:AlternateContent xmlns:mc="http://schemas.openxmlformats.org/markup-compatibility/2006">
              <mc:Choice xmlns:v="urn:schemas-microsoft-com:vml" Requires="v">
                <p:oleObj spid="_x0000_s195501" name="数式" r:id="rId11" imgW="126720" imgH="101520" progId="Equation.3">
                  <p:embed/>
                </p:oleObj>
              </mc:Choice>
              <mc:Fallback>
                <p:oleObj name="数式" r:id="rId11" imgW="126720" imgH="10152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11888" y="5846763"/>
                        <a:ext cx="339725" cy="269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0" name="Rectangle 146"/>
          <p:cNvSpPr>
            <a:spLocks noChangeArrowheads="1"/>
          </p:cNvSpPr>
          <p:nvPr/>
        </p:nvSpPr>
        <p:spPr bwMode="auto">
          <a:xfrm>
            <a:off x="8585200" y="5675313"/>
            <a:ext cx="3873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a:solidFill>
                  <a:srgbClr val="00CC99"/>
                </a:solidFill>
                <a:cs typeface="Times New Roman" pitchFamily="18" charset="0"/>
              </a:rPr>
              <a:t>0</a:t>
            </a:r>
            <a:endParaRPr lang="en-US" altLang="ja-JP">
              <a:solidFill>
                <a:srgbClr val="00CC99"/>
              </a:solidFill>
            </a:endParaRPr>
          </a:p>
        </p:txBody>
      </p:sp>
      <p:grpSp>
        <p:nvGrpSpPr>
          <p:cNvPr id="3" name="グループ化 2"/>
          <p:cNvGrpSpPr/>
          <p:nvPr/>
        </p:nvGrpSpPr>
        <p:grpSpPr>
          <a:xfrm>
            <a:off x="5305425" y="4930775"/>
            <a:ext cx="3629025" cy="608013"/>
            <a:chOff x="5305425" y="4930775"/>
            <a:chExt cx="3629025" cy="608013"/>
          </a:xfrm>
        </p:grpSpPr>
        <p:graphicFrame>
          <p:nvGraphicFramePr>
            <p:cNvPr id="85" name="Object 10"/>
            <p:cNvGraphicFramePr>
              <a:graphicFrameLocks noChangeAspect="1"/>
            </p:cNvGraphicFramePr>
            <p:nvPr>
              <p:extLst>
                <p:ext uri="{D42A27DB-BD31-4B8C-83A1-F6EECF244321}">
                  <p14:modId xmlns:p14="http://schemas.microsoft.com/office/powerpoint/2010/main" val="3359631401"/>
                </p:ext>
              </p:extLst>
            </p:nvPr>
          </p:nvGraphicFramePr>
          <p:xfrm>
            <a:off x="5662613" y="5143500"/>
            <a:ext cx="312737" cy="254000"/>
          </p:xfrm>
          <a:graphic>
            <a:graphicData uri="http://schemas.openxmlformats.org/presentationml/2006/ole">
              <mc:AlternateContent xmlns:mc="http://schemas.openxmlformats.org/markup-compatibility/2006">
                <mc:Choice xmlns:v="urn:schemas-microsoft-com:vml" Requires="v">
                  <p:oleObj spid="_x0000_s195502" name="数式" r:id="rId13" imgW="126720" imgH="101520" progId="Equation.3">
                    <p:embed/>
                  </p:oleObj>
                </mc:Choice>
                <mc:Fallback>
                  <p:oleObj name="数式" r:id="rId13" imgW="126720" imgH="10152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662613" y="5143500"/>
                          <a:ext cx="312737" cy="254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1" name="Object 112"/>
            <p:cNvGraphicFramePr>
              <a:graphicFrameLocks noChangeAspect="1"/>
            </p:cNvGraphicFramePr>
            <p:nvPr>
              <p:extLst>
                <p:ext uri="{D42A27DB-BD31-4B8C-83A1-F6EECF244321}">
                  <p14:modId xmlns:p14="http://schemas.microsoft.com/office/powerpoint/2010/main" val="2512224733"/>
                </p:ext>
              </p:extLst>
            </p:nvPr>
          </p:nvGraphicFramePr>
          <p:xfrm>
            <a:off x="6365875" y="4997450"/>
            <a:ext cx="984250" cy="541338"/>
          </p:xfrm>
          <a:graphic>
            <a:graphicData uri="http://schemas.openxmlformats.org/presentationml/2006/ole">
              <mc:AlternateContent xmlns:mc="http://schemas.openxmlformats.org/markup-compatibility/2006">
                <mc:Choice xmlns:v="urn:schemas-microsoft-com:vml" Requires="v">
                  <p:oleObj spid="_x0000_s195503" name="数式" r:id="rId15" imgW="368280" imgH="203040" progId="Equation.3">
                    <p:embed/>
                  </p:oleObj>
                </mc:Choice>
                <mc:Fallback>
                  <p:oleObj name="数式" r:id="rId15" imgW="368280" imgH="20304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65875" y="4997450"/>
                          <a:ext cx="984250" cy="541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 name="Object 113"/>
            <p:cNvGraphicFramePr>
              <a:graphicFrameLocks noChangeAspect="1"/>
            </p:cNvGraphicFramePr>
            <p:nvPr>
              <p:extLst>
                <p:ext uri="{D42A27DB-BD31-4B8C-83A1-F6EECF244321}">
                  <p14:modId xmlns:p14="http://schemas.microsoft.com/office/powerpoint/2010/main" val="2189551662"/>
                </p:ext>
              </p:extLst>
            </p:nvPr>
          </p:nvGraphicFramePr>
          <p:xfrm>
            <a:off x="6002338" y="5160963"/>
            <a:ext cx="339725" cy="203200"/>
          </p:xfrm>
          <a:graphic>
            <a:graphicData uri="http://schemas.openxmlformats.org/presentationml/2006/ole">
              <mc:AlternateContent xmlns:mc="http://schemas.openxmlformats.org/markup-compatibility/2006">
                <mc:Choice xmlns:v="urn:schemas-microsoft-com:vml" Requires="v">
                  <p:oleObj spid="_x0000_s195504" name="数式" r:id="rId17" imgW="126720" imgH="75960" progId="Equation.3">
                    <p:embed/>
                  </p:oleObj>
                </mc:Choice>
                <mc:Fallback>
                  <p:oleObj name="数式" r:id="rId17" imgW="126720" imgH="7596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002338" y="5160963"/>
                          <a:ext cx="339725"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3" name="Object 114"/>
            <p:cNvGraphicFramePr>
              <a:graphicFrameLocks noChangeAspect="1"/>
            </p:cNvGraphicFramePr>
            <p:nvPr>
              <p:extLst>
                <p:ext uri="{D42A27DB-BD31-4B8C-83A1-F6EECF244321}">
                  <p14:modId xmlns:p14="http://schemas.microsoft.com/office/powerpoint/2010/main" val="745352857"/>
                </p:ext>
              </p:extLst>
            </p:nvPr>
          </p:nvGraphicFramePr>
          <p:xfrm>
            <a:off x="8220075" y="4930775"/>
            <a:ext cx="714375" cy="541338"/>
          </p:xfrm>
          <a:graphic>
            <a:graphicData uri="http://schemas.openxmlformats.org/presentationml/2006/ole">
              <mc:AlternateContent xmlns:mc="http://schemas.openxmlformats.org/markup-compatibility/2006">
                <mc:Choice xmlns:v="urn:schemas-microsoft-com:vml" Requires="v">
                  <p:oleObj spid="_x0000_s195505" name="数式" r:id="rId19" imgW="266400" imgH="203040" progId="Equation.3">
                    <p:embed/>
                  </p:oleObj>
                </mc:Choice>
                <mc:Fallback>
                  <p:oleObj name="数式" r:id="rId19" imgW="266400" imgH="20304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20075" y="4930775"/>
                          <a:ext cx="714375" cy="541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4" name="Object 115"/>
            <p:cNvGraphicFramePr>
              <a:graphicFrameLocks noChangeAspect="1"/>
            </p:cNvGraphicFramePr>
            <p:nvPr>
              <p:extLst>
                <p:ext uri="{D42A27DB-BD31-4B8C-83A1-F6EECF244321}">
                  <p14:modId xmlns:p14="http://schemas.microsoft.com/office/powerpoint/2010/main" val="2038100107"/>
                </p:ext>
              </p:extLst>
            </p:nvPr>
          </p:nvGraphicFramePr>
          <p:xfrm>
            <a:off x="7319963" y="5062538"/>
            <a:ext cx="373062" cy="373062"/>
          </p:xfrm>
          <a:graphic>
            <a:graphicData uri="http://schemas.openxmlformats.org/presentationml/2006/ole">
              <mc:AlternateContent xmlns:mc="http://schemas.openxmlformats.org/markup-compatibility/2006">
                <mc:Choice xmlns:v="urn:schemas-microsoft-com:vml" Requires="v">
                  <p:oleObj spid="_x0000_s195506" name="数式" r:id="rId21" imgW="139680" imgH="139680" progId="Equation.3">
                    <p:embed/>
                  </p:oleObj>
                </mc:Choice>
                <mc:Fallback>
                  <p:oleObj name="数式" r:id="rId21" imgW="139680" imgH="13968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319963" y="5062538"/>
                          <a:ext cx="373062"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5" name="Object 116"/>
            <p:cNvGraphicFramePr>
              <a:graphicFrameLocks noChangeAspect="1"/>
            </p:cNvGraphicFramePr>
            <p:nvPr>
              <p:extLst>
                <p:ext uri="{D42A27DB-BD31-4B8C-83A1-F6EECF244321}">
                  <p14:modId xmlns:p14="http://schemas.microsoft.com/office/powerpoint/2010/main" val="2648890844"/>
                </p:ext>
              </p:extLst>
            </p:nvPr>
          </p:nvGraphicFramePr>
          <p:xfrm>
            <a:off x="7729538" y="5006975"/>
            <a:ext cx="476250" cy="474663"/>
          </p:xfrm>
          <a:graphic>
            <a:graphicData uri="http://schemas.openxmlformats.org/presentationml/2006/ole">
              <mc:AlternateContent xmlns:mc="http://schemas.openxmlformats.org/markup-compatibility/2006">
                <mc:Choice xmlns:v="urn:schemas-microsoft-com:vml" Requires="v">
                  <p:oleObj spid="_x0000_s195507" name="数式" r:id="rId23" imgW="177480" imgH="177480" progId="Equation.3">
                    <p:embed/>
                  </p:oleObj>
                </mc:Choice>
                <mc:Fallback>
                  <p:oleObj name="数式" r:id="rId23" imgW="177480" imgH="17748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729538" y="5006975"/>
                          <a:ext cx="476250" cy="474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1" name="Object 111"/>
            <p:cNvGraphicFramePr>
              <a:graphicFrameLocks noChangeAspect="1"/>
            </p:cNvGraphicFramePr>
            <p:nvPr>
              <p:extLst>
                <p:ext uri="{D42A27DB-BD31-4B8C-83A1-F6EECF244321}">
                  <p14:modId xmlns:p14="http://schemas.microsoft.com/office/powerpoint/2010/main" val="2029689907"/>
                </p:ext>
              </p:extLst>
            </p:nvPr>
          </p:nvGraphicFramePr>
          <p:xfrm>
            <a:off x="5305425" y="5111750"/>
            <a:ext cx="358775" cy="392113"/>
          </p:xfrm>
          <a:graphic>
            <a:graphicData uri="http://schemas.openxmlformats.org/presentationml/2006/ole">
              <mc:AlternateContent xmlns:mc="http://schemas.openxmlformats.org/markup-compatibility/2006">
                <mc:Choice xmlns:v="urn:schemas-microsoft-com:vml" Requires="v">
                  <p:oleObj spid="_x0000_s195508" name="数式" r:id="rId25" imgW="126720" imgH="139680" progId="Equation.3">
                    <p:embed/>
                  </p:oleObj>
                </mc:Choice>
                <mc:Fallback>
                  <p:oleObj name="数式" r:id="rId25" imgW="126720" imgH="139680"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305425" y="5111750"/>
                          <a:ext cx="358775"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 name="オブジェクト 3"/>
          <p:cNvGraphicFramePr>
            <a:graphicFrameLocks noChangeAspect="1"/>
          </p:cNvGraphicFramePr>
          <p:nvPr>
            <p:extLst>
              <p:ext uri="{D42A27DB-BD31-4B8C-83A1-F6EECF244321}">
                <p14:modId xmlns:p14="http://schemas.microsoft.com/office/powerpoint/2010/main" val="3588740739"/>
              </p:ext>
            </p:extLst>
          </p:nvPr>
        </p:nvGraphicFramePr>
        <p:xfrm>
          <a:off x="230188" y="0"/>
          <a:ext cx="3638550" cy="549275"/>
        </p:xfrm>
        <a:graphic>
          <a:graphicData uri="http://schemas.openxmlformats.org/presentationml/2006/ole">
            <mc:AlternateContent xmlns:mc="http://schemas.openxmlformats.org/markup-compatibility/2006">
              <mc:Choice xmlns:v="urn:schemas-microsoft-com:vml" Requires="v">
                <p:oleObj spid="_x0000_s195509" name="数式" r:id="rId27" imgW="1181100" imgH="228600" progId="Equation.3">
                  <p:embed/>
                </p:oleObj>
              </mc:Choice>
              <mc:Fallback>
                <p:oleObj name="数式" r:id="rId27" imgW="1181100" imgH="228600" progId="Equation.3">
                  <p:embed/>
                  <p:pic>
                    <p:nvPicPr>
                      <p:cNvPr id="0" name="Object 7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230188" y="0"/>
                        <a:ext cx="36385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7" name="AutoShape 10"/>
          <p:cNvSpPr>
            <a:spLocks noChangeArrowheads="1"/>
          </p:cNvSpPr>
          <p:nvPr/>
        </p:nvSpPr>
        <p:spPr bwMode="auto">
          <a:xfrm>
            <a:off x="5174488" y="4822520"/>
            <a:ext cx="3969511" cy="801665"/>
          </a:xfrm>
          <a:prstGeom prst="roundRect">
            <a:avLst>
              <a:gd name="adj" fmla="val 36787"/>
            </a:avLst>
          </a:prstGeom>
          <a:noFill/>
          <a:ln w="57150" algn="ctr">
            <a:solidFill>
              <a:srgbClr val="FF99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138" name="Line 13"/>
          <p:cNvSpPr>
            <a:spLocks noChangeShapeType="1"/>
          </p:cNvSpPr>
          <p:nvPr/>
        </p:nvSpPr>
        <p:spPr bwMode="auto">
          <a:xfrm flipH="1" flipV="1">
            <a:off x="2455102" y="538617"/>
            <a:ext cx="4446739" cy="4271377"/>
          </a:xfrm>
          <a:prstGeom prst="line">
            <a:avLst/>
          </a:prstGeom>
          <a:noFill/>
          <a:ln w="57150">
            <a:solidFill>
              <a:srgbClr val="FF9999"/>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grpSp>
        <p:nvGrpSpPr>
          <p:cNvPr id="33" name="グループ化 32">
            <a:extLst>
              <a:ext uri="{FF2B5EF4-FFF2-40B4-BE49-F238E27FC236}">
                <a16:creationId xmlns:a16="http://schemas.microsoft.com/office/drawing/2014/main" id="{2A24AC45-320B-4E15-ADA9-80427973EBFE}"/>
              </a:ext>
            </a:extLst>
          </p:cNvPr>
          <p:cNvGrpSpPr/>
          <p:nvPr/>
        </p:nvGrpSpPr>
        <p:grpSpPr>
          <a:xfrm>
            <a:off x="6657975" y="0"/>
            <a:ext cx="2486025" cy="2039959"/>
            <a:chOff x="6657975" y="0"/>
            <a:chExt cx="2486025" cy="2039959"/>
          </a:xfrm>
        </p:grpSpPr>
        <p:sp>
          <p:nvSpPr>
            <p:cNvPr id="34" name="Rectangle 46">
              <a:extLst>
                <a:ext uri="{FF2B5EF4-FFF2-40B4-BE49-F238E27FC236}">
                  <a16:creationId xmlns:a16="http://schemas.microsoft.com/office/drawing/2014/main" id="{BF683B9F-3146-4C8D-8477-825CE5BD3ADD}"/>
                </a:ext>
              </a:extLst>
            </p:cNvPr>
            <p:cNvSpPr>
              <a:spLocks noChangeArrowheads="1"/>
            </p:cNvSpPr>
            <p:nvPr/>
          </p:nvSpPr>
          <p:spPr bwMode="auto">
            <a:xfrm>
              <a:off x="6657975" y="0"/>
              <a:ext cx="2486025" cy="2039959"/>
            </a:xfrm>
            <a:prstGeom prst="rect">
              <a:avLst/>
            </a:prstGeom>
            <a:solidFill>
              <a:srgbClr val="FFF0DC"/>
            </a:solidFill>
            <a:ln w="9525">
              <a:solidFill>
                <a:srgbClr val="FFF0DC"/>
              </a:solidFill>
              <a:miter lim="800000"/>
              <a:headEnd/>
              <a:tailEnd/>
            </a:ln>
            <a:effectLst>
              <a:outerShdw blurRad="50800" dist="38100" dir="8100000" algn="tr" rotWithShape="0">
                <a:prstClr val="black">
                  <a:alpha val="40000"/>
                </a:prstClr>
              </a:outerShdw>
            </a:effectLst>
          </p:spPr>
          <p:txBody>
            <a:bodyPr wrap="none" anchor="ctr"/>
            <a:lstStyle/>
            <a:p>
              <a:pPr algn="ctr" fontAlgn="base">
                <a:spcBef>
                  <a:spcPct val="20000"/>
                </a:spcBef>
                <a:spcAft>
                  <a:spcPct val="0"/>
                </a:spcAft>
              </a:pPr>
              <a:endParaRPr lang="ja-JP" altLang="en-US" sz="3200" b="1">
                <a:solidFill>
                  <a:srgbClr val="000000"/>
                </a:solidFill>
              </a:endParaRPr>
            </a:p>
          </p:txBody>
        </p:sp>
        <p:graphicFrame>
          <p:nvGraphicFramePr>
            <p:cNvPr id="35" name="Object 80">
              <a:extLst>
                <a:ext uri="{FF2B5EF4-FFF2-40B4-BE49-F238E27FC236}">
                  <a16:creationId xmlns:a16="http://schemas.microsoft.com/office/drawing/2014/main" id="{D6CBD922-0003-40F0-95AB-D4B3BDCB7BF7}"/>
                </a:ext>
              </a:extLst>
            </p:cNvPr>
            <p:cNvGraphicFramePr>
              <a:graphicFrameLocks noChangeAspect="1"/>
            </p:cNvGraphicFramePr>
            <p:nvPr>
              <p:extLst>
                <p:ext uri="{D42A27DB-BD31-4B8C-83A1-F6EECF244321}">
                  <p14:modId xmlns:p14="http://schemas.microsoft.com/office/powerpoint/2010/main" val="1083848923"/>
                </p:ext>
              </p:extLst>
            </p:nvPr>
          </p:nvGraphicFramePr>
          <p:xfrm>
            <a:off x="6835224" y="572431"/>
            <a:ext cx="1754188" cy="423863"/>
          </p:xfrm>
          <a:graphic>
            <a:graphicData uri="http://schemas.openxmlformats.org/presentationml/2006/ole">
              <mc:AlternateContent xmlns:mc="http://schemas.openxmlformats.org/markup-compatibility/2006">
                <mc:Choice xmlns:v="urn:schemas-microsoft-com:vml" Requires="v">
                  <p:oleObj spid="_x0000_s195510" name="Equation" r:id="rId29" imgW="736560" imgH="177480" progId="Equation.DSMT4">
                    <p:embed/>
                  </p:oleObj>
                </mc:Choice>
                <mc:Fallback>
                  <p:oleObj name="Equation" r:id="rId29" imgW="736560" imgH="177480" progId="Equation.DSMT4">
                    <p:embed/>
                    <p:pic>
                      <p:nvPicPr>
                        <p:cNvPr id="244" name="Object 80">
                          <a:extLst>
                            <a:ext uri="{FF2B5EF4-FFF2-40B4-BE49-F238E27FC236}">
                              <a16:creationId xmlns:a16="http://schemas.microsoft.com/office/drawing/2014/main" id="{3FD785CB-16C2-41F7-B4E0-F6EFDDDDE1BC}"/>
                            </a:ext>
                          </a:extLst>
                        </p:cNvPr>
                        <p:cNvPicPr>
                          <a:picLocks noChangeAspect="1" noChangeArrowheads="1"/>
                        </p:cNvPicPr>
                        <p:nvPr/>
                      </p:nvPicPr>
                      <p:blipFill>
                        <a:blip r:embed="rId30"/>
                        <a:srcRect/>
                        <a:stretch>
                          <a:fillRect/>
                        </a:stretch>
                      </p:blipFill>
                      <p:spPr bwMode="auto">
                        <a:xfrm>
                          <a:off x="6835224" y="572431"/>
                          <a:ext cx="1754188" cy="423863"/>
                        </a:xfrm>
                        <a:prstGeom prst="rect">
                          <a:avLst/>
                        </a:prstGeom>
                        <a:noFill/>
                      </p:spPr>
                    </p:pic>
                  </p:oleObj>
                </mc:Fallback>
              </mc:AlternateContent>
            </a:graphicData>
          </a:graphic>
        </p:graphicFrame>
        <p:graphicFrame>
          <p:nvGraphicFramePr>
            <p:cNvPr id="36" name="Object 80">
              <a:extLst>
                <a:ext uri="{FF2B5EF4-FFF2-40B4-BE49-F238E27FC236}">
                  <a16:creationId xmlns:a16="http://schemas.microsoft.com/office/drawing/2014/main" id="{B75B5A28-9BA8-4BAF-BC31-94A448ECD1D8}"/>
                </a:ext>
              </a:extLst>
            </p:cNvPr>
            <p:cNvGraphicFramePr>
              <a:graphicFrameLocks noChangeAspect="1"/>
            </p:cNvGraphicFramePr>
            <p:nvPr>
              <p:extLst>
                <p:ext uri="{D42A27DB-BD31-4B8C-83A1-F6EECF244321}">
                  <p14:modId xmlns:p14="http://schemas.microsoft.com/office/powerpoint/2010/main" val="3240585459"/>
                </p:ext>
              </p:extLst>
            </p:nvPr>
          </p:nvGraphicFramePr>
          <p:xfrm>
            <a:off x="6835224" y="115062"/>
            <a:ext cx="2176462" cy="485775"/>
          </p:xfrm>
          <a:graphic>
            <a:graphicData uri="http://schemas.openxmlformats.org/presentationml/2006/ole">
              <mc:AlternateContent xmlns:mc="http://schemas.openxmlformats.org/markup-compatibility/2006">
                <mc:Choice xmlns:v="urn:schemas-microsoft-com:vml" Requires="v">
                  <p:oleObj spid="_x0000_s195511" name="Equation" r:id="rId31" imgW="914400" imgH="203040" progId="Equation.DSMT4">
                    <p:embed/>
                  </p:oleObj>
                </mc:Choice>
                <mc:Fallback>
                  <p:oleObj name="Equation" r:id="rId31" imgW="914400" imgH="203040" progId="Equation.DSMT4">
                    <p:embed/>
                    <p:pic>
                      <p:nvPicPr>
                        <p:cNvPr id="245" name="Object 80">
                          <a:extLst>
                            <a:ext uri="{FF2B5EF4-FFF2-40B4-BE49-F238E27FC236}">
                              <a16:creationId xmlns:a16="http://schemas.microsoft.com/office/drawing/2014/main" id="{A6A54145-82DD-457B-82BF-402A727015EA}"/>
                            </a:ext>
                          </a:extLst>
                        </p:cNvPr>
                        <p:cNvPicPr>
                          <a:picLocks noChangeAspect="1" noChangeArrowheads="1"/>
                        </p:cNvPicPr>
                        <p:nvPr/>
                      </p:nvPicPr>
                      <p:blipFill>
                        <a:blip r:embed="rId32"/>
                        <a:srcRect/>
                        <a:stretch>
                          <a:fillRect/>
                        </a:stretch>
                      </p:blipFill>
                      <p:spPr bwMode="auto">
                        <a:xfrm>
                          <a:off x="6835224" y="115062"/>
                          <a:ext cx="2176462" cy="485775"/>
                        </a:xfrm>
                        <a:prstGeom prst="rect">
                          <a:avLst/>
                        </a:prstGeom>
                        <a:noFill/>
                      </p:spPr>
                    </p:pic>
                  </p:oleObj>
                </mc:Fallback>
              </mc:AlternateContent>
            </a:graphicData>
          </a:graphic>
        </p:graphicFrame>
        <p:graphicFrame>
          <p:nvGraphicFramePr>
            <p:cNvPr id="37" name="Object 80">
              <a:extLst>
                <a:ext uri="{FF2B5EF4-FFF2-40B4-BE49-F238E27FC236}">
                  <a16:creationId xmlns:a16="http://schemas.microsoft.com/office/drawing/2014/main" id="{B96063E0-9060-48B0-BE70-519599369A34}"/>
                </a:ext>
              </a:extLst>
            </p:cNvPr>
            <p:cNvGraphicFramePr>
              <a:graphicFrameLocks noChangeAspect="1"/>
            </p:cNvGraphicFramePr>
            <p:nvPr>
              <p:extLst>
                <p:ext uri="{D42A27DB-BD31-4B8C-83A1-F6EECF244321}">
                  <p14:modId xmlns:p14="http://schemas.microsoft.com/office/powerpoint/2010/main" val="2912703533"/>
                </p:ext>
              </p:extLst>
            </p:nvPr>
          </p:nvGraphicFramePr>
          <p:xfrm>
            <a:off x="6795695" y="1019979"/>
            <a:ext cx="2236787" cy="938212"/>
          </p:xfrm>
          <a:graphic>
            <a:graphicData uri="http://schemas.openxmlformats.org/presentationml/2006/ole">
              <mc:AlternateContent xmlns:mc="http://schemas.openxmlformats.org/markup-compatibility/2006">
                <mc:Choice xmlns:v="urn:schemas-microsoft-com:vml" Requires="v">
                  <p:oleObj spid="_x0000_s195512" name="Equation" r:id="rId33" imgW="939600" imgH="393480" progId="Equation.DSMT4">
                    <p:embed/>
                  </p:oleObj>
                </mc:Choice>
                <mc:Fallback>
                  <p:oleObj name="Equation" r:id="rId33" imgW="939600" imgH="393480" progId="Equation.DSMT4">
                    <p:embed/>
                    <p:pic>
                      <p:nvPicPr>
                        <p:cNvPr id="246" name="Object 80">
                          <a:extLst>
                            <a:ext uri="{FF2B5EF4-FFF2-40B4-BE49-F238E27FC236}">
                              <a16:creationId xmlns:a16="http://schemas.microsoft.com/office/drawing/2014/main" id="{63F3FAA2-F450-4BB8-9137-6ED28EB0802E}"/>
                            </a:ext>
                          </a:extLst>
                        </p:cNvPr>
                        <p:cNvPicPr>
                          <a:picLocks noChangeAspect="1" noChangeArrowheads="1"/>
                        </p:cNvPicPr>
                        <p:nvPr/>
                      </p:nvPicPr>
                      <p:blipFill>
                        <a:blip r:embed="rId34"/>
                        <a:srcRect/>
                        <a:stretch>
                          <a:fillRect/>
                        </a:stretch>
                      </p:blipFill>
                      <p:spPr bwMode="auto">
                        <a:xfrm>
                          <a:off x="6795695" y="1019979"/>
                          <a:ext cx="2236787" cy="938212"/>
                        </a:xfrm>
                        <a:prstGeom prst="rect">
                          <a:avLst/>
                        </a:prstGeom>
                        <a:noFill/>
                      </p:spPr>
                    </p:pic>
                  </p:oleObj>
                </mc:Fallback>
              </mc:AlternateContent>
            </a:graphicData>
          </a:graphic>
        </p:graphicFrame>
      </p:grpSp>
    </p:spTree>
    <p:extLst>
      <p:ext uri="{BB962C8B-B14F-4D97-AF65-F5344CB8AC3E}">
        <p14:creationId xmlns:p14="http://schemas.microsoft.com/office/powerpoint/2010/main" val="412146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par>
                                <p:cTn id="7" presetID="35" presetClass="emph" presetSubtype="0" repeatCount="10000" fill="hold" grpId="1" nodeType="withEffect">
                                  <p:stCondLst>
                                    <p:cond delay="0"/>
                                  </p:stCondLst>
                                  <p:childTnLst>
                                    <p:anim calcmode="discrete" valueType="str">
                                      <p:cBhvr>
                                        <p:cTn id="8" dur="500" fill="hold"/>
                                        <p:tgtEl>
                                          <p:spTgt spid="137"/>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38"/>
                                        </p:tgtEl>
                                        <p:attrNameLst>
                                          <p:attrName>style.visibility</p:attrName>
                                        </p:attrNameLst>
                                      </p:cBhvr>
                                      <p:to>
                                        <p:strVal val="visible"/>
                                      </p:to>
                                    </p:set>
                                    <p:animEffect transition="in" filter="wipe(down)">
                                      <p:cBhvr>
                                        <p:cTn id="13" dur="500"/>
                                        <p:tgtEl>
                                          <p:spTgt spid="138"/>
                                        </p:tgtEl>
                                      </p:cBhvr>
                                    </p:animEffect>
                                  </p:childTnLst>
                                </p:cTn>
                              </p:par>
                              <p:par>
                                <p:cTn id="14" presetID="1"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42" presetClass="path" presetSubtype="0" fill="remove" nodeType="withEffect">
                                  <p:stCondLst>
                                    <p:cond delay="0"/>
                                  </p:stCondLst>
                                  <p:childTnLst>
                                    <p:animMotion origin="layout" path="M -1.94444E-6 6.10546E-7 L 0.55417 0.72155 " pathEditMode="relative" rAng="0" ptsTypes="AA">
                                      <p:cBhvr>
                                        <p:cTn id="17" dur="500" spd="-100000" fill="hold"/>
                                        <p:tgtEl>
                                          <p:spTgt spid="4"/>
                                        </p:tgtEl>
                                        <p:attrNameLst>
                                          <p:attrName>ppt_x</p:attrName>
                                          <p:attrName>ppt_y</p:attrName>
                                        </p:attrNameLst>
                                      </p:cBhvr>
                                      <p:rCtr x="27708" y="36078"/>
                                    </p:animMotion>
                                  </p:childTnLst>
                                </p:cTn>
                              </p:par>
                              <p:par>
                                <p:cTn id="18" presetID="1" presetClass="exit" presetSubtype="0" fill="hold" nodeType="withEffect">
                                  <p:stCondLst>
                                    <p:cond delay="0"/>
                                  </p:stCondLst>
                                  <p:childTnLst>
                                    <p:set>
                                      <p:cBhvr>
                                        <p:cTn id="19"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animBg="1"/>
      <p:bldP spid="137" grpId="1" animBg="1"/>
      <p:bldP spid="1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グループ化 71">
            <a:extLst>
              <a:ext uri="{FF2B5EF4-FFF2-40B4-BE49-F238E27FC236}">
                <a16:creationId xmlns:a16="http://schemas.microsoft.com/office/drawing/2014/main" id="{6267F1AD-F678-41A9-8738-957D51257C14}"/>
              </a:ext>
            </a:extLst>
          </p:cNvPr>
          <p:cNvGrpSpPr/>
          <p:nvPr/>
        </p:nvGrpSpPr>
        <p:grpSpPr>
          <a:xfrm>
            <a:off x="6657975" y="0"/>
            <a:ext cx="2486025" cy="2039959"/>
            <a:chOff x="6657975" y="0"/>
            <a:chExt cx="2486025" cy="2039959"/>
          </a:xfrm>
        </p:grpSpPr>
        <p:sp>
          <p:nvSpPr>
            <p:cNvPr id="73" name="Rectangle 46">
              <a:extLst>
                <a:ext uri="{FF2B5EF4-FFF2-40B4-BE49-F238E27FC236}">
                  <a16:creationId xmlns:a16="http://schemas.microsoft.com/office/drawing/2014/main" id="{7710EB04-D377-4FD8-85DD-F735D009F064}"/>
                </a:ext>
              </a:extLst>
            </p:cNvPr>
            <p:cNvSpPr>
              <a:spLocks noChangeArrowheads="1"/>
            </p:cNvSpPr>
            <p:nvPr/>
          </p:nvSpPr>
          <p:spPr bwMode="auto">
            <a:xfrm>
              <a:off x="6657975" y="0"/>
              <a:ext cx="2486025" cy="2039959"/>
            </a:xfrm>
            <a:prstGeom prst="rect">
              <a:avLst/>
            </a:prstGeom>
            <a:solidFill>
              <a:srgbClr val="FFF0DC"/>
            </a:solidFill>
            <a:ln w="9525">
              <a:solidFill>
                <a:srgbClr val="FFF0DC"/>
              </a:solidFill>
              <a:miter lim="800000"/>
              <a:headEnd/>
              <a:tailEnd/>
            </a:ln>
            <a:effectLst>
              <a:outerShdw blurRad="50800" dist="38100" dir="8100000" algn="tr" rotWithShape="0">
                <a:prstClr val="black">
                  <a:alpha val="40000"/>
                </a:prstClr>
              </a:outerShdw>
            </a:effectLst>
          </p:spPr>
          <p:txBody>
            <a:bodyPr wrap="none" anchor="ctr"/>
            <a:lstStyle/>
            <a:p>
              <a:pPr algn="ctr" fontAlgn="base">
                <a:spcBef>
                  <a:spcPct val="20000"/>
                </a:spcBef>
                <a:spcAft>
                  <a:spcPct val="0"/>
                </a:spcAft>
              </a:pPr>
              <a:endParaRPr lang="ja-JP" altLang="en-US" sz="3200" b="1">
                <a:solidFill>
                  <a:srgbClr val="000000"/>
                </a:solidFill>
              </a:endParaRPr>
            </a:p>
          </p:txBody>
        </p:sp>
        <p:graphicFrame>
          <p:nvGraphicFramePr>
            <p:cNvPr id="74" name="Object 80">
              <a:extLst>
                <a:ext uri="{FF2B5EF4-FFF2-40B4-BE49-F238E27FC236}">
                  <a16:creationId xmlns:a16="http://schemas.microsoft.com/office/drawing/2014/main" id="{1056C333-8E08-4579-AC0B-91A836665D75}"/>
                </a:ext>
              </a:extLst>
            </p:cNvPr>
            <p:cNvGraphicFramePr>
              <a:graphicFrameLocks noChangeAspect="1"/>
            </p:cNvGraphicFramePr>
            <p:nvPr>
              <p:extLst>
                <p:ext uri="{D42A27DB-BD31-4B8C-83A1-F6EECF244321}">
                  <p14:modId xmlns:p14="http://schemas.microsoft.com/office/powerpoint/2010/main" val="1083848923"/>
                </p:ext>
              </p:extLst>
            </p:nvPr>
          </p:nvGraphicFramePr>
          <p:xfrm>
            <a:off x="6835224" y="572431"/>
            <a:ext cx="1754188" cy="423863"/>
          </p:xfrm>
          <a:graphic>
            <a:graphicData uri="http://schemas.openxmlformats.org/presentationml/2006/ole">
              <mc:AlternateContent xmlns:mc="http://schemas.openxmlformats.org/markup-compatibility/2006">
                <mc:Choice xmlns:v="urn:schemas-microsoft-com:vml" Requires="v">
                  <p:oleObj spid="_x0000_s180446" name="Equation" r:id="rId3" imgW="736560" imgH="177480" progId="Equation.DSMT4">
                    <p:embed/>
                  </p:oleObj>
                </mc:Choice>
                <mc:Fallback>
                  <p:oleObj name="Equation" r:id="rId3" imgW="736560" imgH="177480" progId="Equation.DSMT4">
                    <p:embed/>
                    <p:pic>
                      <p:nvPicPr>
                        <p:cNvPr id="244" name="Object 80">
                          <a:extLst>
                            <a:ext uri="{FF2B5EF4-FFF2-40B4-BE49-F238E27FC236}">
                              <a16:creationId xmlns:a16="http://schemas.microsoft.com/office/drawing/2014/main" id="{3FD785CB-16C2-41F7-B4E0-F6EFDDDDE1BC}"/>
                            </a:ext>
                          </a:extLst>
                        </p:cNvPr>
                        <p:cNvPicPr>
                          <a:picLocks noChangeAspect="1" noChangeArrowheads="1"/>
                        </p:cNvPicPr>
                        <p:nvPr/>
                      </p:nvPicPr>
                      <p:blipFill>
                        <a:blip r:embed="rId4"/>
                        <a:srcRect/>
                        <a:stretch>
                          <a:fillRect/>
                        </a:stretch>
                      </p:blipFill>
                      <p:spPr bwMode="auto">
                        <a:xfrm>
                          <a:off x="6835224" y="572431"/>
                          <a:ext cx="1754188" cy="423863"/>
                        </a:xfrm>
                        <a:prstGeom prst="rect">
                          <a:avLst/>
                        </a:prstGeom>
                        <a:noFill/>
                      </p:spPr>
                    </p:pic>
                  </p:oleObj>
                </mc:Fallback>
              </mc:AlternateContent>
            </a:graphicData>
          </a:graphic>
        </p:graphicFrame>
        <p:graphicFrame>
          <p:nvGraphicFramePr>
            <p:cNvPr id="75" name="Object 80">
              <a:extLst>
                <a:ext uri="{FF2B5EF4-FFF2-40B4-BE49-F238E27FC236}">
                  <a16:creationId xmlns:a16="http://schemas.microsoft.com/office/drawing/2014/main" id="{BB2145F0-6872-410F-88EC-078D2AFAD4F2}"/>
                </a:ext>
              </a:extLst>
            </p:cNvPr>
            <p:cNvGraphicFramePr>
              <a:graphicFrameLocks noChangeAspect="1"/>
            </p:cNvGraphicFramePr>
            <p:nvPr>
              <p:extLst>
                <p:ext uri="{D42A27DB-BD31-4B8C-83A1-F6EECF244321}">
                  <p14:modId xmlns:p14="http://schemas.microsoft.com/office/powerpoint/2010/main" val="3240585459"/>
                </p:ext>
              </p:extLst>
            </p:nvPr>
          </p:nvGraphicFramePr>
          <p:xfrm>
            <a:off x="6835224" y="115062"/>
            <a:ext cx="2176462" cy="485775"/>
          </p:xfrm>
          <a:graphic>
            <a:graphicData uri="http://schemas.openxmlformats.org/presentationml/2006/ole">
              <mc:AlternateContent xmlns:mc="http://schemas.openxmlformats.org/markup-compatibility/2006">
                <mc:Choice xmlns:v="urn:schemas-microsoft-com:vml" Requires="v">
                  <p:oleObj spid="_x0000_s180447" name="Equation" r:id="rId5" imgW="914400" imgH="203040" progId="Equation.DSMT4">
                    <p:embed/>
                  </p:oleObj>
                </mc:Choice>
                <mc:Fallback>
                  <p:oleObj name="Equation" r:id="rId5" imgW="914400" imgH="203040" progId="Equation.DSMT4">
                    <p:embed/>
                    <p:pic>
                      <p:nvPicPr>
                        <p:cNvPr id="245" name="Object 80">
                          <a:extLst>
                            <a:ext uri="{FF2B5EF4-FFF2-40B4-BE49-F238E27FC236}">
                              <a16:creationId xmlns:a16="http://schemas.microsoft.com/office/drawing/2014/main" id="{A6A54145-82DD-457B-82BF-402A727015EA}"/>
                            </a:ext>
                          </a:extLst>
                        </p:cNvPr>
                        <p:cNvPicPr>
                          <a:picLocks noChangeAspect="1" noChangeArrowheads="1"/>
                        </p:cNvPicPr>
                        <p:nvPr/>
                      </p:nvPicPr>
                      <p:blipFill>
                        <a:blip r:embed="rId6"/>
                        <a:srcRect/>
                        <a:stretch>
                          <a:fillRect/>
                        </a:stretch>
                      </p:blipFill>
                      <p:spPr bwMode="auto">
                        <a:xfrm>
                          <a:off x="6835224" y="115062"/>
                          <a:ext cx="2176462" cy="485775"/>
                        </a:xfrm>
                        <a:prstGeom prst="rect">
                          <a:avLst/>
                        </a:prstGeom>
                        <a:noFill/>
                      </p:spPr>
                    </p:pic>
                  </p:oleObj>
                </mc:Fallback>
              </mc:AlternateContent>
            </a:graphicData>
          </a:graphic>
        </p:graphicFrame>
        <p:graphicFrame>
          <p:nvGraphicFramePr>
            <p:cNvPr id="76" name="Object 80">
              <a:extLst>
                <a:ext uri="{FF2B5EF4-FFF2-40B4-BE49-F238E27FC236}">
                  <a16:creationId xmlns:a16="http://schemas.microsoft.com/office/drawing/2014/main" id="{35DB3D5D-1FFF-4505-8CD1-405DE3835E17}"/>
                </a:ext>
              </a:extLst>
            </p:cNvPr>
            <p:cNvGraphicFramePr>
              <a:graphicFrameLocks noChangeAspect="1"/>
            </p:cNvGraphicFramePr>
            <p:nvPr>
              <p:extLst>
                <p:ext uri="{D42A27DB-BD31-4B8C-83A1-F6EECF244321}">
                  <p14:modId xmlns:p14="http://schemas.microsoft.com/office/powerpoint/2010/main" val="2912703533"/>
                </p:ext>
              </p:extLst>
            </p:nvPr>
          </p:nvGraphicFramePr>
          <p:xfrm>
            <a:off x="6795695" y="1019979"/>
            <a:ext cx="2236787" cy="938212"/>
          </p:xfrm>
          <a:graphic>
            <a:graphicData uri="http://schemas.openxmlformats.org/presentationml/2006/ole">
              <mc:AlternateContent xmlns:mc="http://schemas.openxmlformats.org/markup-compatibility/2006">
                <mc:Choice xmlns:v="urn:schemas-microsoft-com:vml" Requires="v">
                  <p:oleObj spid="_x0000_s180448" name="Equation" r:id="rId7" imgW="939600" imgH="393480" progId="Equation.DSMT4">
                    <p:embed/>
                  </p:oleObj>
                </mc:Choice>
                <mc:Fallback>
                  <p:oleObj name="Equation" r:id="rId7" imgW="939600" imgH="393480" progId="Equation.DSMT4">
                    <p:embed/>
                    <p:pic>
                      <p:nvPicPr>
                        <p:cNvPr id="246" name="Object 80">
                          <a:extLst>
                            <a:ext uri="{FF2B5EF4-FFF2-40B4-BE49-F238E27FC236}">
                              <a16:creationId xmlns:a16="http://schemas.microsoft.com/office/drawing/2014/main" id="{63F3FAA2-F450-4BB8-9137-6ED28EB0802E}"/>
                            </a:ext>
                          </a:extLst>
                        </p:cNvPr>
                        <p:cNvPicPr>
                          <a:picLocks noChangeAspect="1" noChangeArrowheads="1"/>
                        </p:cNvPicPr>
                        <p:nvPr/>
                      </p:nvPicPr>
                      <p:blipFill>
                        <a:blip r:embed="rId8"/>
                        <a:srcRect/>
                        <a:stretch>
                          <a:fillRect/>
                        </a:stretch>
                      </p:blipFill>
                      <p:spPr bwMode="auto">
                        <a:xfrm>
                          <a:off x="6795695" y="1019979"/>
                          <a:ext cx="2236787" cy="938212"/>
                        </a:xfrm>
                        <a:prstGeom prst="rect">
                          <a:avLst/>
                        </a:prstGeom>
                        <a:noFill/>
                      </p:spPr>
                    </p:pic>
                  </p:oleObj>
                </mc:Fallback>
              </mc:AlternateContent>
            </a:graphicData>
          </a:graphic>
        </p:graphicFrame>
      </p:grpSp>
      <p:sp>
        <p:nvSpPr>
          <p:cNvPr id="88" name="Rectangle 46"/>
          <p:cNvSpPr>
            <a:spLocks noChangeArrowheads="1"/>
          </p:cNvSpPr>
          <p:nvPr/>
        </p:nvSpPr>
        <p:spPr bwMode="auto">
          <a:xfrm>
            <a:off x="0" y="0"/>
            <a:ext cx="3958225" cy="501041"/>
          </a:xfrm>
          <a:prstGeom prst="rect">
            <a:avLst/>
          </a:prstGeom>
          <a:solidFill>
            <a:srgbClr val="FFF0DC"/>
          </a:solidFill>
          <a:ln w="9525">
            <a:solidFill>
              <a:srgbClr val="FFF0DC"/>
            </a:solidFill>
            <a:miter lim="800000"/>
            <a:headEnd/>
            <a:tailEnd/>
          </a:ln>
          <a:effectLst>
            <a:outerShdw blurRad="50800" dist="38100" dir="2700000" algn="tl" rotWithShape="0">
              <a:prstClr val="black">
                <a:alpha val="40000"/>
              </a:prstClr>
            </a:outerShdw>
          </a:effec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418989" name="Rectangle 173"/>
          <p:cNvSpPr>
            <a:spLocks noChangeArrowheads="1"/>
          </p:cNvSpPr>
          <p:nvPr/>
        </p:nvSpPr>
        <p:spPr bwMode="auto">
          <a:xfrm>
            <a:off x="2804850" y="2970738"/>
            <a:ext cx="2482850" cy="3071812"/>
          </a:xfrm>
          <a:prstGeom prst="rect">
            <a:avLst/>
          </a:prstGeom>
          <a:solidFill>
            <a:srgbClr val="CCFFFF"/>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graphicFrame>
        <p:nvGraphicFramePr>
          <p:cNvPr id="418850" name="Object 34"/>
          <p:cNvGraphicFramePr>
            <a:graphicFrameLocks noChangeAspect="1"/>
          </p:cNvGraphicFramePr>
          <p:nvPr>
            <p:extLst>
              <p:ext uri="{D42A27DB-BD31-4B8C-83A1-F6EECF244321}">
                <p14:modId xmlns:p14="http://schemas.microsoft.com/office/powerpoint/2010/main" val="3923182554"/>
              </p:ext>
            </p:extLst>
          </p:nvPr>
        </p:nvGraphicFramePr>
        <p:xfrm>
          <a:off x="231820" y="814567"/>
          <a:ext cx="1074737" cy="381000"/>
        </p:xfrm>
        <a:graphic>
          <a:graphicData uri="http://schemas.openxmlformats.org/presentationml/2006/ole">
            <mc:AlternateContent xmlns:mc="http://schemas.openxmlformats.org/markup-compatibility/2006">
              <mc:Choice xmlns:v="urn:schemas-microsoft-com:vml" Requires="v">
                <p:oleObj spid="_x0000_s180449" name="数式" r:id="rId9" imgW="457002" imgH="165028" progId="Equation.3">
                  <p:embed/>
                </p:oleObj>
              </mc:Choice>
              <mc:Fallback>
                <p:oleObj name="数式" r:id="rId9" imgW="457002" imgH="165028"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820" y="814567"/>
                        <a:ext cx="1074737"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8851" name="Rectangle 35"/>
          <p:cNvSpPr>
            <a:spLocks noChangeArrowheads="1"/>
          </p:cNvSpPr>
          <p:nvPr/>
        </p:nvSpPr>
        <p:spPr bwMode="auto">
          <a:xfrm>
            <a:off x="1217277" y="684392"/>
            <a:ext cx="1244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a:solidFill>
                  <a:srgbClr val="000000"/>
                </a:solidFill>
                <a:latin typeface="Century" pitchFamily="18" charset="0"/>
                <a:cs typeface="Times New Roman" pitchFamily="18" charset="0"/>
              </a:rPr>
              <a:t>のとき</a:t>
            </a:r>
            <a:endParaRPr lang="ja-JP" altLang="en-US">
              <a:solidFill>
                <a:srgbClr val="000000"/>
              </a:solidFill>
            </a:endParaRPr>
          </a:p>
        </p:txBody>
      </p:sp>
      <p:graphicFrame>
        <p:nvGraphicFramePr>
          <p:cNvPr id="418852" name="Object 36"/>
          <p:cNvGraphicFramePr>
            <a:graphicFrameLocks noChangeAspect="1"/>
          </p:cNvGraphicFramePr>
          <p:nvPr>
            <p:extLst>
              <p:ext uri="{D42A27DB-BD31-4B8C-83A1-F6EECF244321}">
                <p14:modId xmlns:p14="http://schemas.microsoft.com/office/powerpoint/2010/main" val="4155384046"/>
              </p:ext>
            </p:extLst>
          </p:nvPr>
        </p:nvGraphicFramePr>
        <p:xfrm>
          <a:off x="2337337" y="836971"/>
          <a:ext cx="771525" cy="355600"/>
        </p:xfrm>
        <a:graphic>
          <a:graphicData uri="http://schemas.openxmlformats.org/presentationml/2006/ole">
            <mc:AlternateContent xmlns:mc="http://schemas.openxmlformats.org/markup-compatibility/2006">
              <mc:Choice xmlns:v="urn:schemas-microsoft-com:vml" Requires="v">
                <p:oleObj spid="_x0000_s180450" name="数式" r:id="rId11" imgW="304560" imgH="139680" progId="Equation.3">
                  <p:embed/>
                </p:oleObj>
              </mc:Choice>
              <mc:Fallback>
                <p:oleObj name="数式" r:id="rId11" imgW="304560" imgH="13968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37337" y="836971"/>
                        <a:ext cx="771525"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8853" name="Rectangle 37"/>
          <p:cNvSpPr>
            <a:spLocks noChangeArrowheads="1"/>
          </p:cNvSpPr>
          <p:nvPr/>
        </p:nvSpPr>
        <p:spPr bwMode="auto">
          <a:xfrm>
            <a:off x="3031075" y="721083"/>
            <a:ext cx="1312325" cy="606425"/>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418855" name="Rectangle 39"/>
          <p:cNvSpPr>
            <a:spLocks noChangeArrowheads="1"/>
          </p:cNvSpPr>
          <p:nvPr/>
        </p:nvSpPr>
        <p:spPr bwMode="auto">
          <a:xfrm>
            <a:off x="4120258" y="1188332"/>
            <a:ext cx="1802976"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sz="2400" i="1" dirty="0" err="1">
                <a:solidFill>
                  <a:srgbClr val="000000"/>
                </a:solidFill>
                <a:latin typeface="Bookman Old Style" pitchFamily="18" charset="0"/>
                <a:cs typeface="Times New Roman" pitchFamily="18" charset="0"/>
              </a:rPr>
              <a:t>v</a:t>
            </a:r>
            <a:r>
              <a:rPr lang="en-US" altLang="ja-JP" sz="2400" baseline="-25000" dirty="0" err="1">
                <a:solidFill>
                  <a:srgbClr val="000000"/>
                </a:solidFill>
                <a:cs typeface="Times New Roman" panose="02020603050405020304" pitchFamily="18" charset="0"/>
              </a:rPr>
              <a:t>t</a:t>
            </a:r>
            <a:r>
              <a:rPr lang="ja-JP" altLang="en-US" sz="2400" dirty="0">
                <a:solidFill>
                  <a:schemeClr val="accent1">
                    <a:lumMod val="75000"/>
                  </a:schemeClr>
                </a:solidFill>
                <a:latin typeface="Century" pitchFamily="18" charset="0"/>
                <a:cs typeface="Times New Roman" pitchFamily="18" charset="0"/>
              </a:rPr>
              <a:t>：終端速度　</a:t>
            </a:r>
            <a:endParaRPr lang="ja-JP" altLang="en-US" sz="2400" dirty="0">
              <a:solidFill>
                <a:schemeClr val="accent1">
                  <a:lumMod val="75000"/>
                </a:schemeClr>
              </a:solidFill>
            </a:endParaRPr>
          </a:p>
        </p:txBody>
      </p:sp>
      <p:graphicFrame>
        <p:nvGraphicFramePr>
          <p:cNvPr id="418856" name="Object 40"/>
          <p:cNvGraphicFramePr>
            <a:graphicFrameLocks noChangeAspect="1"/>
          </p:cNvGraphicFramePr>
          <p:nvPr>
            <p:extLst>
              <p:ext uri="{D42A27DB-BD31-4B8C-83A1-F6EECF244321}">
                <p14:modId xmlns:p14="http://schemas.microsoft.com/office/powerpoint/2010/main" val="654674633"/>
              </p:ext>
            </p:extLst>
          </p:nvPr>
        </p:nvGraphicFramePr>
        <p:xfrm>
          <a:off x="4275138" y="749300"/>
          <a:ext cx="815975" cy="508000"/>
        </p:xfrm>
        <a:graphic>
          <a:graphicData uri="http://schemas.openxmlformats.org/presentationml/2006/ole">
            <mc:AlternateContent xmlns:mc="http://schemas.openxmlformats.org/markup-compatibility/2006">
              <mc:Choice xmlns:v="urn:schemas-microsoft-com:vml" Requires="v">
                <p:oleObj spid="_x0000_s180451" name="数式" r:id="rId13" imgW="368280" imgH="228600" progId="Equation.3">
                  <p:embed/>
                </p:oleObj>
              </mc:Choice>
              <mc:Fallback>
                <p:oleObj name="数式" r:id="rId13" imgW="368280" imgH="228600" progId="Equation.3">
                  <p:embed/>
                  <p:pic>
                    <p:nvPicPr>
                      <p:cNvPr id="0" name=""/>
                      <p:cNvPicPr>
                        <a:picLocks noChangeAspect="1" noChangeArrowheads="1"/>
                      </p:cNvPicPr>
                      <p:nvPr/>
                    </p:nvPicPr>
                    <p:blipFill>
                      <a:blip r:embed="rId14"/>
                      <a:srcRect/>
                      <a:stretch>
                        <a:fillRect/>
                      </a:stretch>
                    </p:blipFill>
                    <p:spPr bwMode="auto">
                      <a:xfrm>
                        <a:off x="4275138" y="749300"/>
                        <a:ext cx="815975"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8858" name="Object 42"/>
          <p:cNvGraphicFramePr>
            <a:graphicFrameLocks noChangeAspect="1"/>
          </p:cNvGraphicFramePr>
          <p:nvPr>
            <p:extLst>
              <p:ext uri="{D42A27DB-BD31-4B8C-83A1-F6EECF244321}">
                <p14:modId xmlns:p14="http://schemas.microsoft.com/office/powerpoint/2010/main" val="2916822318"/>
              </p:ext>
            </p:extLst>
          </p:nvPr>
        </p:nvGraphicFramePr>
        <p:xfrm>
          <a:off x="150635" y="1450438"/>
          <a:ext cx="430212" cy="306388"/>
        </p:xfrm>
        <a:graphic>
          <a:graphicData uri="http://schemas.openxmlformats.org/presentationml/2006/ole">
            <mc:AlternateContent xmlns:mc="http://schemas.openxmlformats.org/markup-compatibility/2006">
              <mc:Choice xmlns:v="urn:schemas-microsoft-com:vml" Requires="v">
                <p:oleObj spid="_x0000_s180452" name="数式" r:id="rId15" imgW="139680" imgH="126720" progId="Equation.3">
                  <p:embed/>
                </p:oleObj>
              </mc:Choice>
              <mc:Fallback>
                <p:oleObj name="数式" r:id="rId15" imgW="139680" imgH="12672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0635" y="1450438"/>
                        <a:ext cx="430212"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8860" name="Rectangle 44"/>
          <p:cNvSpPr>
            <a:spLocks noChangeArrowheads="1"/>
          </p:cNvSpPr>
          <p:nvPr/>
        </p:nvSpPr>
        <p:spPr bwMode="auto">
          <a:xfrm>
            <a:off x="1160285" y="1323438"/>
            <a:ext cx="2159112" cy="606425"/>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418863" name="Rectangle 47"/>
          <p:cNvSpPr>
            <a:spLocks noChangeArrowheads="1"/>
          </p:cNvSpPr>
          <p:nvPr/>
        </p:nvSpPr>
        <p:spPr bwMode="auto">
          <a:xfrm rot="21053326">
            <a:off x="3703595" y="-91046"/>
            <a:ext cx="5905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dirty="0">
                <a:solidFill>
                  <a:srgbClr val="FF3399"/>
                </a:solidFill>
                <a:cs typeface="Times New Roman" pitchFamily="18" charset="0"/>
              </a:rPr>
              <a:t>→</a:t>
            </a:r>
            <a:endParaRPr lang="en-US" altLang="ja-JP" dirty="0">
              <a:solidFill>
                <a:srgbClr val="FF3399"/>
              </a:solidFill>
              <a:latin typeface="ＭＳ Ｐゴシック" charset="-128"/>
              <a:cs typeface="Times New Roman" pitchFamily="18" charset="0"/>
            </a:endParaRPr>
          </a:p>
        </p:txBody>
      </p:sp>
      <p:sp>
        <p:nvSpPr>
          <p:cNvPr id="418864" name="AutoShape 48"/>
          <p:cNvSpPr>
            <a:spLocks noChangeArrowheads="1"/>
          </p:cNvSpPr>
          <p:nvPr/>
        </p:nvSpPr>
        <p:spPr bwMode="auto">
          <a:xfrm>
            <a:off x="2511380" y="0"/>
            <a:ext cx="1394698" cy="520700"/>
          </a:xfrm>
          <a:prstGeom prst="roundRect">
            <a:avLst>
              <a:gd name="adj" fmla="val 34731"/>
            </a:avLst>
          </a:prstGeom>
          <a:noFill/>
          <a:ln w="19050" algn="ctr">
            <a:solidFill>
              <a:srgbClr val="FF3399"/>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graphicFrame>
        <p:nvGraphicFramePr>
          <p:cNvPr id="418866" name="Object 50"/>
          <p:cNvGraphicFramePr>
            <a:graphicFrameLocks noChangeAspect="1"/>
          </p:cNvGraphicFramePr>
          <p:nvPr>
            <p:extLst>
              <p:ext uri="{D42A27DB-BD31-4B8C-83A1-F6EECF244321}">
                <p14:modId xmlns:p14="http://schemas.microsoft.com/office/powerpoint/2010/main" val="954489674"/>
              </p:ext>
            </p:extLst>
          </p:nvPr>
        </p:nvGraphicFramePr>
        <p:xfrm>
          <a:off x="1154113" y="1341438"/>
          <a:ext cx="730250" cy="542925"/>
        </p:xfrm>
        <a:graphic>
          <a:graphicData uri="http://schemas.openxmlformats.org/presentationml/2006/ole">
            <mc:AlternateContent xmlns:mc="http://schemas.openxmlformats.org/markup-compatibility/2006">
              <mc:Choice xmlns:v="urn:schemas-microsoft-com:vml" Requires="v">
                <p:oleObj spid="_x0000_s180453" name="数式" r:id="rId17" imgW="266400" imgH="228600" progId="Equation.3">
                  <p:embed/>
                </p:oleObj>
              </mc:Choice>
              <mc:Fallback>
                <p:oleObj name="数式" r:id="rId17" imgW="266400" imgH="228600" progId="Equation.3">
                  <p:embed/>
                  <p:pic>
                    <p:nvPicPr>
                      <p:cNvPr id="0" name=""/>
                      <p:cNvPicPr>
                        <a:picLocks noChangeAspect="1" noChangeArrowheads="1"/>
                      </p:cNvPicPr>
                      <p:nvPr/>
                    </p:nvPicPr>
                    <p:blipFill>
                      <a:blip r:embed="rId18"/>
                      <a:srcRect/>
                      <a:stretch>
                        <a:fillRect/>
                      </a:stretch>
                    </p:blipFill>
                    <p:spPr bwMode="auto">
                      <a:xfrm>
                        <a:off x="1154113" y="1341438"/>
                        <a:ext cx="73025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8867" name="Object 51"/>
          <p:cNvGraphicFramePr>
            <a:graphicFrameLocks noChangeAspect="1"/>
          </p:cNvGraphicFramePr>
          <p:nvPr>
            <p:extLst>
              <p:ext uri="{D42A27DB-BD31-4B8C-83A1-F6EECF244321}">
                <p14:modId xmlns:p14="http://schemas.microsoft.com/office/powerpoint/2010/main" val="3777851146"/>
              </p:ext>
            </p:extLst>
          </p:nvPr>
        </p:nvGraphicFramePr>
        <p:xfrm>
          <a:off x="1745985" y="1356776"/>
          <a:ext cx="1497013" cy="482600"/>
        </p:xfrm>
        <a:graphic>
          <a:graphicData uri="http://schemas.openxmlformats.org/presentationml/2006/ole">
            <mc:AlternateContent xmlns:mc="http://schemas.openxmlformats.org/markup-compatibility/2006">
              <mc:Choice xmlns:v="urn:schemas-microsoft-com:vml" Requires="v">
                <p:oleObj spid="_x0000_s180454" name="数式" r:id="rId19" imgW="545760" imgH="203040" progId="Equation.3">
                  <p:embed/>
                </p:oleObj>
              </mc:Choice>
              <mc:Fallback>
                <p:oleObj name="数式" r:id="rId19" imgW="545760" imgH="20304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45985" y="1356776"/>
                        <a:ext cx="1497013"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8868" name="Object 52"/>
          <p:cNvGraphicFramePr>
            <a:graphicFrameLocks noChangeAspect="1"/>
          </p:cNvGraphicFramePr>
          <p:nvPr>
            <p:extLst>
              <p:ext uri="{D42A27DB-BD31-4B8C-83A1-F6EECF244321}">
                <p14:modId xmlns:p14="http://schemas.microsoft.com/office/powerpoint/2010/main" val="1530647345"/>
              </p:ext>
            </p:extLst>
          </p:nvPr>
        </p:nvGraphicFramePr>
        <p:xfrm>
          <a:off x="506235" y="1445676"/>
          <a:ext cx="696912" cy="331787"/>
        </p:xfrm>
        <a:graphic>
          <a:graphicData uri="http://schemas.openxmlformats.org/presentationml/2006/ole">
            <mc:AlternateContent xmlns:mc="http://schemas.openxmlformats.org/markup-compatibility/2006">
              <mc:Choice xmlns:v="urn:schemas-microsoft-com:vml" Requires="v">
                <p:oleObj spid="_x0000_s180455" name="数式" r:id="rId21" imgW="253800" imgH="139680" progId="Equation.3">
                  <p:embed/>
                </p:oleObj>
              </mc:Choice>
              <mc:Fallback>
                <p:oleObj name="数式" r:id="rId21" imgW="253800" imgH="13968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6235" y="1445676"/>
                        <a:ext cx="696912" cy="331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8869" name="Freeform 53"/>
          <p:cNvSpPr>
            <a:spLocks/>
          </p:cNvSpPr>
          <p:nvPr/>
        </p:nvSpPr>
        <p:spPr bwMode="auto">
          <a:xfrm>
            <a:off x="463640" y="476519"/>
            <a:ext cx="206062" cy="875764"/>
          </a:xfrm>
          <a:custGeom>
            <a:avLst/>
            <a:gdLst>
              <a:gd name="T0" fmla="*/ 119 w 119"/>
              <a:gd name="T1" fmla="*/ 649 h 649"/>
              <a:gd name="T2" fmla="*/ 24 w 119"/>
              <a:gd name="T3" fmla="*/ 488 h 649"/>
              <a:gd name="T4" fmla="*/ 0 w 119"/>
              <a:gd name="T5" fmla="*/ 212 h 649"/>
              <a:gd name="T6" fmla="*/ 103 w 119"/>
              <a:gd name="T7" fmla="*/ 0 h 649"/>
              <a:gd name="connsiteX0" fmla="*/ 10000 w 11160"/>
              <a:gd name="connsiteY0" fmla="*/ 10000 h 10000"/>
              <a:gd name="connsiteX1" fmla="*/ 2017 w 11160"/>
              <a:gd name="connsiteY1" fmla="*/ 7519 h 10000"/>
              <a:gd name="connsiteX2" fmla="*/ 0 w 11160"/>
              <a:gd name="connsiteY2" fmla="*/ 3267 h 10000"/>
              <a:gd name="connsiteX3" fmla="*/ 8655 w 11160"/>
              <a:gd name="connsiteY3" fmla="*/ 0 h 10000"/>
              <a:gd name="connsiteX0" fmla="*/ 7983 w 13205"/>
              <a:gd name="connsiteY0" fmla="*/ 10000 h 10000"/>
              <a:gd name="connsiteX1" fmla="*/ 0 w 13205"/>
              <a:gd name="connsiteY1" fmla="*/ 7519 h 10000"/>
              <a:gd name="connsiteX2" fmla="*/ 11252 w 13205"/>
              <a:gd name="connsiteY2" fmla="*/ 3642 h 10000"/>
              <a:gd name="connsiteX3" fmla="*/ 6638 w 13205"/>
              <a:gd name="connsiteY3" fmla="*/ 0 h 10000"/>
              <a:gd name="connsiteX0" fmla="*/ 7983 w 7983"/>
              <a:gd name="connsiteY0" fmla="*/ 10000 h 10000"/>
              <a:gd name="connsiteX1" fmla="*/ 0 w 7983"/>
              <a:gd name="connsiteY1" fmla="*/ 7519 h 10000"/>
              <a:gd name="connsiteX2" fmla="*/ 6638 w 7983"/>
              <a:gd name="connsiteY2" fmla="*/ 0 h 10000"/>
              <a:gd name="connsiteX0" fmla="*/ 1685 w 1685"/>
              <a:gd name="connsiteY0" fmla="*/ 10000 h 10000"/>
              <a:gd name="connsiteX1" fmla="*/ 0 w 1685"/>
              <a:gd name="connsiteY1" fmla="*/ 0 h 10000"/>
              <a:gd name="connsiteX0" fmla="*/ 346742 w 346742"/>
              <a:gd name="connsiteY0" fmla="*/ 8750 h 8750"/>
              <a:gd name="connsiteX1" fmla="*/ 0 w 346742"/>
              <a:gd name="connsiteY1" fmla="*/ 0 h 8750"/>
            </a:gdLst>
            <a:ahLst/>
            <a:cxnLst>
              <a:cxn ang="0">
                <a:pos x="connsiteX0" y="connsiteY0"/>
              </a:cxn>
              <a:cxn ang="0">
                <a:pos x="connsiteX1" y="connsiteY1"/>
              </a:cxn>
            </a:cxnLst>
            <a:rect l="l" t="t" r="r" b="b"/>
            <a:pathLst>
              <a:path w="346742" h="8750">
                <a:moveTo>
                  <a:pt x="346742" y="8750"/>
                </a:moveTo>
                <a:lnTo>
                  <a:pt x="0" y="0"/>
                </a:lnTo>
              </a:path>
            </a:pathLst>
          </a:custGeom>
          <a:noFill/>
          <a:ln w="57150" cmpd="sng">
            <a:solidFill>
              <a:srgbClr val="FF3399"/>
            </a:solidFill>
            <a:prstDash val="sysDot"/>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graphicFrame>
        <p:nvGraphicFramePr>
          <p:cNvPr id="418892" name="Object 76"/>
          <p:cNvGraphicFramePr>
            <a:graphicFrameLocks noChangeAspect="1"/>
          </p:cNvGraphicFramePr>
          <p:nvPr>
            <p:extLst>
              <p:ext uri="{D42A27DB-BD31-4B8C-83A1-F6EECF244321}">
                <p14:modId xmlns:p14="http://schemas.microsoft.com/office/powerpoint/2010/main" val="3588740739"/>
              </p:ext>
            </p:extLst>
          </p:nvPr>
        </p:nvGraphicFramePr>
        <p:xfrm>
          <a:off x="229428" y="0"/>
          <a:ext cx="3638550" cy="549275"/>
        </p:xfrm>
        <a:graphic>
          <a:graphicData uri="http://schemas.openxmlformats.org/presentationml/2006/ole">
            <mc:AlternateContent xmlns:mc="http://schemas.openxmlformats.org/markup-compatibility/2006">
              <mc:Choice xmlns:v="urn:schemas-microsoft-com:vml" Requires="v">
                <p:oleObj spid="_x0000_s180456" name="数式" r:id="rId23" imgW="1180800" imgH="228600" progId="Equation.3">
                  <p:embed/>
                </p:oleObj>
              </mc:Choice>
              <mc:Fallback>
                <p:oleObj name="数式" r:id="rId23" imgW="1180800" imgH="22860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29428" y="0"/>
                        <a:ext cx="3638550"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8854" name="Object 38"/>
          <p:cNvGraphicFramePr>
            <a:graphicFrameLocks noChangeAspect="1"/>
          </p:cNvGraphicFramePr>
          <p:nvPr>
            <p:extLst>
              <p:ext uri="{D42A27DB-BD31-4B8C-83A1-F6EECF244321}">
                <p14:modId xmlns:p14="http://schemas.microsoft.com/office/powerpoint/2010/main" val="2826332180"/>
              </p:ext>
            </p:extLst>
          </p:nvPr>
        </p:nvGraphicFramePr>
        <p:xfrm>
          <a:off x="3121731" y="759082"/>
          <a:ext cx="1252537" cy="482600"/>
        </p:xfrm>
        <a:graphic>
          <a:graphicData uri="http://schemas.openxmlformats.org/presentationml/2006/ole">
            <mc:AlternateContent xmlns:mc="http://schemas.openxmlformats.org/markup-compatibility/2006">
              <mc:Choice xmlns:v="urn:schemas-microsoft-com:vml" Requires="v">
                <p:oleObj spid="_x0000_s180457" name="数式" r:id="rId25" imgW="457200" imgH="203040" progId="Equation.3">
                  <p:embed/>
                </p:oleObj>
              </mc:Choice>
              <mc:Fallback>
                <p:oleObj name="数式" r:id="rId25" imgW="457200" imgH="203040"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121731" y="759082"/>
                        <a:ext cx="12525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8988" name="Rectangle 172"/>
          <p:cNvSpPr>
            <a:spLocks noChangeArrowheads="1"/>
          </p:cNvSpPr>
          <p:nvPr/>
        </p:nvSpPr>
        <p:spPr bwMode="auto">
          <a:xfrm>
            <a:off x="4125868" y="-90153"/>
            <a:ext cx="15579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dirty="0">
                <a:solidFill>
                  <a:srgbClr val="FF3399"/>
                </a:solidFill>
                <a:cs typeface="Times New Roman" pitchFamily="18" charset="0"/>
              </a:rPr>
              <a:t>0(</a:t>
            </a:r>
            <a:r>
              <a:rPr lang="en-US" altLang="ja-JP" i="1" dirty="0">
                <a:solidFill>
                  <a:srgbClr val="FF3399"/>
                </a:solidFill>
                <a:latin typeface="Bookman Old Style" pitchFamily="18" charset="0"/>
                <a:cs typeface="Times New Roman" pitchFamily="18" charset="0"/>
              </a:rPr>
              <a:t>t </a:t>
            </a:r>
            <a:r>
              <a:rPr lang="ja-JP" altLang="en-US" dirty="0">
                <a:solidFill>
                  <a:srgbClr val="FF3399"/>
                </a:solidFill>
                <a:latin typeface="ＭＳ Ｐゴシック" charset="-128"/>
              </a:rPr>
              <a:t>→∞</a:t>
            </a:r>
            <a:r>
              <a:rPr lang="en-US" altLang="ja-JP" dirty="0">
                <a:solidFill>
                  <a:srgbClr val="FF3399"/>
                </a:solidFill>
                <a:cs typeface="Times New Roman" pitchFamily="18" charset="0"/>
              </a:rPr>
              <a:t>)</a:t>
            </a:r>
            <a:endParaRPr lang="en-US" altLang="ja-JP" dirty="0">
              <a:solidFill>
                <a:srgbClr val="FF3399"/>
              </a:solidFill>
              <a:latin typeface="ＭＳ Ｐゴシック" charset="-128"/>
              <a:cs typeface="Times New Roman" pitchFamily="18" charset="0"/>
            </a:endParaRPr>
          </a:p>
        </p:txBody>
      </p:sp>
      <p:sp>
        <p:nvSpPr>
          <p:cNvPr id="418993" name="Oval 177"/>
          <p:cNvSpPr>
            <a:spLocks noChangeArrowheads="1"/>
          </p:cNvSpPr>
          <p:nvPr/>
        </p:nvSpPr>
        <p:spPr bwMode="auto">
          <a:xfrm>
            <a:off x="3952612" y="3032650"/>
            <a:ext cx="215900" cy="215900"/>
          </a:xfrm>
          <a:prstGeom prst="ellipse">
            <a:avLst/>
          </a:prstGeom>
          <a:solidFill>
            <a:srgbClr val="FFCC66"/>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418994" name="Oval 178"/>
          <p:cNvSpPr>
            <a:spLocks noChangeArrowheads="1"/>
          </p:cNvSpPr>
          <p:nvPr/>
        </p:nvSpPr>
        <p:spPr bwMode="auto">
          <a:xfrm>
            <a:off x="909637" y="3070225"/>
            <a:ext cx="215900" cy="215900"/>
          </a:xfrm>
          <a:prstGeom prst="ellipse">
            <a:avLst/>
          </a:prstGeom>
          <a:solidFill>
            <a:srgbClr val="FFCC66"/>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418995" name="Oval 179"/>
          <p:cNvSpPr>
            <a:spLocks noChangeArrowheads="1"/>
          </p:cNvSpPr>
          <p:nvPr/>
        </p:nvSpPr>
        <p:spPr bwMode="auto">
          <a:xfrm>
            <a:off x="893762" y="3703637"/>
            <a:ext cx="215900" cy="215900"/>
          </a:xfrm>
          <a:prstGeom prst="ellipse">
            <a:avLst/>
          </a:prstGeom>
          <a:solidFill>
            <a:srgbClr val="FFCC66"/>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418996" name="Oval 180"/>
          <p:cNvSpPr>
            <a:spLocks noChangeArrowheads="1"/>
          </p:cNvSpPr>
          <p:nvPr/>
        </p:nvSpPr>
        <p:spPr bwMode="auto">
          <a:xfrm>
            <a:off x="3952612" y="3678763"/>
            <a:ext cx="215900" cy="215900"/>
          </a:xfrm>
          <a:prstGeom prst="ellipse">
            <a:avLst/>
          </a:prstGeom>
          <a:solidFill>
            <a:srgbClr val="FFCC66"/>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418997" name="Line 181"/>
          <p:cNvSpPr>
            <a:spLocks noChangeShapeType="1"/>
          </p:cNvSpPr>
          <p:nvPr/>
        </p:nvSpPr>
        <p:spPr bwMode="auto">
          <a:xfrm>
            <a:off x="1001712" y="3798887"/>
            <a:ext cx="1588" cy="661988"/>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418998" name="Line 182"/>
          <p:cNvSpPr>
            <a:spLocks noChangeShapeType="1"/>
          </p:cNvSpPr>
          <p:nvPr/>
        </p:nvSpPr>
        <p:spPr bwMode="auto">
          <a:xfrm>
            <a:off x="4057387" y="3358088"/>
            <a:ext cx="1588" cy="438150"/>
          </a:xfrm>
          <a:prstGeom prst="line">
            <a:avLst/>
          </a:prstGeom>
          <a:noFill/>
          <a:ln w="571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418999" name="Line 183"/>
          <p:cNvSpPr>
            <a:spLocks noChangeShapeType="1"/>
          </p:cNvSpPr>
          <p:nvPr/>
        </p:nvSpPr>
        <p:spPr bwMode="auto">
          <a:xfrm flipH="1">
            <a:off x="4267894" y="3549827"/>
            <a:ext cx="6981" cy="367126"/>
          </a:xfrm>
          <a:prstGeom prst="line">
            <a:avLst/>
          </a:prstGeom>
          <a:noFill/>
          <a:ln w="571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419003" name="Rectangle 187"/>
          <p:cNvSpPr>
            <a:spLocks noChangeArrowheads="1"/>
          </p:cNvSpPr>
          <p:nvPr/>
        </p:nvSpPr>
        <p:spPr bwMode="auto">
          <a:xfrm>
            <a:off x="4209787" y="2894538"/>
            <a:ext cx="9969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996633"/>
                </a:solidFill>
                <a:latin typeface="ＭＳ Ｐゴシック" charset="-128"/>
                <a:cs typeface="Times New Roman" pitchFamily="18" charset="0"/>
              </a:rPr>
              <a:t>浮力</a:t>
            </a:r>
            <a:endParaRPr lang="ja-JP" altLang="en-US" dirty="0">
              <a:solidFill>
                <a:srgbClr val="996633"/>
              </a:solidFill>
              <a:latin typeface="ＭＳ Ｐゴシック" charset="-128"/>
            </a:endParaRPr>
          </a:p>
        </p:txBody>
      </p:sp>
      <p:sp>
        <p:nvSpPr>
          <p:cNvPr id="419004" name="Rectangle 188"/>
          <p:cNvSpPr>
            <a:spLocks noChangeArrowheads="1"/>
          </p:cNvSpPr>
          <p:nvPr/>
        </p:nvSpPr>
        <p:spPr bwMode="auto">
          <a:xfrm>
            <a:off x="4135175" y="4013725"/>
            <a:ext cx="12668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a:solidFill>
                  <a:srgbClr val="996633"/>
                </a:solidFill>
                <a:latin typeface="ＭＳ Ｐゴシック" charset="-128"/>
                <a:cs typeface="Times New Roman" pitchFamily="18" charset="0"/>
              </a:rPr>
              <a:t>重力　</a:t>
            </a:r>
            <a:endParaRPr lang="ja-JP" altLang="en-US">
              <a:solidFill>
                <a:srgbClr val="996633"/>
              </a:solidFill>
              <a:latin typeface="ＭＳ Ｐゴシック" charset="-128"/>
            </a:endParaRPr>
          </a:p>
        </p:txBody>
      </p:sp>
      <p:sp>
        <p:nvSpPr>
          <p:cNvPr id="419006" name="Rectangle 190"/>
          <p:cNvSpPr>
            <a:spLocks noChangeArrowheads="1"/>
          </p:cNvSpPr>
          <p:nvPr/>
        </p:nvSpPr>
        <p:spPr bwMode="auto">
          <a:xfrm>
            <a:off x="392112" y="6122987"/>
            <a:ext cx="1403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a:solidFill>
                  <a:srgbClr val="000000"/>
                </a:solidFill>
                <a:latin typeface="ＭＳ Ｐゴシック" charset="-128"/>
              </a:rPr>
              <a:t>真空中</a:t>
            </a:r>
          </a:p>
        </p:txBody>
      </p:sp>
      <p:sp>
        <p:nvSpPr>
          <p:cNvPr id="419007" name="Rectangle 191"/>
          <p:cNvSpPr>
            <a:spLocks noChangeArrowheads="1"/>
          </p:cNvSpPr>
          <p:nvPr/>
        </p:nvSpPr>
        <p:spPr bwMode="auto">
          <a:xfrm>
            <a:off x="3422387" y="6134625"/>
            <a:ext cx="1403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a:solidFill>
                  <a:srgbClr val="000000"/>
                </a:solidFill>
                <a:latin typeface="ＭＳ Ｐゴシック" charset="-128"/>
              </a:rPr>
              <a:t>流体中</a:t>
            </a:r>
          </a:p>
        </p:txBody>
      </p:sp>
      <p:sp>
        <p:nvSpPr>
          <p:cNvPr id="419012" name="Line 196"/>
          <p:cNvSpPr>
            <a:spLocks noChangeShapeType="1"/>
          </p:cNvSpPr>
          <p:nvPr/>
        </p:nvSpPr>
        <p:spPr bwMode="auto">
          <a:xfrm>
            <a:off x="4057387" y="3786713"/>
            <a:ext cx="1588" cy="6619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419015" name="Rectangle 199"/>
          <p:cNvSpPr>
            <a:spLocks noChangeArrowheads="1"/>
          </p:cNvSpPr>
          <p:nvPr/>
        </p:nvSpPr>
        <p:spPr bwMode="auto">
          <a:xfrm>
            <a:off x="4530462" y="3424763"/>
            <a:ext cx="14033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a:solidFill>
                  <a:srgbClr val="996633"/>
                </a:solidFill>
                <a:latin typeface="ＭＳ Ｐゴシック" charset="-128"/>
                <a:cs typeface="Times New Roman" pitchFamily="18" charset="0"/>
              </a:rPr>
              <a:t>抵抗力</a:t>
            </a:r>
            <a:endParaRPr lang="ja-JP" altLang="en-US">
              <a:solidFill>
                <a:srgbClr val="996633"/>
              </a:solidFill>
              <a:latin typeface="ＭＳ Ｐゴシック" charset="-128"/>
            </a:endParaRPr>
          </a:p>
        </p:txBody>
      </p:sp>
      <p:sp>
        <p:nvSpPr>
          <p:cNvPr id="419018" name="Rectangle 202"/>
          <p:cNvSpPr>
            <a:spLocks noChangeArrowheads="1"/>
          </p:cNvSpPr>
          <p:nvPr/>
        </p:nvSpPr>
        <p:spPr bwMode="auto">
          <a:xfrm>
            <a:off x="1185862" y="4983162"/>
            <a:ext cx="16938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rPr>
              <a:t>加速し</a:t>
            </a:r>
          </a:p>
          <a:p>
            <a:pPr>
              <a:spcBef>
                <a:spcPct val="0"/>
              </a:spcBef>
            </a:pPr>
            <a:r>
              <a:rPr lang="ja-JP" altLang="en-US" dirty="0">
                <a:solidFill>
                  <a:srgbClr val="000000"/>
                </a:solidFill>
                <a:latin typeface="ＭＳ Ｐゴシック" charset="-128"/>
              </a:rPr>
              <a:t>続ける</a:t>
            </a:r>
          </a:p>
        </p:txBody>
      </p:sp>
      <p:sp>
        <p:nvSpPr>
          <p:cNvPr id="419024" name="Rectangle 208"/>
          <p:cNvSpPr>
            <a:spLocks noChangeArrowheads="1"/>
          </p:cNvSpPr>
          <p:nvPr/>
        </p:nvSpPr>
        <p:spPr bwMode="auto">
          <a:xfrm>
            <a:off x="4408084" y="4882801"/>
            <a:ext cx="2540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rPr>
              <a:t>つりあって</a:t>
            </a:r>
          </a:p>
          <a:p>
            <a:pPr>
              <a:spcBef>
                <a:spcPct val="0"/>
              </a:spcBef>
            </a:pPr>
            <a:r>
              <a:rPr lang="ja-JP" altLang="en-US" dirty="0">
                <a:solidFill>
                  <a:srgbClr val="000000"/>
                </a:solidFill>
                <a:latin typeface="ＭＳ Ｐゴシック" charset="-128"/>
              </a:rPr>
              <a:t>等速になる</a:t>
            </a:r>
          </a:p>
        </p:txBody>
      </p:sp>
      <p:sp>
        <p:nvSpPr>
          <p:cNvPr id="419025" name="Rectangle 209"/>
          <p:cNvSpPr>
            <a:spLocks noChangeArrowheads="1"/>
          </p:cNvSpPr>
          <p:nvPr/>
        </p:nvSpPr>
        <p:spPr bwMode="auto">
          <a:xfrm>
            <a:off x="1193800" y="3779837"/>
            <a:ext cx="12668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a:solidFill>
                  <a:srgbClr val="996633"/>
                </a:solidFill>
                <a:latin typeface="ＭＳ Ｐゴシック" charset="-128"/>
                <a:cs typeface="Times New Roman" pitchFamily="18" charset="0"/>
              </a:rPr>
              <a:t>重力　</a:t>
            </a:r>
            <a:endParaRPr lang="ja-JP" altLang="en-US">
              <a:solidFill>
                <a:srgbClr val="996633"/>
              </a:solidFill>
              <a:latin typeface="ＭＳ Ｐゴシック" charset="-128"/>
            </a:endParaRPr>
          </a:p>
        </p:txBody>
      </p:sp>
      <p:sp>
        <p:nvSpPr>
          <p:cNvPr id="47" name="AutoShape 3"/>
          <p:cNvSpPr>
            <a:spLocks noChangeArrowheads="1"/>
          </p:cNvSpPr>
          <p:nvPr/>
        </p:nvSpPr>
        <p:spPr bwMode="auto">
          <a:xfrm>
            <a:off x="915808" y="94066"/>
            <a:ext cx="1350873" cy="472604"/>
          </a:xfrm>
          <a:prstGeom prst="roundRect">
            <a:avLst>
              <a:gd name="adj" fmla="val 36787"/>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48" name="Line 5"/>
          <p:cNvSpPr>
            <a:spLocks noChangeShapeType="1"/>
          </p:cNvSpPr>
          <p:nvPr/>
        </p:nvSpPr>
        <p:spPr bwMode="auto">
          <a:xfrm>
            <a:off x="2261835" y="549967"/>
            <a:ext cx="970761" cy="338676"/>
          </a:xfrm>
          <a:prstGeom prst="line">
            <a:avLst/>
          </a:prstGeom>
          <a:noFill/>
          <a:ln w="57150">
            <a:solidFill>
              <a:srgbClr val="00B0F0"/>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49" name="円形吹き出し 183"/>
          <p:cNvSpPr>
            <a:spLocks noChangeArrowheads="1"/>
          </p:cNvSpPr>
          <p:nvPr/>
        </p:nvSpPr>
        <p:spPr bwMode="auto">
          <a:xfrm>
            <a:off x="4254306" y="429850"/>
            <a:ext cx="1206268" cy="398745"/>
          </a:xfrm>
          <a:prstGeom prst="wedgeEllipseCallout">
            <a:avLst>
              <a:gd name="adj1" fmla="val -62435"/>
              <a:gd name="adj2" fmla="val 60475"/>
            </a:avLst>
          </a:prstGeom>
          <a:noFill/>
          <a:ln w="9525"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nchorCtr="1"/>
          <a:lstStyle/>
          <a:p>
            <a:pPr algn="ctr" fontAlgn="base">
              <a:spcBef>
                <a:spcPct val="20000"/>
              </a:spcBef>
              <a:spcAft>
                <a:spcPct val="0"/>
              </a:spcAft>
            </a:pPr>
            <a:r>
              <a:rPr lang="ja-JP" altLang="en-US" sz="2400" dirty="0">
                <a:solidFill>
                  <a:srgbClr val="996633"/>
                </a:solidFill>
                <a:cs typeface="Times New Roman" pitchFamily="18" charset="0"/>
              </a:rPr>
              <a:t>定数 </a:t>
            </a:r>
            <a:r>
              <a:rPr lang="en-US" altLang="ja-JP" sz="2400" dirty="0">
                <a:solidFill>
                  <a:srgbClr val="996633"/>
                </a:solidFill>
                <a:cs typeface="Times New Roman" pitchFamily="18" charset="0"/>
              </a:rPr>
              <a:t>!</a:t>
            </a:r>
            <a:endParaRPr lang="ja-JP" altLang="en-US" sz="2400" dirty="0">
              <a:solidFill>
                <a:srgbClr val="996633"/>
              </a:solidFill>
              <a:cs typeface="Times New Roman" pitchFamily="18" charset="0"/>
            </a:endParaRPr>
          </a:p>
        </p:txBody>
      </p:sp>
      <p:sp>
        <p:nvSpPr>
          <p:cNvPr id="54" name="AutoShape 3"/>
          <p:cNvSpPr>
            <a:spLocks noChangeArrowheads="1"/>
          </p:cNvSpPr>
          <p:nvPr/>
        </p:nvSpPr>
        <p:spPr bwMode="auto">
          <a:xfrm>
            <a:off x="4738255" y="788466"/>
            <a:ext cx="385947" cy="471487"/>
          </a:xfrm>
          <a:prstGeom prst="roundRect">
            <a:avLst>
              <a:gd name="adj" fmla="val 36787"/>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55" name="Line 6"/>
          <p:cNvSpPr>
            <a:spLocks noChangeShapeType="1"/>
          </p:cNvSpPr>
          <p:nvPr/>
        </p:nvSpPr>
        <p:spPr bwMode="auto">
          <a:xfrm flipH="1">
            <a:off x="1716066" y="1114818"/>
            <a:ext cx="2855933" cy="375780"/>
          </a:xfrm>
          <a:prstGeom prst="line">
            <a:avLst/>
          </a:prstGeom>
          <a:noFill/>
          <a:ln w="57150">
            <a:solidFill>
              <a:srgbClr val="00B0F0"/>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56" name="Line 9"/>
          <p:cNvSpPr>
            <a:spLocks noChangeShapeType="1"/>
          </p:cNvSpPr>
          <p:nvPr/>
        </p:nvSpPr>
        <p:spPr bwMode="auto">
          <a:xfrm>
            <a:off x="2177333" y="594202"/>
            <a:ext cx="1079434" cy="295145"/>
          </a:xfrm>
          <a:prstGeom prst="line">
            <a:avLst/>
          </a:prstGeom>
          <a:noFill/>
          <a:ln w="57150">
            <a:solidFill>
              <a:srgbClr val="FF9999"/>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57" name="AutoShape 10"/>
          <p:cNvSpPr>
            <a:spLocks noChangeArrowheads="1"/>
          </p:cNvSpPr>
          <p:nvPr/>
        </p:nvSpPr>
        <p:spPr bwMode="auto">
          <a:xfrm>
            <a:off x="915639" y="96185"/>
            <a:ext cx="1339045" cy="471487"/>
          </a:xfrm>
          <a:prstGeom prst="roundRect">
            <a:avLst>
              <a:gd name="adj" fmla="val 36787"/>
            </a:avLst>
          </a:prstGeom>
          <a:noFill/>
          <a:ln w="57150" algn="ctr">
            <a:solidFill>
              <a:srgbClr val="FF99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64" name="AutoShape 3"/>
          <p:cNvSpPr>
            <a:spLocks noChangeArrowheads="1"/>
          </p:cNvSpPr>
          <p:nvPr/>
        </p:nvSpPr>
        <p:spPr bwMode="auto">
          <a:xfrm>
            <a:off x="2544544" y="0"/>
            <a:ext cx="1325997" cy="513567"/>
          </a:xfrm>
          <a:prstGeom prst="roundRect">
            <a:avLst>
              <a:gd name="adj" fmla="val 36787"/>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65" name="Line 5"/>
          <p:cNvSpPr>
            <a:spLocks noChangeShapeType="1"/>
          </p:cNvSpPr>
          <p:nvPr/>
        </p:nvSpPr>
        <p:spPr bwMode="auto">
          <a:xfrm flipH="1">
            <a:off x="2705622" y="504273"/>
            <a:ext cx="414159" cy="1061480"/>
          </a:xfrm>
          <a:prstGeom prst="line">
            <a:avLst/>
          </a:prstGeom>
          <a:noFill/>
          <a:ln w="57150">
            <a:solidFill>
              <a:srgbClr val="00B0F0"/>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grpSp>
        <p:nvGrpSpPr>
          <p:cNvPr id="3" name="グループ化 2"/>
          <p:cNvGrpSpPr/>
          <p:nvPr/>
        </p:nvGrpSpPr>
        <p:grpSpPr>
          <a:xfrm>
            <a:off x="920902" y="5020957"/>
            <a:ext cx="215900" cy="757238"/>
            <a:chOff x="1525740" y="5073345"/>
            <a:chExt cx="215900" cy="757238"/>
          </a:xfrm>
        </p:grpSpPr>
        <p:sp>
          <p:nvSpPr>
            <p:cNvPr id="66" name="Oval 179"/>
            <p:cNvSpPr>
              <a:spLocks noChangeArrowheads="1"/>
            </p:cNvSpPr>
            <p:nvPr/>
          </p:nvSpPr>
          <p:spPr bwMode="auto">
            <a:xfrm>
              <a:off x="1525740" y="5073345"/>
              <a:ext cx="215900" cy="215900"/>
            </a:xfrm>
            <a:prstGeom prst="ellipse">
              <a:avLst/>
            </a:prstGeom>
            <a:solidFill>
              <a:srgbClr val="FFCC66"/>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67" name="Line 181"/>
            <p:cNvSpPr>
              <a:spLocks noChangeShapeType="1"/>
            </p:cNvSpPr>
            <p:nvPr/>
          </p:nvSpPr>
          <p:spPr bwMode="auto">
            <a:xfrm>
              <a:off x="1633690" y="5168595"/>
              <a:ext cx="1588" cy="661988"/>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grpSp>
      <p:grpSp>
        <p:nvGrpSpPr>
          <p:cNvPr id="2" name="グループ化 1"/>
          <p:cNvGrpSpPr/>
          <p:nvPr/>
        </p:nvGrpSpPr>
        <p:grpSpPr>
          <a:xfrm>
            <a:off x="3979751" y="4763091"/>
            <a:ext cx="325721" cy="1090612"/>
            <a:chOff x="3194093" y="3739650"/>
            <a:chExt cx="325721" cy="1090612"/>
          </a:xfrm>
        </p:grpSpPr>
        <p:sp>
          <p:nvSpPr>
            <p:cNvPr id="68" name="Oval 180"/>
            <p:cNvSpPr>
              <a:spLocks noChangeArrowheads="1"/>
            </p:cNvSpPr>
            <p:nvPr/>
          </p:nvSpPr>
          <p:spPr bwMode="auto">
            <a:xfrm>
              <a:off x="3194093" y="4060325"/>
              <a:ext cx="215900" cy="215900"/>
            </a:xfrm>
            <a:prstGeom prst="ellipse">
              <a:avLst/>
            </a:prstGeom>
            <a:solidFill>
              <a:srgbClr val="FFCC66"/>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69" name="Line 182"/>
            <p:cNvSpPr>
              <a:spLocks noChangeShapeType="1"/>
            </p:cNvSpPr>
            <p:nvPr/>
          </p:nvSpPr>
          <p:spPr bwMode="auto">
            <a:xfrm>
              <a:off x="3298868" y="3739650"/>
              <a:ext cx="1588" cy="438150"/>
            </a:xfrm>
            <a:prstGeom prst="line">
              <a:avLst/>
            </a:prstGeom>
            <a:noFill/>
            <a:ln w="571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70" name="Line 183"/>
            <p:cNvSpPr>
              <a:spLocks noChangeShapeType="1"/>
            </p:cNvSpPr>
            <p:nvPr/>
          </p:nvSpPr>
          <p:spPr bwMode="auto">
            <a:xfrm>
              <a:off x="3516356" y="3906337"/>
              <a:ext cx="3458" cy="603032"/>
            </a:xfrm>
            <a:prstGeom prst="line">
              <a:avLst/>
            </a:prstGeom>
            <a:noFill/>
            <a:ln w="571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71" name="Line 196"/>
            <p:cNvSpPr>
              <a:spLocks noChangeShapeType="1"/>
            </p:cNvSpPr>
            <p:nvPr/>
          </p:nvSpPr>
          <p:spPr bwMode="auto">
            <a:xfrm>
              <a:off x="3298868" y="4168275"/>
              <a:ext cx="1588" cy="66198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grpSp>
      <p:sp>
        <p:nvSpPr>
          <p:cNvPr id="89" name="Rectangle 39"/>
          <p:cNvSpPr>
            <a:spLocks noChangeArrowheads="1"/>
          </p:cNvSpPr>
          <p:nvPr/>
        </p:nvSpPr>
        <p:spPr bwMode="auto">
          <a:xfrm>
            <a:off x="0" y="2200625"/>
            <a:ext cx="2943616"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latin typeface="Century" pitchFamily="18" charset="0"/>
                <a:cs typeface="Times New Roman" pitchFamily="18" charset="0"/>
              </a:rPr>
              <a:t>終端速度はこの式で　</a:t>
            </a:r>
            <a:endParaRPr lang="ja-JP" altLang="en-US" dirty="0"/>
          </a:p>
        </p:txBody>
      </p:sp>
      <p:sp>
        <p:nvSpPr>
          <p:cNvPr id="90" name="Rectangle 39"/>
          <p:cNvSpPr>
            <a:spLocks noChangeArrowheads="1"/>
          </p:cNvSpPr>
          <p:nvPr/>
        </p:nvSpPr>
        <p:spPr bwMode="auto">
          <a:xfrm>
            <a:off x="4487991" y="2195901"/>
            <a:ext cx="340708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latin typeface="Century" pitchFamily="18" charset="0"/>
                <a:cs typeface="Times New Roman" pitchFamily="18" charset="0"/>
              </a:rPr>
              <a:t>とおくことでも求められる。</a:t>
            </a:r>
            <a:endParaRPr lang="ja-JP" altLang="en-US" dirty="0"/>
          </a:p>
        </p:txBody>
      </p:sp>
      <p:graphicFrame>
        <p:nvGraphicFramePr>
          <p:cNvPr id="92" name="オブジェクト 91"/>
          <p:cNvGraphicFramePr>
            <a:graphicFrameLocks noChangeAspect="1"/>
          </p:cNvGraphicFramePr>
          <p:nvPr>
            <p:extLst>
              <p:ext uri="{D42A27DB-BD31-4B8C-83A1-F6EECF244321}">
                <p14:modId xmlns:p14="http://schemas.microsoft.com/office/powerpoint/2010/main" val="3588323923"/>
              </p:ext>
            </p:extLst>
          </p:nvPr>
        </p:nvGraphicFramePr>
        <p:xfrm>
          <a:off x="3287841" y="2046498"/>
          <a:ext cx="1200150" cy="969962"/>
        </p:xfrm>
        <a:graphic>
          <a:graphicData uri="http://schemas.openxmlformats.org/presentationml/2006/ole">
            <mc:AlternateContent xmlns:mc="http://schemas.openxmlformats.org/markup-compatibility/2006">
              <mc:Choice xmlns:v="urn:schemas-microsoft-com:vml" Requires="v">
                <p:oleObj spid="_x0000_s180458" name="Equation" r:id="rId27" imgW="482400" imgH="393480" progId="Equation.DSMT4">
                  <p:embed/>
                </p:oleObj>
              </mc:Choice>
              <mc:Fallback>
                <p:oleObj name="Equation" r:id="rId27" imgW="482400" imgH="393480" progId="Equation.DSMT4">
                  <p:embed/>
                  <p:pic>
                    <p:nvPicPr>
                      <p:cNvPr id="0" name=""/>
                      <p:cNvPicPr>
                        <a:picLocks noChangeAspect="1" noChangeArrowheads="1"/>
                      </p:cNvPicPr>
                      <p:nvPr/>
                    </p:nvPicPr>
                    <p:blipFill>
                      <a:blip r:embed="rId28"/>
                      <a:srcRect/>
                      <a:stretch>
                        <a:fillRect/>
                      </a:stretch>
                    </p:blipFill>
                    <p:spPr bwMode="auto">
                      <a:xfrm>
                        <a:off x="3287841" y="2046498"/>
                        <a:ext cx="120015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3" name="Line 44"/>
          <p:cNvSpPr>
            <a:spLocks noChangeShapeType="1"/>
          </p:cNvSpPr>
          <p:nvPr/>
        </p:nvSpPr>
        <p:spPr bwMode="auto">
          <a:xfrm flipV="1">
            <a:off x="2730673" y="1540678"/>
            <a:ext cx="4065022" cy="776634"/>
          </a:xfrm>
          <a:prstGeom prst="line">
            <a:avLst/>
          </a:prstGeom>
          <a:noFill/>
          <a:ln w="57150">
            <a:solidFill>
              <a:srgbClr val="00B0F0"/>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Tree>
    <p:extLst>
      <p:ext uri="{BB962C8B-B14F-4D97-AF65-F5344CB8AC3E}">
        <p14:creationId xmlns:p14="http://schemas.microsoft.com/office/powerpoint/2010/main" val="2470508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88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885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188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885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8864"/>
                                        </p:tgtEl>
                                        <p:attrNameLst>
                                          <p:attrName>style.visibility</p:attrName>
                                        </p:attrNameLst>
                                      </p:cBhvr>
                                      <p:to>
                                        <p:strVal val="visible"/>
                                      </p:to>
                                    </p:set>
                                  </p:childTnLst>
                                </p:cTn>
                              </p:par>
                              <p:par>
                                <p:cTn id="19" presetID="35" presetClass="emph" presetSubtype="0" repeatCount="10000" fill="hold" grpId="1" nodeType="withEffect">
                                  <p:stCondLst>
                                    <p:cond delay="0"/>
                                  </p:stCondLst>
                                  <p:childTnLst>
                                    <p:anim calcmode="discrete" valueType="str">
                                      <p:cBhvr>
                                        <p:cTn id="20" dur="500" fill="hold"/>
                                        <p:tgtEl>
                                          <p:spTgt spid="418864"/>
                                        </p:tgtEl>
                                        <p:attrNameLst>
                                          <p:attrName>style.visibility</p:attrName>
                                        </p:attrNameLst>
                                      </p:cBhvr>
                                      <p:tavLst>
                                        <p:tav tm="0">
                                          <p:val>
                                            <p:strVal val="hidden"/>
                                          </p:val>
                                        </p:tav>
                                        <p:tav tm="50000">
                                          <p:val>
                                            <p:strVal val="visible"/>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886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1898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35" presetClass="emph" presetSubtype="0" repeatCount="10000" fill="hold" grpId="1" nodeType="withEffect">
                                  <p:stCondLst>
                                    <p:cond delay="0"/>
                                  </p:stCondLst>
                                  <p:childTnLst>
                                    <p:anim calcmode="discrete" valueType="str">
                                      <p:cBhvr>
                                        <p:cTn id="32" dur="500" fill="hold"/>
                                        <p:tgtEl>
                                          <p:spTgt spid="47"/>
                                        </p:tgtEl>
                                        <p:attrNameLst>
                                          <p:attrName>style.visibility</p:attrName>
                                        </p:attrNameLst>
                                      </p:cBhvr>
                                      <p:tavLst>
                                        <p:tav tm="0">
                                          <p:val>
                                            <p:strVal val="hidden"/>
                                          </p:val>
                                        </p:tav>
                                        <p:tav tm="50000">
                                          <p:val>
                                            <p:strVal val="visible"/>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up)">
                                      <p:cBhvr>
                                        <p:cTn id="37" dur="500"/>
                                        <p:tgtEl>
                                          <p:spTgt spid="48"/>
                                        </p:tgtEl>
                                      </p:cBhvr>
                                    </p:animEffect>
                                  </p:childTnLst>
                                </p:cTn>
                              </p:par>
                              <p:par>
                                <p:cTn id="38" presetID="1" presetClass="entr" presetSubtype="0" fill="hold" nodeType="withEffect">
                                  <p:stCondLst>
                                    <p:cond delay="0"/>
                                  </p:stCondLst>
                                  <p:childTnLst>
                                    <p:set>
                                      <p:cBhvr>
                                        <p:cTn id="39" dur="1" fill="hold">
                                          <p:stCondLst>
                                            <p:cond delay="0"/>
                                          </p:stCondLst>
                                        </p:cTn>
                                        <p:tgtEl>
                                          <p:spTgt spid="418854"/>
                                        </p:tgtEl>
                                        <p:attrNameLst>
                                          <p:attrName>style.visibility</p:attrName>
                                        </p:attrNameLst>
                                      </p:cBhvr>
                                      <p:to>
                                        <p:strVal val="visible"/>
                                      </p:to>
                                    </p:set>
                                  </p:childTnLst>
                                </p:cTn>
                              </p:par>
                              <p:par>
                                <p:cTn id="40" presetID="64" presetClass="path" presetSubtype="0" fill="remove" nodeType="withEffect">
                                  <p:stCondLst>
                                    <p:cond delay="0"/>
                                  </p:stCondLst>
                                  <p:childTnLst>
                                    <p:animMotion origin="layout" path="M 2.5E-6 -2.22942E-6 L -0.23525 -0.1043 " pathEditMode="relative" rAng="0" ptsTypes="AA">
                                      <p:cBhvr>
                                        <p:cTn id="41" dur="500" spd="-100000" fill="hold"/>
                                        <p:tgtEl>
                                          <p:spTgt spid="418854"/>
                                        </p:tgtEl>
                                        <p:attrNameLst>
                                          <p:attrName>ppt_x</p:attrName>
                                          <p:attrName>ppt_y</p:attrName>
                                        </p:attrNameLst>
                                      </p:cBhvr>
                                      <p:rCtr x="-11771" y="-5227"/>
                                    </p:animMotion>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2" nodeType="clickEffect">
                                  <p:stCondLst>
                                    <p:cond delay="0"/>
                                  </p:stCondLst>
                                  <p:childTnLst>
                                    <p:set>
                                      <p:cBhvr>
                                        <p:cTn id="45" dur="1" fill="hold">
                                          <p:stCondLst>
                                            <p:cond delay="0"/>
                                          </p:stCondLst>
                                        </p:cTn>
                                        <p:tgtEl>
                                          <p:spTgt spid="47"/>
                                        </p:tgtEl>
                                        <p:attrNameLst>
                                          <p:attrName>style.visibility</p:attrName>
                                        </p:attrNameLst>
                                      </p:cBhvr>
                                      <p:to>
                                        <p:strVal val="hidden"/>
                                      </p:to>
                                    </p:set>
                                  </p:childTnLst>
                                </p:cTn>
                              </p:par>
                              <p:par>
                                <p:cTn id="46" presetID="1" presetClass="exit" presetSubtype="0" fill="hold" grpId="2" nodeType="withEffect">
                                  <p:stCondLst>
                                    <p:cond delay="0"/>
                                  </p:stCondLst>
                                  <p:childTnLst>
                                    <p:set>
                                      <p:cBhvr>
                                        <p:cTn id="47" dur="1" fill="hold">
                                          <p:stCondLst>
                                            <p:cond delay="0"/>
                                          </p:stCondLst>
                                        </p:cTn>
                                        <p:tgtEl>
                                          <p:spTgt spid="418864"/>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418863"/>
                                        </p:tgtEl>
                                        <p:attrNameLst>
                                          <p:attrName>style.visibility</p:attrName>
                                        </p:attrNameLst>
                                      </p:cBhvr>
                                      <p:to>
                                        <p:strVal val="hidden"/>
                                      </p:to>
                                    </p:set>
                                  </p:childTnLst>
                                </p:cTn>
                              </p:par>
                              <p:par>
                                <p:cTn id="50" presetID="1" presetClass="exit" presetSubtype="0" fill="hold" grpId="1" nodeType="withEffect">
                                  <p:stCondLst>
                                    <p:cond delay="0"/>
                                  </p:stCondLst>
                                  <p:childTnLst>
                                    <p:set>
                                      <p:cBhvr>
                                        <p:cTn id="51" dur="1" fill="hold">
                                          <p:stCondLst>
                                            <p:cond delay="0"/>
                                          </p:stCondLst>
                                        </p:cTn>
                                        <p:tgtEl>
                                          <p:spTgt spid="418988"/>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48"/>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418989"/>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418994"/>
                                        </p:tgtEl>
                                        <p:attrNameLst>
                                          <p:attrName>style.visibility</p:attrName>
                                        </p:attrNameLst>
                                      </p:cBhvr>
                                      <p:to>
                                        <p:strVal val="visible"/>
                                      </p:to>
                                    </p:set>
                                  </p:childTnLst>
                                </p:cTn>
                              </p:par>
                              <p:par>
                                <p:cTn id="64" presetID="1" presetClass="entr" presetSubtype="0" fill="hold" grpId="0" nodeType="withEffect">
                                  <p:stCondLst>
                                    <p:cond delay="0"/>
                                  </p:stCondLst>
                                  <p:childTnLst>
                                    <p:set>
                                      <p:cBhvr>
                                        <p:cTn id="65" dur="1" fill="hold">
                                          <p:stCondLst>
                                            <p:cond delay="0"/>
                                          </p:stCondLst>
                                        </p:cTn>
                                        <p:tgtEl>
                                          <p:spTgt spid="418993"/>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19006"/>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419007"/>
                                        </p:tgtEl>
                                        <p:attrNameLst>
                                          <p:attrName>style.visibility</p:attrName>
                                        </p:attrNameLst>
                                      </p:cBhvr>
                                      <p:to>
                                        <p:strVal val="visible"/>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42" presetClass="path" presetSubtype="0" accel="50000" fill="hold" grpId="1" nodeType="clickEffect">
                                  <p:stCondLst>
                                    <p:cond delay="0"/>
                                  </p:stCondLst>
                                  <p:childTnLst>
                                    <p:animMotion origin="layout" path="M 0.0 0.0  L 0.0 0.33364  E" pathEditMode="relative" rAng="0" ptsTypes="">
                                      <p:cBhvr>
                                        <p:cTn id="73" dur="2000" fill="hold"/>
                                        <p:tgtEl>
                                          <p:spTgt spid="418993"/>
                                        </p:tgtEl>
                                        <p:attrNameLst>
                                          <p:attrName>ppt_x</p:attrName>
                                          <p:attrName>ppt_y</p:attrName>
                                        </p:attrNameLst>
                                      </p:cBhvr>
                                      <p:rCtr x="0" y="0"/>
                                    </p:animMotion>
                                  </p:childTnLst>
                                </p:cTn>
                              </p:par>
                              <p:par>
                                <p:cTn id="74" presetID="42" presetClass="path" presetSubtype="0" accel="50000" fill="hold" grpId="1" nodeType="withEffect">
                                  <p:stCondLst>
                                    <p:cond delay="0"/>
                                  </p:stCondLst>
                                  <p:childTnLst>
                                    <p:animMotion origin="layout" path="M 0.0 0.0  L 0.0 0.33364  E" pathEditMode="relative" rAng="0" ptsTypes="">
                                      <p:cBhvr>
                                        <p:cTn id="75" dur="1000" fill="hold"/>
                                        <p:tgtEl>
                                          <p:spTgt spid="418994"/>
                                        </p:tgtEl>
                                        <p:attrNameLst>
                                          <p:attrName>ppt_x</p:attrName>
                                          <p:attrName>ppt_y</p:attrName>
                                        </p:attrNameLst>
                                      </p:cBhvr>
                                      <p:rCtr x="0" y="0"/>
                                    </p:animMotion>
                                  </p:childTnLst>
                                </p:cTn>
                              </p:par>
                            </p:childTnLst>
                          </p:cTn>
                        </p:par>
                      </p:childTnLst>
                    </p:cTn>
                  </p:par>
                  <p:par>
                    <p:cTn id="76" fill="hold" nodeType="clickPar">
                      <p:stCondLst>
                        <p:cond delay="indefinite"/>
                      </p:stCondLst>
                      <p:childTnLst>
                        <p:par>
                          <p:cTn id="77" fill="hold" nodeType="withGroup">
                            <p:stCondLst>
                              <p:cond delay="0"/>
                            </p:stCondLst>
                            <p:childTnLst>
                              <p:par>
                                <p:cTn id="78" presetID="1" presetClass="exit" presetSubtype="0" fill="hold" grpId="2" nodeType="clickEffect">
                                  <p:stCondLst>
                                    <p:cond delay="0"/>
                                  </p:stCondLst>
                                  <p:childTnLst>
                                    <p:set>
                                      <p:cBhvr>
                                        <p:cTn id="79" dur="1" fill="hold">
                                          <p:stCondLst>
                                            <p:cond delay="0"/>
                                          </p:stCondLst>
                                        </p:cTn>
                                        <p:tgtEl>
                                          <p:spTgt spid="418993"/>
                                        </p:tgtEl>
                                        <p:attrNameLst>
                                          <p:attrName>style.visibility</p:attrName>
                                        </p:attrNameLst>
                                      </p:cBhvr>
                                      <p:to>
                                        <p:strVal val="hidden"/>
                                      </p:to>
                                    </p:set>
                                  </p:childTnLst>
                                </p:cTn>
                              </p:par>
                              <p:par>
                                <p:cTn id="80" presetID="1" presetClass="exit" presetSubtype="0" fill="hold" grpId="2" nodeType="withEffect">
                                  <p:stCondLst>
                                    <p:cond delay="0"/>
                                  </p:stCondLst>
                                  <p:childTnLst>
                                    <p:set>
                                      <p:cBhvr>
                                        <p:cTn id="81" dur="1" fill="hold">
                                          <p:stCondLst>
                                            <p:cond delay="0"/>
                                          </p:stCondLst>
                                        </p:cTn>
                                        <p:tgtEl>
                                          <p:spTgt spid="418994"/>
                                        </p:tgtEl>
                                        <p:attrNameLst>
                                          <p:attrName>style.visibility</p:attrName>
                                        </p:attrNameLst>
                                      </p:cBhvr>
                                      <p:to>
                                        <p:strVal val="hidden"/>
                                      </p:to>
                                    </p:set>
                                  </p:childTnLst>
                                </p:cTn>
                              </p:par>
                              <p:par>
                                <p:cTn id="82" presetID="1" presetClass="entr" presetSubtype="0" fill="hold" grpId="0" nodeType="withEffect">
                                  <p:stCondLst>
                                    <p:cond delay="0"/>
                                  </p:stCondLst>
                                  <p:childTnLst>
                                    <p:set>
                                      <p:cBhvr>
                                        <p:cTn id="83" dur="1" fill="hold">
                                          <p:stCondLst>
                                            <p:cond delay="0"/>
                                          </p:stCondLst>
                                        </p:cTn>
                                        <p:tgtEl>
                                          <p:spTgt spid="418995"/>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418996"/>
                                        </p:tgtEl>
                                        <p:attrNameLst>
                                          <p:attrName>style.visibility</p:attrName>
                                        </p:attrNameLst>
                                      </p:cBhvr>
                                      <p:to>
                                        <p:strVal val="visible"/>
                                      </p:to>
                                    </p:set>
                                  </p:childTnLst>
                                </p:cTn>
                              </p:par>
                            </p:childTnLst>
                          </p:cTn>
                        </p:par>
                      </p:childTnLst>
                    </p:cTn>
                  </p:par>
                  <p:par>
                    <p:cTn id="86" fill="hold" nodeType="clickPar">
                      <p:stCondLst>
                        <p:cond delay="indefinite"/>
                      </p:stCondLst>
                      <p:childTnLst>
                        <p:par>
                          <p:cTn id="87" fill="hold" nodeType="withGroup">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418997"/>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419025"/>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419018"/>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419012"/>
                                        </p:tgtEl>
                                        <p:attrNameLst>
                                          <p:attrName>style.visibility</p:attrName>
                                        </p:attrNameLst>
                                      </p:cBhvr>
                                      <p:to>
                                        <p:strVal val="visible"/>
                                      </p:to>
                                    </p:set>
                                  </p:childTnLst>
                                </p:cTn>
                              </p:par>
                              <p:par>
                                <p:cTn id="104" presetID="1" presetClass="entr" presetSubtype="0" fill="hold" nodeType="withEffect">
                                  <p:stCondLst>
                                    <p:cond delay="0"/>
                                  </p:stCondLst>
                                  <p:childTnLst>
                                    <p:set>
                                      <p:cBhvr>
                                        <p:cTn id="105" dur="1" fill="hold">
                                          <p:stCondLst>
                                            <p:cond delay="0"/>
                                          </p:stCondLst>
                                        </p:cTn>
                                        <p:tgtEl>
                                          <p:spTgt spid="419004"/>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418998"/>
                                        </p:tgtEl>
                                        <p:attrNameLst>
                                          <p:attrName>style.visibility</p:attrName>
                                        </p:attrNameLst>
                                      </p:cBhvr>
                                      <p:to>
                                        <p:strVal val="visible"/>
                                      </p:to>
                                    </p:set>
                                  </p:childTnLst>
                                </p:cTn>
                              </p:par>
                              <p:par>
                                <p:cTn id="108" presetID="1" presetClass="entr" presetSubtype="0" fill="hold" nodeType="withEffect">
                                  <p:stCondLst>
                                    <p:cond delay="0"/>
                                  </p:stCondLst>
                                  <p:childTnLst>
                                    <p:set>
                                      <p:cBhvr>
                                        <p:cTn id="109" dur="1" fill="hold">
                                          <p:stCondLst>
                                            <p:cond delay="0"/>
                                          </p:stCondLst>
                                        </p:cTn>
                                        <p:tgtEl>
                                          <p:spTgt spid="419003"/>
                                        </p:tgtEl>
                                        <p:attrNameLst>
                                          <p:attrName>style.visibility</p:attrName>
                                        </p:attrNameLst>
                                      </p:cBhvr>
                                      <p:to>
                                        <p:strVal val="visible"/>
                                      </p:to>
                                    </p:se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418999"/>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419015"/>
                                        </p:tgtEl>
                                        <p:attrNameLst>
                                          <p:attrName>style.visibility</p:attrName>
                                        </p:attrNameLst>
                                      </p:cBhvr>
                                      <p:to>
                                        <p:strVal val="visible"/>
                                      </p:to>
                                    </p:set>
                                  </p:childTnLst>
                                </p:cTn>
                              </p:par>
                            </p:childTnLst>
                          </p:cTn>
                        </p:par>
                      </p:childTnLst>
                    </p:cTn>
                  </p:par>
                  <p:par>
                    <p:cTn id="116" fill="hold" nodeType="clickPar">
                      <p:stCondLst>
                        <p:cond delay="indefinite"/>
                      </p:stCondLst>
                      <p:childTnLst>
                        <p:par>
                          <p:cTn id="117" fill="hold" nodeType="withGroup">
                            <p:stCondLst>
                              <p:cond delay="0"/>
                            </p:stCondLst>
                            <p:childTnLst>
                              <p:par>
                                <p:cTn id="118" presetID="1" presetClass="entr" presetSubtype="0" fill="hold" nodeType="clickEffect">
                                  <p:stCondLst>
                                    <p:cond delay="0"/>
                                  </p:stCondLst>
                                  <p:childTnLst>
                                    <p:set>
                                      <p:cBhvr>
                                        <p:cTn id="119" dur="1" fill="hold">
                                          <p:stCondLst>
                                            <p:cond delay="0"/>
                                          </p:stCondLst>
                                        </p:cTn>
                                        <p:tgtEl>
                                          <p:spTgt spid="419024"/>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2"/>
                                        </p:tgtEl>
                                        <p:attrNameLst>
                                          <p:attrName>style.visibility</p:attrName>
                                        </p:attrNameLst>
                                      </p:cBhvr>
                                      <p:to>
                                        <p:strVal val="visible"/>
                                      </p:to>
                                    </p:se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1" presetClass="entr" presetSubtype="0" fill="hold" grpId="0" nodeType="clickEffect">
                                  <p:stCondLst>
                                    <p:cond delay="0"/>
                                  </p:stCondLst>
                                  <p:childTnLst>
                                    <p:set>
                                      <p:cBhvr>
                                        <p:cTn id="125" dur="1" fill="hold">
                                          <p:stCondLst>
                                            <p:cond delay="0"/>
                                          </p:stCondLst>
                                        </p:cTn>
                                        <p:tgtEl>
                                          <p:spTgt spid="418855"/>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418856"/>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89"/>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grpId="0" nodeType="clickEffect">
                                  <p:stCondLst>
                                    <p:cond delay="0"/>
                                  </p:stCondLst>
                                  <p:childTnLst>
                                    <p:set>
                                      <p:cBhvr>
                                        <p:cTn id="135" dur="1" fill="hold">
                                          <p:stCondLst>
                                            <p:cond delay="0"/>
                                          </p:stCondLst>
                                        </p:cTn>
                                        <p:tgtEl>
                                          <p:spTgt spid="93"/>
                                        </p:tgtEl>
                                        <p:attrNameLst>
                                          <p:attrName>style.visibility</p:attrName>
                                        </p:attrNameLst>
                                      </p:cBhvr>
                                      <p:to>
                                        <p:strVal val="visible"/>
                                      </p:to>
                                    </p:set>
                                    <p:animEffect transition="in" filter="wipe(left)">
                                      <p:cBhvr>
                                        <p:cTn id="136" dur="500"/>
                                        <p:tgtEl>
                                          <p:spTgt spid="93"/>
                                        </p:tgtEl>
                                      </p:cBhvr>
                                    </p:animEffec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92"/>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grpId="0" nodeType="clickEffect">
                                  <p:stCondLst>
                                    <p:cond delay="0"/>
                                  </p:stCondLst>
                                  <p:childTnLst>
                                    <p:set>
                                      <p:cBhvr>
                                        <p:cTn id="144" dur="1" fill="hold">
                                          <p:stCondLst>
                                            <p:cond delay="0"/>
                                          </p:stCondLst>
                                        </p:cTn>
                                        <p:tgtEl>
                                          <p:spTgt spid="90"/>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418989"/>
                                        </p:tgtEl>
                                        <p:attrNameLst>
                                          <p:attrName>style.visibility</p:attrName>
                                        </p:attrNameLst>
                                      </p:cBhvr>
                                      <p:to>
                                        <p:strVal val="hidden"/>
                                      </p:to>
                                    </p:set>
                                  </p:childTnLst>
                                </p:cTn>
                              </p:par>
                              <p:par>
                                <p:cTn id="149" presetID="1" presetClass="exit" presetSubtype="0" fill="hold" grpId="3" nodeType="withEffect">
                                  <p:stCondLst>
                                    <p:cond delay="0"/>
                                  </p:stCondLst>
                                  <p:childTnLst>
                                    <p:set>
                                      <p:cBhvr>
                                        <p:cTn id="150" dur="1" fill="hold">
                                          <p:stCondLst>
                                            <p:cond delay="0"/>
                                          </p:stCondLst>
                                        </p:cTn>
                                        <p:tgtEl>
                                          <p:spTgt spid="418994"/>
                                        </p:tgtEl>
                                        <p:attrNameLst>
                                          <p:attrName>style.visibility</p:attrName>
                                        </p:attrNameLst>
                                      </p:cBhvr>
                                      <p:to>
                                        <p:strVal val="hidden"/>
                                      </p:to>
                                    </p:set>
                                  </p:childTnLst>
                                </p:cTn>
                              </p:par>
                              <p:par>
                                <p:cTn id="151" presetID="1" presetClass="exit" presetSubtype="0" fill="hold" grpId="3" nodeType="withEffect">
                                  <p:stCondLst>
                                    <p:cond delay="0"/>
                                  </p:stCondLst>
                                  <p:childTnLst>
                                    <p:set>
                                      <p:cBhvr>
                                        <p:cTn id="152" dur="1" fill="hold">
                                          <p:stCondLst>
                                            <p:cond delay="0"/>
                                          </p:stCondLst>
                                        </p:cTn>
                                        <p:tgtEl>
                                          <p:spTgt spid="418993"/>
                                        </p:tgtEl>
                                        <p:attrNameLst>
                                          <p:attrName>style.visibility</p:attrName>
                                        </p:attrNameLst>
                                      </p:cBhvr>
                                      <p:to>
                                        <p:strVal val="hidden"/>
                                      </p:to>
                                    </p:set>
                                  </p:childTnLst>
                                </p:cTn>
                              </p:par>
                              <p:par>
                                <p:cTn id="153" presetID="1" presetClass="exit" presetSubtype="0" fill="hold" grpId="0" nodeType="withEffect">
                                  <p:stCondLst>
                                    <p:cond delay="0"/>
                                  </p:stCondLst>
                                  <p:childTnLst>
                                    <p:set>
                                      <p:cBhvr>
                                        <p:cTn id="154" dur="1" fill="hold">
                                          <p:stCondLst>
                                            <p:cond delay="0"/>
                                          </p:stCondLst>
                                        </p:cTn>
                                        <p:tgtEl>
                                          <p:spTgt spid="419006"/>
                                        </p:tgtEl>
                                        <p:attrNameLst>
                                          <p:attrName>style.visibility</p:attrName>
                                        </p:attrNameLst>
                                      </p:cBhvr>
                                      <p:to>
                                        <p:strVal val="hidden"/>
                                      </p:to>
                                    </p:set>
                                  </p:childTnLst>
                                </p:cTn>
                              </p:par>
                              <p:par>
                                <p:cTn id="155" presetID="1" presetClass="exit" presetSubtype="0" fill="hold" grpId="0" nodeType="withEffect">
                                  <p:stCondLst>
                                    <p:cond delay="0"/>
                                  </p:stCondLst>
                                  <p:childTnLst>
                                    <p:set>
                                      <p:cBhvr>
                                        <p:cTn id="156" dur="1" fill="hold">
                                          <p:stCondLst>
                                            <p:cond delay="0"/>
                                          </p:stCondLst>
                                        </p:cTn>
                                        <p:tgtEl>
                                          <p:spTgt spid="419007"/>
                                        </p:tgtEl>
                                        <p:attrNameLst>
                                          <p:attrName>style.visibility</p:attrName>
                                        </p:attrNameLst>
                                      </p:cBhvr>
                                      <p:to>
                                        <p:strVal val="hidden"/>
                                      </p:to>
                                    </p:set>
                                  </p:childTnLst>
                                </p:cTn>
                              </p:par>
                              <p:par>
                                <p:cTn id="157" presetID="1" presetClass="exit" presetSubtype="0" fill="hold" grpId="1" nodeType="withEffect">
                                  <p:stCondLst>
                                    <p:cond delay="0"/>
                                  </p:stCondLst>
                                  <p:childTnLst>
                                    <p:set>
                                      <p:cBhvr>
                                        <p:cTn id="158" dur="1" fill="hold">
                                          <p:stCondLst>
                                            <p:cond delay="0"/>
                                          </p:stCondLst>
                                        </p:cTn>
                                        <p:tgtEl>
                                          <p:spTgt spid="418995"/>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418996"/>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418997"/>
                                        </p:tgtEl>
                                        <p:attrNameLst>
                                          <p:attrName>style.visibility</p:attrName>
                                        </p:attrNameLst>
                                      </p:cBhvr>
                                      <p:to>
                                        <p:strVal val="hidden"/>
                                      </p:to>
                                    </p:set>
                                  </p:childTnLst>
                                </p:cTn>
                              </p:par>
                              <p:par>
                                <p:cTn id="163" presetID="1" presetClass="exit" presetSubtype="0" fill="hold" grpId="0" nodeType="withEffect">
                                  <p:stCondLst>
                                    <p:cond delay="0"/>
                                  </p:stCondLst>
                                  <p:childTnLst>
                                    <p:set>
                                      <p:cBhvr>
                                        <p:cTn id="164" dur="1" fill="hold">
                                          <p:stCondLst>
                                            <p:cond delay="0"/>
                                          </p:stCondLst>
                                        </p:cTn>
                                        <p:tgtEl>
                                          <p:spTgt spid="419025"/>
                                        </p:tgtEl>
                                        <p:attrNameLst>
                                          <p:attrName>style.visibility</p:attrName>
                                        </p:attrNameLst>
                                      </p:cBhvr>
                                      <p:to>
                                        <p:strVal val="hidden"/>
                                      </p:to>
                                    </p:set>
                                  </p:childTnLst>
                                </p:cTn>
                              </p:par>
                              <p:par>
                                <p:cTn id="165" presetID="1" presetClass="exit" presetSubtype="0" fill="hold" nodeType="withEffect">
                                  <p:stCondLst>
                                    <p:cond delay="0"/>
                                  </p:stCondLst>
                                  <p:childTnLst>
                                    <p:set>
                                      <p:cBhvr>
                                        <p:cTn id="166" dur="1" fill="hold">
                                          <p:stCondLst>
                                            <p:cond delay="0"/>
                                          </p:stCondLst>
                                        </p:cTn>
                                        <p:tgtEl>
                                          <p:spTgt spid="3"/>
                                        </p:tgtEl>
                                        <p:attrNameLst>
                                          <p:attrName>style.visibility</p:attrName>
                                        </p:attrNameLst>
                                      </p:cBhvr>
                                      <p:to>
                                        <p:strVal val="hidden"/>
                                      </p:to>
                                    </p:set>
                                  </p:childTnLst>
                                </p:cTn>
                              </p:par>
                              <p:par>
                                <p:cTn id="167" presetID="1" presetClass="exit" presetSubtype="0" fill="hold" grpId="0" nodeType="withEffect">
                                  <p:stCondLst>
                                    <p:cond delay="0"/>
                                  </p:stCondLst>
                                  <p:childTnLst>
                                    <p:set>
                                      <p:cBhvr>
                                        <p:cTn id="168" dur="1" fill="hold">
                                          <p:stCondLst>
                                            <p:cond delay="0"/>
                                          </p:stCondLst>
                                        </p:cTn>
                                        <p:tgtEl>
                                          <p:spTgt spid="419018"/>
                                        </p:tgtEl>
                                        <p:attrNameLst>
                                          <p:attrName>style.visibility</p:attrName>
                                        </p:attrNameLst>
                                      </p:cBhvr>
                                      <p:to>
                                        <p:strVal val="hidden"/>
                                      </p:to>
                                    </p:set>
                                  </p:childTnLst>
                                </p:cTn>
                              </p:par>
                              <p:par>
                                <p:cTn id="169" presetID="1" presetClass="exit" presetSubtype="0" fill="hold" grpId="1" nodeType="withEffect">
                                  <p:stCondLst>
                                    <p:cond delay="0"/>
                                  </p:stCondLst>
                                  <p:childTnLst>
                                    <p:set>
                                      <p:cBhvr>
                                        <p:cTn id="170" dur="1" fill="hold">
                                          <p:stCondLst>
                                            <p:cond delay="0"/>
                                          </p:stCondLst>
                                        </p:cTn>
                                        <p:tgtEl>
                                          <p:spTgt spid="419012"/>
                                        </p:tgtEl>
                                        <p:attrNameLst>
                                          <p:attrName>style.visibility</p:attrName>
                                        </p:attrNameLst>
                                      </p:cBhvr>
                                      <p:to>
                                        <p:strVal val="hidden"/>
                                      </p:to>
                                    </p:set>
                                  </p:childTnLst>
                                </p:cTn>
                              </p:par>
                              <p:par>
                                <p:cTn id="171" presetID="1" presetClass="exit" presetSubtype="0" fill="hold" grpId="0" nodeType="withEffect">
                                  <p:stCondLst>
                                    <p:cond delay="0"/>
                                  </p:stCondLst>
                                  <p:childTnLst>
                                    <p:set>
                                      <p:cBhvr>
                                        <p:cTn id="172" dur="1" fill="hold">
                                          <p:stCondLst>
                                            <p:cond delay="0"/>
                                          </p:stCondLst>
                                        </p:cTn>
                                        <p:tgtEl>
                                          <p:spTgt spid="419004"/>
                                        </p:tgtEl>
                                        <p:attrNameLst>
                                          <p:attrName>style.visibility</p:attrName>
                                        </p:attrNameLst>
                                      </p:cBhvr>
                                      <p:to>
                                        <p:strVal val="hidden"/>
                                      </p:to>
                                    </p:set>
                                  </p:childTnLst>
                                </p:cTn>
                              </p:par>
                              <p:par>
                                <p:cTn id="173" presetID="1" presetClass="exit" presetSubtype="0" fill="hold" grpId="1" nodeType="withEffect">
                                  <p:stCondLst>
                                    <p:cond delay="0"/>
                                  </p:stCondLst>
                                  <p:childTnLst>
                                    <p:set>
                                      <p:cBhvr>
                                        <p:cTn id="174" dur="1" fill="hold">
                                          <p:stCondLst>
                                            <p:cond delay="0"/>
                                          </p:stCondLst>
                                        </p:cTn>
                                        <p:tgtEl>
                                          <p:spTgt spid="418998"/>
                                        </p:tgtEl>
                                        <p:attrNameLst>
                                          <p:attrName>style.visibility</p:attrName>
                                        </p:attrNameLst>
                                      </p:cBhvr>
                                      <p:to>
                                        <p:strVal val="hidden"/>
                                      </p:to>
                                    </p:set>
                                  </p:childTnLst>
                                </p:cTn>
                              </p:par>
                              <p:par>
                                <p:cTn id="175" presetID="1" presetClass="exit" presetSubtype="0" fill="hold" grpId="0" nodeType="withEffect">
                                  <p:stCondLst>
                                    <p:cond delay="0"/>
                                  </p:stCondLst>
                                  <p:childTnLst>
                                    <p:set>
                                      <p:cBhvr>
                                        <p:cTn id="176" dur="1" fill="hold">
                                          <p:stCondLst>
                                            <p:cond delay="0"/>
                                          </p:stCondLst>
                                        </p:cTn>
                                        <p:tgtEl>
                                          <p:spTgt spid="419003"/>
                                        </p:tgtEl>
                                        <p:attrNameLst>
                                          <p:attrName>style.visibility</p:attrName>
                                        </p:attrNameLst>
                                      </p:cBhvr>
                                      <p:to>
                                        <p:strVal val="hidden"/>
                                      </p:to>
                                    </p:set>
                                  </p:childTnLst>
                                </p:cTn>
                              </p:par>
                              <p:par>
                                <p:cTn id="177" presetID="1" presetClass="exit" presetSubtype="0" fill="hold" grpId="1" nodeType="withEffect">
                                  <p:stCondLst>
                                    <p:cond delay="0"/>
                                  </p:stCondLst>
                                  <p:childTnLst>
                                    <p:set>
                                      <p:cBhvr>
                                        <p:cTn id="178" dur="1" fill="hold">
                                          <p:stCondLst>
                                            <p:cond delay="0"/>
                                          </p:stCondLst>
                                        </p:cTn>
                                        <p:tgtEl>
                                          <p:spTgt spid="418999"/>
                                        </p:tgtEl>
                                        <p:attrNameLst>
                                          <p:attrName>style.visibility</p:attrName>
                                        </p:attrNameLst>
                                      </p:cBhvr>
                                      <p:to>
                                        <p:strVal val="hidden"/>
                                      </p:to>
                                    </p:set>
                                  </p:childTnLst>
                                </p:cTn>
                              </p:par>
                              <p:par>
                                <p:cTn id="179" presetID="1" presetClass="exit" presetSubtype="0" fill="hold" grpId="0" nodeType="withEffect">
                                  <p:stCondLst>
                                    <p:cond delay="0"/>
                                  </p:stCondLst>
                                  <p:childTnLst>
                                    <p:set>
                                      <p:cBhvr>
                                        <p:cTn id="180" dur="1" fill="hold">
                                          <p:stCondLst>
                                            <p:cond delay="0"/>
                                          </p:stCondLst>
                                        </p:cTn>
                                        <p:tgtEl>
                                          <p:spTgt spid="419015"/>
                                        </p:tgtEl>
                                        <p:attrNameLst>
                                          <p:attrName>style.visibility</p:attrName>
                                        </p:attrNameLst>
                                      </p:cBhvr>
                                      <p:to>
                                        <p:strVal val="hidden"/>
                                      </p:to>
                                    </p:set>
                                  </p:childTnLst>
                                </p:cTn>
                              </p:par>
                              <p:par>
                                <p:cTn id="181" presetID="1" presetClass="exit" presetSubtype="0" fill="hold" grpId="0" nodeType="withEffect">
                                  <p:stCondLst>
                                    <p:cond delay="0"/>
                                  </p:stCondLst>
                                  <p:childTnLst>
                                    <p:set>
                                      <p:cBhvr>
                                        <p:cTn id="182" dur="1" fill="hold">
                                          <p:stCondLst>
                                            <p:cond delay="0"/>
                                          </p:stCondLst>
                                        </p:cTn>
                                        <p:tgtEl>
                                          <p:spTgt spid="419024"/>
                                        </p:tgtEl>
                                        <p:attrNameLst>
                                          <p:attrName>style.visibility</p:attrName>
                                        </p:attrNameLst>
                                      </p:cBhvr>
                                      <p:to>
                                        <p:strVal val="hidden"/>
                                      </p:to>
                                    </p:set>
                                  </p:childTnLst>
                                </p:cTn>
                              </p:par>
                              <p:par>
                                <p:cTn id="183" presetID="1" presetClass="exit" presetSubtype="0" fill="hold" nodeType="withEffect">
                                  <p:stCondLst>
                                    <p:cond delay="0"/>
                                  </p:stCondLst>
                                  <p:childTnLst>
                                    <p:set>
                                      <p:cBhvr>
                                        <p:cTn id="184" dur="1" fill="hold">
                                          <p:stCondLst>
                                            <p:cond delay="0"/>
                                          </p:stCondLst>
                                        </p:cTn>
                                        <p:tgtEl>
                                          <p:spTgt spid="2"/>
                                        </p:tgtEl>
                                        <p:attrNameLst>
                                          <p:attrName>style.visibility</p:attrName>
                                        </p:attrNameLst>
                                      </p:cBhvr>
                                      <p:to>
                                        <p:strVal val="hidden"/>
                                      </p:to>
                                    </p:set>
                                  </p:childTnLst>
                                </p:cTn>
                              </p:par>
                              <p:par>
                                <p:cTn id="185" presetID="1" presetClass="exit" presetSubtype="0" fill="hold" grpId="1" nodeType="withEffect">
                                  <p:stCondLst>
                                    <p:cond delay="0"/>
                                  </p:stCondLst>
                                  <p:childTnLst>
                                    <p:set>
                                      <p:cBhvr>
                                        <p:cTn id="186" dur="1" fill="hold">
                                          <p:stCondLst>
                                            <p:cond delay="0"/>
                                          </p:stCondLst>
                                        </p:cTn>
                                        <p:tgtEl>
                                          <p:spTgt spid="89"/>
                                        </p:tgtEl>
                                        <p:attrNameLst>
                                          <p:attrName>style.visibility</p:attrName>
                                        </p:attrNameLst>
                                      </p:cBhvr>
                                      <p:to>
                                        <p:strVal val="hidden"/>
                                      </p:to>
                                    </p:set>
                                  </p:childTnLst>
                                </p:cTn>
                              </p:par>
                              <p:par>
                                <p:cTn id="187" presetID="1" presetClass="exit" presetSubtype="0" fill="hold" grpId="1" nodeType="withEffect">
                                  <p:stCondLst>
                                    <p:cond delay="0"/>
                                  </p:stCondLst>
                                  <p:childTnLst>
                                    <p:set>
                                      <p:cBhvr>
                                        <p:cTn id="188" dur="1" fill="hold">
                                          <p:stCondLst>
                                            <p:cond delay="0"/>
                                          </p:stCondLst>
                                        </p:cTn>
                                        <p:tgtEl>
                                          <p:spTgt spid="93"/>
                                        </p:tgtEl>
                                        <p:attrNameLst>
                                          <p:attrName>style.visibility</p:attrName>
                                        </p:attrNameLst>
                                      </p:cBhvr>
                                      <p:to>
                                        <p:strVal val="hidden"/>
                                      </p:to>
                                    </p:set>
                                  </p:childTnLst>
                                </p:cTn>
                              </p:par>
                              <p:par>
                                <p:cTn id="189" presetID="1" presetClass="exit" presetSubtype="0" fill="hold" nodeType="withEffect">
                                  <p:stCondLst>
                                    <p:cond delay="0"/>
                                  </p:stCondLst>
                                  <p:childTnLst>
                                    <p:set>
                                      <p:cBhvr>
                                        <p:cTn id="190" dur="1" fill="hold">
                                          <p:stCondLst>
                                            <p:cond delay="0"/>
                                          </p:stCondLst>
                                        </p:cTn>
                                        <p:tgtEl>
                                          <p:spTgt spid="92"/>
                                        </p:tgtEl>
                                        <p:attrNameLst>
                                          <p:attrName>style.visibility</p:attrName>
                                        </p:attrNameLst>
                                      </p:cBhvr>
                                      <p:to>
                                        <p:strVal val="hidden"/>
                                      </p:to>
                                    </p:set>
                                  </p:childTnLst>
                                </p:cTn>
                              </p:par>
                              <p:par>
                                <p:cTn id="191" presetID="1" presetClass="exit" presetSubtype="0" fill="hold" grpId="1" nodeType="withEffect">
                                  <p:stCondLst>
                                    <p:cond delay="0"/>
                                  </p:stCondLst>
                                  <p:childTnLst>
                                    <p:set>
                                      <p:cBhvr>
                                        <p:cTn id="192" dur="1" fill="hold">
                                          <p:stCondLst>
                                            <p:cond delay="0"/>
                                          </p:stCondLst>
                                        </p:cTn>
                                        <p:tgtEl>
                                          <p:spTgt spid="90"/>
                                        </p:tgtEl>
                                        <p:attrNameLst>
                                          <p:attrName>style.visibility</p:attrName>
                                        </p:attrNameLst>
                                      </p:cBhvr>
                                      <p:to>
                                        <p:strVal val="hidden"/>
                                      </p:to>
                                    </p:se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nodeType="clickEffect">
                                  <p:stCondLst>
                                    <p:cond delay="0"/>
                                  </p:stCondLst>
                                  <p:childTnLst>
                                    <p:set>
                                      <p:cBhvr>
                                        <p:cTn id="196" dur="1" fill="hold">
                                          <p:stCondLst>
                                            <p:cond delay="0"/>
                                          </p:stCondLst>
                                        </p:cTn>
                                        <p:tgtEl>
                                          <p:spTgt spid="418858"/>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presetID="22" presetClass="entr" presetSubtype="1" fill="hold" grpId="0" nodeType="clickEffect">
                                  <p:stCondLst>
                                    <p:cond delay="0"/>
                                  </p:stCondLst>
                                  <p:childTnLst>
                                    <p:set>
                                      <p:cBhvr>
                                        <p:cTn id="200" dur="1" fill="hold">
                                          <p:stCondLst>
                                            <p:cond delay="0"/>
                                          </p:stCondLst>
                                        </p:cTn>
                                        <p:tgtEl>
                                          <p:spTgt spid="418869"/>
                                        </p:tgtEl>
                                        <p:attrNameLst>
                                          <p:attrName>style.visibility</p:attrName>
                                        </p:attrNameLst>
                                      </p:cBhvr>
                                      <p:to>
                                        <p:strVal val="visible"/>
                                      </p:to>
                                    </p:set>
                                    <p:animEffect transition="in" filter="wipe(up)">
                                      <p:cBhvr>
                                        <p:cTn id="201" dur="500"/>
                                        <p:tgtEl>
                                          <p:spTgt spid="418869"/>
                                        </p:tgtEl>
                                      </p:cBhvr>
                                    </p:animEffect>
                                  </p:childTnLst>
                                </p:cTn>
                              </p:par>
                              <p:par>
                                <p:cTn id="202" presetID="1" presetClass="entr" presetSubtype="0" fill="hold" nodeType="withEffect">
                                  <p:stCondLst>
                                    <p:cond delay="0"/>
                                  </p:stCondLst>
                                  <p:childTnLst>
                                    <p:set>
                                      <p:cBhvr>
                                        <p:cTn id="203" dur="1" fill="hold">
                                          <p:stCondLst>
                                            <p:cond delay="0"/>
                                          </p:stCondLst>
                                        </p:cTn>
                                        <p:tgtEl>
                                          <p:spTgt spid="418868"/>
                                        </p:tgtEl>
                                        <p:attrNameLst>
                                          <p:attrName>style.visibility</p:attrName>
                                        </p:attrNameLst>
                                      </p:cBhvr>
                                      <p:to>
                                        <p:strVal val="visible"/>
                                      </p:to>
                                    </p:set>
                                  </p:childTnLst>
                                </p:cTn>
                              </p:par>
                              <p:par>
                                <p:cTn id="204" presetID="64" presetClass="path" presetSubtype="0" fill="remove" nodeType="withEffect">
                                  <p:stCondLst>
                                    <p:cond delay="0"/>
                                  </p:stCondLst>
                                  <p:childTnLst>
                                    <p:animMotion origin="layout" path="M -2.77778E-6 3.64477E-6 L -0.02708 -0.17947 " pathEditMode="relative" rAng="0" ptsTypes="AA">
                                      <p:cBhvr>
                                        <p:cTn id="205" dur="500" spd="-100000" fill="hold"/>
                                        <p:tgtEl>
                                          <p:spTgt spid="418868"/>
                                        </p:tgtEl>
                                        <p:attrNameLst>
                                          <p:attrName>ppt_x</p:attrName>
                                          <p:attrName>ppt_y</p:attrName>
                                        </p:attrNameLst>
                                      </p:cBhvr>
                                      <p:rCtr x="-1354" y="-8973"/>
                                    </p:animMotion>
                                  </p:childTnLst>
                                </p:cTn>
                              </p:par>
                            </p:childTnLst>
                          </p:cTn>
                        </p:par>
                        <p:par>
                          <p:cTn id="206" fill="hold">
                            <p:stCondLst>
                              <p:cond delay="500"/>
                            </p:stCondLst>
                            <p:childTnLst>
                              <p:par>
                                <p:cTn id="207" presetID="1" presetClass="entr" presetSubtype="0" fill="hold" grpId="0" nodeType="afterEffect">
                                  <p:stCondLst>
                                    <p:cond delay="0"/>
                                  </p:stCondLst>
                                  <p:childTnLst>
                                    <p:set>
                                      <p:cBhvr>
                                        <p:cTn id="208" dur="1" fill="hold">
                                          <p:stCondLst>
                                            <p:cond delay="0"/>
                                          </p:stCondLst>
                                        </p:cTn>
                                        <p:tgtEl>
                                          <p:spTgt spid="418860"/>
                                        </p:tgtEl>
                                        <p:attrNameLst>
                                          <p:attrName>style.visibility</p:attrName>
                                        </p:attrNameLst>
                                      </p:cBhvr>
                                      <p:to>
                                        <p:strVal val="visible"/>
                                      </p:to>
                                    </p:set>
                                  </p:childTnLst>
                                </p:cTn>
                              </p:par>
                            </p:childTnLst>
                          </p:cTn>
                        </p:par>
                      </p:childTnLst>
                    </p:cTn>
                  </p:par>
                  <p:par>
                    <p:cTn id="209" fill="hold">
                      <p:stCondLst>
                        <p:cond delay="indefinite"/>
                      </p:stCondLst>
                      <p:childTnLst>
                        <p:par>
                          <p:cTn id="210" fill="hold">
                            <p:stCondLst>
                              <p:cond delay="0"/>
                            </p:stCondLst>
                            <p:childTnLst>
                              <p:par>
                                <p:cTn id="211" presetID="1" presetClass="entr" presetSubtype="0" fill="hold" grpId="0" nodeType="clickEffect">
                                  <p:stCondLst>
                                    <p:cond delay="0"/>
                                  </p:stCondLst>
                                  <p:childTnLst>
                                    <p:set>
                                      <p:cBhvr>
                                        <p:cTn id="212" dur="1" fill="hold">
                                          <p:stCondLst>
                                            <p:cond delay="0"/>
                                          </p:stCondLst>
                                        </p:cTn>
                                        <p:tgtEl>
                                          <p:spTgt spid="57"/>
                                        </p:tgtEl>
                                        <p:attrNameLst>
                                          <p:attrName>style.visibility</p:attrName>
                                        </p:attrNameLst>
                                      </p:cBhvr>
                                      <p:to>
                                        <p:strVal val="visible"/>
                                      </p:to>
                                    </p:set>
                                  </p:childTnLst>
                                </p:cTn>
                              </p:par>
                              <p:par>
                                <p:cTn id="213" presetID="35" presetClass="emph" presetSubtype="0" repeatCount="10000" fill="hold" grpId="1" nodeType="withEffect">
                                  <p:stCondLst>
                                    <p:cond delay="0"/>
                                  </p:stCondLst>
                                  <p:childTnLst>
                                    <p:anim calcmode="discrete" valueType="str">
                                      <p:cBhvr>
                                        <p:cTn id="214" dur="500" fill="hold"/>
                                        <p:tgtEl>
                                          <p:spTgt spid="57"/>
                                        </p:tgtEl>
                                        <p:attrNameLst>
                                          <p:attrName>style.visibility</p:attrName>
                                        </p:attrNameLst>
                                      </p:cBhvr>
                                      <p:tavLst>
                                        <p:tav tm="0">
                                          <p:val>
                                            <p:strVal val="hidden"/>
                                          </p:val>
                                        </p:tav>
                                        <p:tav tm="50000">
                                          <p:val>
                                            <p:strVal val="visible"/>
                                          </p:val>
                                        </p:tav>
                                      </p:tavLst>
                                    </p:anim>
                                  </p:childTnLst>
                                </p:cTn>
                              </p:par>
                            </p:childTnLst>
                          </p:cTn>
                        </p:par>
                      </p:childTnLst>
                    </p:cTn>
                  </p:par>
                  <p:par>
                    <p:cTn id="215" fill="hold">
                      <p:stCondLst>
                        <p:cond delay="indefinite"/>
                      </p:stCondLst>
                      <p:childTnLst>
                        <p:par>
                          <p:cTn id="216" fill="hold">
                            <p:stCondLst>
                              <p:cond delay="0"/>
                            </p:stCondLst>
                            <p:childTnLst>
                              <p:par>
                                <p:cTn id="217" presetID="22" presetClass="entr" presetSubtype="8" fill="hold" grpId="0" nodeType="clickEffect">
                                  <p:stCondLst>
                                    <p:cond delay="0"/>
                                  </p:stCondLst>
                                  <p:childTnLst>
                                    <p:set>
                                      <p:cBhvr>
                                        <p:cTn id="218" dur="1" fill="hold">
                                          <p:stCondLst>
                                            <p:cond delay="0"/>
                                          </p:stCondLst>
                                        </p:cTn>
                                        <p:tgtEl>
                                          <p:spTgt spid="56"/>
                                        </p:tgtEl>
                                        <p:attrNameLst>
                                          <p:attrName>style.visibility</p:attrName>
                                        </p:attrNameLst>
                                      </p:cBhvr>
                                      <p:to>
                                        <p:strVal val="visible"/>
                                      </p:to>
                                    </p:set>
                                    <p:animEffect transition="in" filter="wipe(left)">
                                      <p:cBhvr>
                                        <p:cTn id="219" dur="500"/>
                                        <p:tgtEl>
                                          <p:spTgt spid="56"/>
                                        </p:tgtEl>
                                      </p:cBhvr>
                                    </p:animEffect>
                                  </p:childTnLst>
                                </p:cTn>
                              </p:par>
                            </p:childTnLst>
                          </p:cTn>
                        </p:par>
                      </p:childTnLst>
                    </p:cTn>
                  </p:par>
                  <p:par>
                    <p:cTn id="220" fill="hold">
                      <p:stCondLst>
                        <p:cond delay="indefinite"/>
                      </p:stCondLst>
                      <p:childTnLst>
                        <p:par>
                          <p:cTn id="221" fill="hold">
                            <p:stCondLst>
                              <p:cond delay="0"/>
                            </p:stCondLst>
                            <p:childTnLst>
                              <p:par>
                                <p:cTn id="222" presetID="1" presetClass="entr" presetSubtype="0" fill="hold" grpId="0" nodeType="clickEffect">
                                  <p:stCondLst>
                                    <p:cond delay="0"/>
                                  </p:stCondLst>
                                  <p:childTnLst>
                                    <p:set>
                                      <p:cBhvr>
                                        <p:cTn id="223" dur="1" fill="hold">
                                          <p:stCondLst>
                                            <p:cond delay="0"/>
                                          </p:stCondLst>
                                        </p:cTn>
                                        <p:tgtEl>
                                          <p:spTgt spid="54"/>
                                        </p:tgtEl>
                                        <p:attrNameLst>
                                          <p:attrName>style.visibility</p:attrName>
                                        </p:attrNameLst>
                                      </p:cBhvr>
                                      <p:to>
                                        <p:strVal val="visible"/>
                                      </p:to>
                                    </p:set>
                                  </p:childTnLst>
                                </p:cTn>
                              </p:par>
                              <p:par>
                                <p:cTn id="224" presetID="35" presetClass="emph" presetSubtype="0" repeatCount="10000" fill="hold" grpId="1" nodeType="withEffect">
                                  <p:stCondLst>
                                    <p:cond delay="0"/>
                                  </p:stCondLst>
                                  <p:childTnLst>
                                    <p:anim calcmode="discrete" valueType="str">
                                      <p:cBhvr>
                                        <p:cTn id="225" dur="500" fill="hold"/>
                                        <p:tgtEl>
                                          <p:spTgt spid="54"/>
                                        </p:tgtEl>
                                        <p:attrNameLst>
                                          <p:attrName>style.visibility</p:attrName>
                                        </p:attrNameLst>
                                      </p:cBhvr>
                                      <p:tavLst>
                                        <p:tav tm="0">
                                          <p:val>
                                            <p:strVal val="hidden"/>
                                          </p:val>
                                        </p:tav>
                                        <p:tav tm="50000">
                                          <p:val>
                                            <p:strVal val="visible"/>
                                          </p:val>
                                        </p:tav>
                                      </p:tavLst>
                                    </p:anim>
                                  </p:childTnLst>
                                </p:cTn>
                              </p:par>
                            </p:childTnLst>
                          </p:cTn>
                        </p:par>
                      </p:childTnLst>
                    </p:cTn>
                  </p:par>
                  <p:par>
                    <p:cTn id="226" fill="hold">
                      <p:stCondLst>
                        <p:cond delay="indefinite"/>
                      </p:stCondLst>
                      <p:childTnLst>
                        <p:par>
                          <p:cTn id="227" fill="hold">
                            <p:stCondLst>
                              <p:cond delay="0"/>
                            </p:stCondLst>
                            <p:childTnLst>
                              <p:par>
                                <p:cTn id="228" presetID="22" presetClass="entr" presetSubtype="2" fill="hold" grpId="0" nodeType="clickEffect">
                                  <p:stCondLst>
                                    <p:cond delay="0"/>
                                  </p:stCondLst>
                                  <p:childTnLst>
                                    <p:set>
                                      <p:cBhvr>
                                        <p:cTn id="229" dur="1" fill="hold">
                                          <p:stCondLst>
                                            <p:cond delay="0"/>
                                          </p:stCondLst>
                                        </p:cTn>
                                        <p:tgtEl>
                                          <p:spTgt spid="55"/>
                                        </p:tgtEl>
                                        <p:attrNameLst>
                                          <p:attrName>style.visibility</p:attrName>
                                        </p:attrNameLst>
                                      </p:cBhvr>
                                      <p:to>
                                        <p:strVal val="visible"/>
                                      </p:to>
                                    </p:set>
                                    <p:animEffect transition="in" filter="wipe(right)">
                                      <p:cBhvr>
                                        <p:cTn id="230" dur="500"/>
                                        <p:tgtEl>
                                          <p:spTgt spid="55"/>
                                        </p:tgtEl>
                                      </p:cBhvr>
                                    </p:animEffect>
                                  </p:childTnLst>
                                </p:cTn>
                              </p:par>
                              <p:par>
                                <p:cTn id="231" presetID="1" presetClass="entr" presetSubtype="0" fill="hold" nodeType="withEffect">
                                  <p:stCondLst>
                                    <p:cond delay="0"/>
                                  </p:stCondLst>
                                  <p:childTnLst>
                                    <p:set>
                                      <p:cBhvr>
                                        <p:cTn id="232" dur="1" fill="hold">
                                          <p:stCondLst>
                                            <p:cond delay="0"/>
                                          </p:stCondLst>
                                        </p:cTn>
                                        <p:tgtEl>
                                          <p:spTgt spid="418866"/>
                                        </p:tgtEl>
                                        <p:attrNameLst>
                                          <p:attrName>style.visibility</p:attrName>
                                        </p:attrNameLst>
                                      </p:cBhvr>
                                      <p:to>
                                        <p:strVal val="visible"/>
                                      </p:to>
                                    </p:set>
                                  </p:childTnLst>
                                </p:cTn>
                              </p:par>
                              <p:par>
                                <p:cTn id="233" presetID="64" presetClass="path" presetSubtype="0" fill="remove" nodeType="withEffect">
                                  <p:stCondLst>
                                    <p:cond delay="0"/>
                                  </p:stCondLst>
                                  <p:childTnLst>
                                    <p:animMotion origin="layout" path="M -2.22222E-6 -3.7037E-6 L 0.35209 -0.08472 " pathEditMode="relative" rAng="0" ptsTypes="AA">
                                      <p:cBhvr>
                                        <p:cTn id="234" dur="500" spd="-100000" fill="hold"/>
                                        <p:tgtEl>
                                          <p:spTgt spid="418866"/>
                                        </p:tgtEl>
                                        <p:attrNameLst>
                                          <p:attrName>ppt_x</p:attrName>
                                          <p:attrName>ppt_y</p:attrName>
                                        </p:attrNameLst>
                                      </p:cBhvr>
                                      <p:rCtr x="17604" y="-4236"/>
                                    </p:animMotion>
                                  </p:childTnLst>
                                </p:cTn>
                              </p:par>
                            </p:childTnLst>
                          </p:cTn>
                        </p:par>
                      </p:childTnLst>
                    </p:cTn>
                  </p:par>
                  <p:par>
                    <p:cTn id="235" fill="hold">
                      <p:stCondLst>
                        <p:cond delay="indefinite"/>
                      </p:stCondLst>
                      <p:childTnLst>
                        <p:par>
                          <p:cTn id="236" fill="hold">
                            <p:stCondLst>
                              <p:cond delay="0"/>
                            </p:stCondLst>
                            <p:childTnLst>
                              <p:par>
                                <p:cTn id="237" presetID="1" presetClass="entr" presetSubtype="0" fill="hold" grpId="0" nodeType="clickEffect">
                                  <p:stCondLst>
                                    <p:cond delay="0"/>
                                  </p:stCondLst>
                                  <p:childTnLst>
                                    <p:set>
                                      <p:cBhvr>
                                        <p:cTn id="238" dur="1" fill="hold">
                                          <p:stCondLst>
                                            <p:cond delay="0"/>
                                          </p:stCondLst>
                                        </p:cTn>
                                        <p:tgtEl>
                                          <p:spTgt spid="64"/>
                                        </p:tgtEl>
                                        <p:attrNameLst>
                                          <p:attrName>style.visibility</p:attrName>
                                        </p:attrNameLst>
                                      </p:cBhvr>
                                      <p:to>
                                        <p:strVal val="visible"/>
                                      </p:to>
                                    </p:set>
                                  </p:childTnLst>
                                </p:cTn>
                              </p:par>
                              <p:par>
                                <p:cTn id="239" presetID="35" presetClass="emph" presetSubtype="0" repeatCount="10000" fill="hold" grpId="1" nodeType="withEffect">
                                  <p:stCondLst>
                                    <p:cond delay="0"/>
                                  </p:stCondLst>
                                  <p:childTnLst>
                                    <p:anim calcmode="discrete" valueType="str">
                                      <p:cBhvr>
                                        <p:cTn id="240" dur="500" fill="hold"/>
                                        <p:tgtEl>
                                          <p:spTgt spid="64"/>
                                        </p:tgtEl>
                                        <p:attrNameLst>
                                          <p:attrName>style.visibility</p:attrName>
                                        </p:attrNameLst>
                                      </p:cBhvr>
                                      <p:tavLst>
                                        <p:tav tm="0">
                                          <p:val>
                                            <p:strVal val="hidden"/>
                                          </p:val>
                                        </p:tav>
                                        <p:tav tm="50000">
                                          <p:val>
                                            <p:strVal val="visible"/>
                                          </p:val>
                                        </p:tav>
                                      </p:tavLst>
                                    </p:anim>
                                  </p:childTnLst>
                                </p:cTn>
                              </p:par>
                            </p:childTnLst>
                          </p:cTn>
                        </p:par>
                      </p:childTnLst>
                    </p:cTn>
                  </p:par>
                  <p:par>
                    <p:cTn id="241" fill="hold">
                      <p:stCondLst>
                        <p:cond delay="indefinite"/>
                      </p:stCondLst>
                      <p:childTnLst>
                        <p:par>
                          <p:cTn id="242" fill="hold">
                            <p:stCondLst>
                              <p:cond delay="0"/>
                            </p:stCondLst>
                            <p:childTnLst>
                              <p:par>
                                <p:cTn id="243" presetID="22" presetClass="entr" presetSubtype="1" fill="hold" grpId="0" nodeType="clickEffect">
                                  <p:stCondLst>
                                    <p:cond delay="0"/>
                                  </p:stCondLst>
                                  <p:childTnLst>
                                    <p:set>
                                      <p:cBhvr>
                                        <p:cTn id="244" dur="1" fill="hold">
                                          <p:stCondLst>
                                            <p:cond delay="0"/>
                                          </p:stCondLst>
                                        </p:cTn>
                                        <p:tgtEl>
                                          <p:spTgt spid="65"/>
                                        </p:tgtEl>
                                        <p:attrNameLst>
                                          <p:attrName>style.visibility</p:attrName>
                                        </p:attrNameLst>
                                      </p:cBhvr>
                                      <p:to>
                                        <p:strVal val="visible"/>
                                      </p:to>
                                    </p:set>
                                    <p:animEffect transition="in" filter="wipe(up)">
                                      <p:cBhvr>
                                        <p:cTn id="245" dur="500"/>
                                        <p:tgtEl>
                                          <p:spTgt spid="65"/>
                                        </p:tgtEl>
                                      </p:cBhvr>
                                    </p:animEffect>
                                  </p:childTnLst>
                                </p:cTn>
                              </p:par>
                              <p:par>
                                <p:cTn id="246" presetID="1" presetClass="entr" presetSubtype="0" fill="hold" nodeType="withEffect">
                                  <p:stCondLst>
                                    <p:cond delay="0"/>
                                  </p:stCondLst>
                                  <p:childTnLst>
                                    <p:set>
                                      <p:cBhvr>
                                        <p:cTn id="247" dur="1" fill="hold">
                                          <p:stCondLst>
                                            <p:cond delay="0"/>
                                          </p:stCondLst>
                                        </p:cTn>
                                        <p:tgtEl>
                                          <p:spTgt spid="418867"/>
                                        </p:tgtEl>
                                        <p:attrNameLst>
                                          <p:attrName>style.visibility</p:attrName>
                                        </p:attrNameLst>
                                      </p:cBhvr>
                                      <p:to>
                                        <p:strVal val="visible"/>
                                      </p:to>
                                    </p:set>
                                  </p:childTnLst>
                                </p:cTn>
                              </p:par>
                              <p:par>
                                <p:cTn id="248" presetID="0" presetClass="path" presetSubtype="0" fill="remove" nodeType="withEffect">
                                  <p:stCondLst>
                                    <p:cond delay="0"/>
                                  </p:stCondLst>
                                  <p:childTnLst>
                                    <p:animMotion origin="layout" path="M 0.05157 -0.18525 C 0.04236 -0.15518 0.01059 -0.03863 -3.05556E-6 -0.00047 " pathEditMode="relative" rAng="0" ptsTypes="aa">
                                      <p:cBhvr>
                                        <p:cTn id="249" dur="500" fill="hold"/>
                                        <p:tgtEl>
                                          <p:spTgt spid="418867"/>
                                        </p:tgtEl>
                                        <p:attrNameLst>
                                          <p:attrName>ppt_x</p:attrName>
                                          <p:attrName>ppt_y</p:attrName>
                                        </p:attrNameLst>
                                      </p:cBhvr>
                                      <p:rCtr x="-2587" y="9228"/>
                                    </p:animMotion>
                                  </p:childTnLst>
                                </p:cTn>
                              </p:par>
                            </p:childTnLst>
                          </p:cTn>
                        </p:par>
                      </p:childTnLst>
                    </p:cTn>
                  </p:par>
                  <p:par>
                    <p:cTn id="250" fill="hold">
                      <p:stCondLst>
                        <p:cond delay="indefinite"/>
                      </p:stCondLst>
                      <p:childTnLst>
                        <p:par>
                          <p:cTn id="251" fill="hold">
                            <p:stCondLst>
                              <p:cond delay="0"/>
                            </p:stCondLst>
                            <p:childTnLst>
                              <p:par>
                                <p:cTn id="252" presetID="1" presetClass="exit" presetSubtype="0" fill="hold" grpId="2" nodeType="clickEffect">
                                  <p:stCondLst>
                                    <p:cond delay="0"/>
                                  </p:stCondLst>
                                  <p:childTnLst>
                                    <p:set>
                                      <p:cBhvr>
                                        <p:cTn id="253" dur="1" fill="hold">
                                          <p:stCondLst>
                                            <p:cond delay="0"/>
                                          </p:stCondLst>
                                        </p:cTn>
                                        <p:tgtEl>
                                          <p:spTgt spid="64"/>
                                        </p:tgtEl>
                                        <p:attrNameLst>
                                          <p:attrName>style.visibility</p:attrName>
                                        </p:attrNameLst>
                                      </p:cBhvr>
                                      <p:to>
                                        <p:strVal val="hidden"/>
                                      </p:to>
                                    </p:set>
                                  </p:childTnLst>
                                </p:cTn>
                              </p:par>
                              <p:par>
                                <p:cTn id="254" presetID="1" presetClass="exit" presetSubtype="0" fill="hold" grpId="1" nodeType="withEffect">
                                  <p:stCondLst>
                                    <p:cond delay="0"/>
                                  </p:stCondLst>
                                  <p:childTnLst>
                                    <p:set>
                                      <p:cBhvr>
                                        <p:cTn id="255" dur="1" fill="hold">
                                          <p:stCondLst>
                                            <p:cond delay="0"/>
                                          </p:stCondLst>
                                        </p:cTn>
                                        <p:tgtEl>
                                          <p:spTgt spid="65"/>
                                        </p:tgtEl>
                                        <p:attrNameLst>
                                          <p:attrName>style.visibility</p:attrName>
                                        </p:attrNameLst>
                                      </p:cBhvr>
                                      <p:to>
                                        <p:strVal val="hidden"/>
                                      </p:to>
                                    </p:set>
                                  </p:childTnLst>
                                </p:cTn>
                              </p:par>
                              <p:par>
                                <p:cTn id="256" presetID="1" presetClass="exit" presetSubtype="0" fill="hold" grpId="2" nodeType="withEffect">
                                  <p:stCondLst>
                                    <p:cond delay="0"/>
                                  </p:stCondLst>
                                  <p:childTnLst>
                                    <p:set>
                                      <p:cBhvr>
                                        <p:cTn id="257" dur="1" fill="hold">
                                          <p:stCondLst>
                                            <p:cond delay="0"/>
                                          </p:stCondLst>
                                        </p:cTn>
                                        <p:tgtEl>
                                          <p:spTgt spid="57"/>
                                        </p:tgtEl>
                                        <p:attrNameLst>
                                          <p:attrName>style.visibility</p:attrName>
                                        </p:attrNameLst>
                                      </p:cBhvr>
                                      <p:to>
                                        <p:strVal val="hidden"/>
                                      </p:to>
                                    </p:set>
                                  </p:childTnLst>
                                </p:cTn>
                              </p:par>
                              <p:par>
                                <p:cTn id="258" presetID="1" presetClass="exit" presetSubtype="0" fill="hold" grpId="1" nodeType="withEffect">
                                  <p:stCondLst>
                                    <p:cond delay="0"/>
                                  </p:stCondLst>
                                  <p:childTnLst>
                                    <p:set>
                                      <p:cBhvr>
                                        <p:cTn id="259" dur="1" fill="hold">
                                          <p:stCondLst>
                                            <p:cond delay="0"/>
                                          </p:stCondLst>
                                        </p:cTn>
                                        <p:tgtEl>
                                          <p:spTgt spid="56"/>
                                        </p:tgtEl>
                                        <p:attrNameLst>
                                          <p:attrName>style.visibility</p:attrName>
                                        </p:attrNameLst>
                                      </p:cBhvr>
                                      <p:to>
                                        <p:strVal val="hidden"/>
                                      </p:to>
                                    </p:set>
                                  </p:childTnLst>
                                </p:cTn>
                              </p:par>
                              <p:par>
                                <p:cTn id="260" presetID="1" presetClass="exit" presetSubtype="0" fill="hold" grpId="2" nodeType="withEffect">
                                  <p:stCondLst>
                                    <p:cond delay="0"/>
                                  </p:stCondLst>
                                  <p:childTnLst>
                                    <p:set>
                                      <p:cBhvr>
                                        <p:cTn id="261" dur="1" fill="hold">
                                          <p:stCondLst>
                                            <p:cond delay="0"/>
                                          </p:stCondLst>
                                        </p:cTn>
                                        <p:tgtEl>
                                          <p:spTgt spid="54"/>
                                        </p:tgtEl>
                                        <p:attrNameLst>
                                          <p:attrName>style.visibility</p:attrName>
                                        </p:attrNameLst>
                                      </p:cBhvr>
                                      <p:to>
                                        <p:strVal val="hidden"/>
                                      </p:to>
                                    </p:set>
                                  </p:childTnLst>
                                </p:cTn>
                              </p:par>
                              <p:par>
                                <p:cTn id="262" presetID="1" presetClass="exit" presetSubtype="0" fill="hold" grpId="1" nodeType="withEffect">
                                  <p:stCondLst>
                                    <p:cond delay="0"/>
                                  </p:stCondLst>
                                  <p:childTnLst>
                                    <p:set>
                                      <p:cBhvr>
                                        <p:cTn id="263" dur="1" fill="hold">
                                          <p:stCondLst>
                                            <p:cond delay="0"/>
                                          </p:stCondLst>
                                        </p:cTn>
                                        <p:tgtEl>
                                          <p:spTgt spid="55"/>
                                        </p:tgtEl>
                                        <p:attrNameLst>
                                          <p:attrName>style.visibility</p:attrName>
                                        </p:attrNameLst>
                                      </p:cBhvr>
                                      <p:to>
                                        <p:strVal val="hidden"/>
                                      </p:to>
                                    </p:set>
                                  </p:childTnLst>
                                </p:cTn>
                              </p:par>
                              <p:par>
                                <p:cTn id="264" presetID="1" presetClass="exit" presetSubtype="0" fill="hold" grpId="1" nodeType="withEffect">
                                  <p:stCondLst>
                                    <p:cond delay="0"/>
                                  </p:stCondLst>
                                  <p:childTnLst>
                                    <p:set>
                                      <p:cBhvr>
                                        <p:cTn id="265" dur="1" fill="hold">
                                          <p:stCondLst>
                                            <p:cond delay="0"/>
                                          </p:stCondLst>
                                        </p:cTn>
                                        <p:tgtEl>
                                          <p:spTgt spid="41886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989" grpId="0" animBg="1"/>
      <p:bldP spid="418989" grpId="1" animBg="1"/>
      <p:bldP spid="418851" grpId="0"/>
      <p:bldP spid="418853" grpId="0" animBg="1"/>
      <p:bldP spid="418855" grpId="0"/>
      <p:bldP spid="418860" grpId="0" animBg="1"/>
      <p:bldP spid="418863" grpId="0"/>
      <p:bldP spid="418863" grpId="1"/>
      <p:bldP spid="418864" grpId="0" animBg="1"/>
      <p:bldP spid="418864" grpId="1" animBg="1"/>
      <p:bldP spid="418864" grpId="2" animBg="1"/>
      <p:bldP spid="418869" grpId="0" animBg="1"/>
      <p:bldP spid="418869" grpId="1" animBg="1"/>
      <p:bldP spid="418988" grpId="0"/>
      <p:bldP spid="418988" grpId="1"/>
      <p:bldP spid="418993" grpId="0" animBg="1"/>
      <p:bldP spid="418993" grpId="1" animBg="1"/>
      <p:bldP spid="418993" grpId="2" animBg="1"/>
      <p:bldP spid="418993" grpId="3" animBg="1"/>
      <p:bldP spid="418994" grpId="0" animBg="1"/>
      <p:bldP spid="418994" grpId="1" animBg="1"/>
      <p:bldP spid="418994" grpId="2" animBg="1"/>
      <p:bldP spid="418994" grpId="3" animBg="1"/>
      <p:bldP spid="418995" grpId="0" animBg="1"/>
      <p:bldP spid="418995" grpId="1" animBg="1"/>
      <p:bldP spid="418996" grpId="0" animBg="1"/>
      <p:bldP spid="418996" grpId="1" animBg="1"/>
      <p:bldP spid="418997" grpId="0" animBg="1"/>
      <p:bldP spid="418997" grpId="1" animBg="1"/>
      <p:bldP spid="418998" grpId="0" animBg="1"/>
      <p:bldP spid="418998" grpId="1" animBg="1"/>
      <p:bldP spid="418999" grpId="0" animBg="1"/>
      <p:bldP spid="418999" grpId="1" animBg="1"/>
      <p:bldP spid="419003" grpId="0"/>
      <p:bldP spid="419004" grpId="0"/>
      <p:bldP spid="419006" grpId="0"/>
      <p:bldP spid="419007" grpId="0"/>
      <p:bldP spid="419012" grpId="0" animBg="1"/>
      <p:bldP spid="419012" grpId="1" animBg="1"/>
      <p:bldP spid="419015" grpId="0"/>
      <p:bldP spid="419018" grpId="0"/>
      <p:bldP spid="419024" grpId="0"/>
      <p:bldP spid="419025" grpId="0"/>
      <p:bldP spid="47" grpId="0" animBg="1"/>
      <p:bldP spid="47" grpId="1" animBg="1"/>
      <p:bldP spid="47" grpId="2" animBg="1"/>
      <p:bldP spid="48" grpId="0" animBg="1"/>
      <p:bldP spid="48" grpId="1" animBg="1"/>
      <p:bldP spid="49" grpId="0" animBg="1"/>
      <p:bldP spid="54" grpId="0" animBg="1"/>
      <p:bldP spid="54" grpId="1" animBg="1"/>
      <p:bldP spid="54" grpId="2" animBg="1"/>
      <p:bldP spid="55" grpId="0" animBg="1"/>
      <p:bldP spid="55" grpId="1" animBg="1"/>
      <p:bldP spid="56" grpId="0" animBg="1"/>
      <p:bldP spid="56" grpId="1" animBg="1"/>
      <p:bldP spid="57" grpId="0" animBg="1"/>
      <p:bldP spid="57" grpId="1" animBg="1"/>
      <p:bldP spid="57" grpId="2" animBg="1"/>
      <p:bldP spid="64" grpId="0" animBg="1"/>
      <p:bldP spid="64" grpId="1" animBg="1"/>
      <p:bldP spid="64" grpId="2" animBg="1"/>
      <p:bldP spid="65" grpId="0" animBg="1"/>
      <p:bldP spid="65" grpId="1" animBg="1"/>
      <p:bldP spid="89" grpId="0"/>
      <p:bldP spid="89" grpId="1"/>
      <p:bldP spid="90" grpId="0"/>
      <p:bldP spid="90" grpId="1"/>
      <p:bldP spid="93" grpId="0" animBg="1"/>
      <p:bldP spid="93"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Rectangle 46"/>
          <p:cNvSpPr>
            <a:spLocks noChangeArrowheads="1"/>
          </p:cNvSpPr>
          <p:nvPr/>
        </p:nvSpPr>
        <p:spPr bwMode="auto">
          <a:xfrm>
            <a:off x="0" y="0"/>
            <a:ext cx="3958225" cy="501041"/>
          </a:xfrm>
          <a:prstGeom prst="rect">
            <a:avLst/>
          </a:prstGeom>
          <a:solidFill>
            <a:srgbClr val="FFF0DC"/>
          </a:solidFill>
          <a:ln w="9525">
            <a:solidFill>
              <a:srgbClr val="FFF0DC"/>
            </a:solidFill>
            <a:miter lim="800000"/>
            <a:headEnd/>
            <a:tailEnd/>
          </a:ln>
          <a:effectLst>
            <a:outerShdw blurRad="50800" dist="38100" dir="2700000" algn="tl" rotWithShape="0">
              <a:prstClr val="black">
                <a:alpha val="40000"/>
              </a:prstClr>
            </a:outerShdw>
          </a:effectLst>
        </p:spPr>
        <p:txBody>
          <a:bodyPr wrap="none" anchor="ctr"/>
          <a:lstStyle/>
          <a:p>
            <a:pPr algn="ctr" fontAlgn="base">
              <a:spcBef>
                <a:spcPct val="20000"/>
              </a:spcBef>
              <a:spcAft>
                <a:spcPct val="0"/>
              </a:spcAft>
            </a:pPr>
            <a:endParaRPr lang="ja-JP" altLang="en-US" sz="3200" b="1">
              <a:solidFill>
                <a:srgbClr val="B44600"/>
              </a:solidFill>
            </a:endParaRPr>
          </a:p>
        </p:txBody>
      </p:sp>
      <p:graphicFrame>
        <p:nvGraphicFramePr>
          <p:cNvPr id="418850" name="Object 34"/>
          <p:cNvGraphicFramePr>
            <a:graphicFrameLocks noChangeAspect="1"/>
          </p:cNvGraphicFramePr>
          <p:nvPr>
            <p:extLst>
              <p:ext uri="{D42A27DB-BD31-4B8C-83A1-F6EECF244321}">
                <p14:modId xmlns:p14="http://schemas.microsoft.com/office/powerpoint/2010/main" val="2051926630"/>
              </p:ext>
            </p:extLst>
          </p:nvPr>
        </p:nvGraphicFramePr>
        <p:xfrm>
          <a:off x="231820" y="814567"/>
          <a:ext cx="1074737" cy="381000"/>
        </p:xfrm>
        <a:graphic>
          <a:graphicData uri="http://schemas.openxmlformats.org/presentationml/2006/ole">
            <mc:AlternateContent xmlns:mc="http://schemas.openxmlformats.org/markup-compatibility/2006">
              <mc:Choice xmlns:v="urn:schemas-microsoft-com:vml" Requires="v">
                <p:oleObj spid="_x0000_s207011" name="数式" r:id="rId3" imgW="457002" imgH="165028" progId="Equation.3">
                  <p:embed/>
                </p:oleObj>
              </mc:Choice>
              <mc:Fallback>
                <p:oleObj name="数式" r:id="rId3" imgW="457002" imgH="165028"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820" y="814567"/>
                        <a:ext cx="1074737"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8851" name="Rectangle 35"/>
          <p:cNvSpPr>
            <a:spLocks noChangeArrowheads="1"/>
          </p:cNvSpPr>
          <p:nvPr/>
        </p:nvSpPr>
        <p:spPr bwMode="auto">
          <a:xfrm>
            <a:off x="1217277" y="684392"/>
            <a:ext cx="1244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000000"/>
                </a:solidFill>
                <a:latin typeface="Century" pitchFamily="18" charset="0"/>
                <a:cs typeface="Times New Roman" pitchFamily="18" charset="0"/>
              </a:rPr>
              <a:t>のとき</a:t>
            </a:r>
            <a:endParaRPr lang="ja-JP" altLang="en-US" dirty="0">
              <a:solidFill>
                <a:srgbClr val="000000"/>
              </a:solidFill>
            </a:endParaRPr>
          </a:p>
        </p:txBody>
      </p:sp>
      <p:graphicFrame>
        <p:nvGraphicFramePr>
          <p:cNvPr id="418852" name="Object 36"/>
          <p:cNvGraphicFramePr>
            <a:graphicFrameLocks noChangeAspect="1"/>
          </p:cNvGraphicFramePr>
          <p:nvPr>
            <p:extLst>
              <p:ext uri="{D42A27DB-BD31-4B8C-83A1-F6EECF244321}">
                <p14:modId xmlns:p14="http://schemas.microsoft.com/office/powerpoint/2010/main" val="3582787717"/>
              </p:ext>
            </p:extLst>
          </p:nvPr>
        </p:nvGraphicFramePr>
        <p:xfrm>
          <a:off x="2337337" y="836971"/>
          <a:ext cx="771525" cy="355600"/>
        </p:xfrm>
        <a:graphic>
          <a:graphicData uri="http://schemas.openxmlformats.org/presentationml/2006/ole">
            <mc:AlternateContent xmlns:mc="http://schemas.openxmlformats.org/markup-compatibility/2006">
              <mc:Choice xmlns:v="urn:schemas-microsoft-com:vml" Requires="v">
                <p:oleObj spid="_x0000_s207012" name="数式" r:id="rId5" imgW="304560" imgH="139680" progId="Equation.3">
                  <p:embed/>
                </p:oleObj>
              </mc:Choice>
              <mc:Fallback>
                <p:oleObj name="数式" r:id="rId5" imgW="304560" imgH="1396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7337" y="836971"/>
                        <a:ext cx="771525"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8853" name="Rectangle 37"/>
          <p:cNvSpPr>
            <a:spLocks noChangeArrowheads="1"/>
          </p:cNvSpPr>
          <p:nvPr/>
        </p:nvSpPr>
        <p:spPr bwMode="auto">
          <a:xfrm>
            <a:off x="3031075" y="721083"/>
            <a:ext cx="1312325" cy="606425"/>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418856" name="Object 40"/>
          <p:cNvGraphicFramePr>
            <a:graphicFrameLocks noChangeAspect="1"/>
          </p:cNvGraphicFramePr>
          <p:nvPr>
            <p:extLst>
              <p:ext uri="{D42A27DB-BD31-4B8C-83A1-F6EECF244321}">
                <p14:modId xmlns:p14="http://schemas.microsoft.com/office/powerpoint/2010/main" val="2583793952"/>
              </p:ext>
            </p:extLst>
          </p:nvPr>
        </p:nvGraphicFramePr>
        <p:xfrm>
          <a:off x="4275138" y="749300"/>
          <a:ext cx="815975" cy="508000"/>
        </p:xfrm>
        <a:graphic>
          <a:graphicData uri="http://schemas.openxmlformats.org/presentationml/2006/ole">
            <mc:AlternateContent xmlns:mc="http://schemas.openxmlformats.org/markup-compatibility/2006">
              <mc:Choice xmlns:v="urn:schemas-microsoft-com:vml" Requires="v">
                <p:oleObj spid="_x0000_s207013" name="数式" r:id="rId7" imgW="368280" imgH="228600" progId="Equation.3">
                  <p:embed/>
                </p:oleObj>
              </mc:Choice>
              <mc:Fallback>
                <p:oleObj name="数式" r:id="rId7" imgW="368280" imgH="228600" progId="Equation.3">
                  <p:embed/>
                  <p:pic>
                    <p:nvPicPr>
                      <p:cNvPr id="0" name=""/>
                      <p:cNvPicPr>
                        <a:picLocks noChangeAspect="1" noChangeArrowheads="1"/>
                      </p:cNvPicPr>
                      <p:nvPr/>
                    </p:nvPicPr>
                    <p:blipFill>
                      <a:blip r:embed="rId8"/>
                      <a:srcRect/>
                      <a:stretch>
                        <a:fillRect/>
                      </a:stretch>
                    </p:blipFill>
                    <p:spPr bwMode="auto">
                      <a:xfrm>
                        <a:off x="4275138" y="749300"/>
                        <a:ext cx="815975"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8858" name="Object 42"/>
          <p:cNvGraphicFramePr>
            <a:graphicFrameLocks noChangeAspect="1"/>
          </p:cNvGraphicFramePr>
          <p:nvPr>
            <p:extLst>
              <p:ext uri="{D42A27DB-BD31-4B8C-83A1-F6EECF244321}">
                <p14:modId xmlns:p14="http://schemas.microsoft.com/office/powerpoint/2010/main" val="357636021"/>
              </p:ext>
            </p:extLst>
          </p:nvPr>
        </p:nvGraphicFramePr>
        <p:xfrm>
          <a:off x="150635" y="1450438"/>
          <a:ext cx="430212" cy="306388"/>
        </p:xfrm>
        <a:graphic>
          <a:graphicData uri="http://schemas.openxmlformats.org/presentationml/2006/ole">
            <mc:AlternateContent xmlns:mc="http://schemas.openxmlformats.org/markup-compatibility/2006">
              <mc:Choice xmlns:v="urn:schemas-microsoft-com:vml" Requires="v">
                <p:oleObj spid="_x0000_s207014" name="数式" r:id="rId9" imgW="139680" imgH="126720" progId="Equation.3">
                  <p:embed/>
                </p:oleObj>
              </mc:Choice>
              <mc:Fallback>
                <p:oleObj name="数式" r:id="rId9" imgW="139680" imgH="12672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635" y="1450438"/>
                        <a:ext cx="430212"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8860" name="Rectangle 44"/>
          <p:cNvSpPr>
            <a:spLocks noChangeArrowheads="1"/>
          </p:cNvSpPr>
          <p:nvPr/>
        </p:nvSpPr>
        <p:spPr bwMode="auto">
          <a:xfrm>
            <a:off x="1160285" y="1323438"/>
            <a:ext cx="2159112" cy="606425"/>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418866" name="Object 50"/>
          <p:cNvGraphicFramePr>
            <a:graphicFrameLocks noChangeAspect="1"/>
          </p:cNvGraphicFramePr>
          <p:nvPr>
            <p:extLst>
              <p:ext uri="{D42A27DB-BD31-4B8C-83A1-F6EECF244321}">
                <p14:modId xmlns:p14="http://schemas.microsoft.com/office/powerpoint/2010/main" val="2239680349"/>
              </p:ext>
            </p:extLst>
          </p:nvPr>
        </p:nvGraphicFramePr>
        <p:xfrm>
          <a:off x="1154113" y="1341438"/>
          <a:ext cx="730250" cy="542925"/>
        </p:xfrm>
        <a:graphic>
          <a:graphicData uri="http://schemas.openxmlformats.org/presentationml/2006/ole">
            <mc:AlternateContent xmlns:mc="http://schemas.openxmlformats.org/markup-compatibility/2006">
              <mc:Choice xmlns:v="urn:schemas-microsoft-com:vml" Requires="v">
                <p:oleObj spid="_x0000_s207015" name="数式" r:id="rId11" imgW="266400" imgH="228600" progId="Equation.3">
                  <p:embed/>
                </p:oleObj>
              </mc:Choice>
              <mc:Fallback>
                <p:oleObj name="数式" r:id="rId11" imgW="266400" imgH="228600" progId="Equation.3">
                  <p:embed/>
                  <p:pic>
                    <p:nvPicPr>
                      <p:cNvPr id="0" name=""/>
                      <p:cNvPicPr>
                        <a:picLocks noChangeAspect="1" noChangeArrowheads="1"/>
                      </p:cNvPicPr>
                      <p:nvPr/>
                    </p:nvPicPr>
                    <p:blipFill>
                      <a:blip r:embed="rId12"/>
                      <a:srcRect/>
                      <a:stretch>
                        <a:fillRect/>
                      </a:stretch>
                    </p:blipFill>
                    <p:spPr bwMode="auto">
                      <a:xfrm>
                        <a:off x="1154113" y="1341438"/>
                        <a:ext cx="73025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8867" name="Object 51"/>
          <p:cNvGraphicFramePr>
            <a:graphicFrameLocks noChangeAspect="1"/>
          </p:cNvGraphicFramePr>
          <p:nvPr>
            <p:extLst>
              <p:ext uri="{D42A27DB-BD31-4B8C-83A1-F6EECF244321}">
                <p14:modId xmlns:p14="http://schemas.microsoft.com/office/powerpoint/2010/main" val="2329036272"/>
              </p:ext>
            </p:extLst>
          </p:nvPr>
        </p:nvGraphicFramePr>
        <p:xfrm>
          <a:off x="1745985" y="1356776"/>
          <a:ext cx="1497013" cy="482600"/>
        </p:xfrm>
        <a:graphic>
          <a:graphicData uri="http://schemas.openxmlformats.org/presentationml/2006/ole">
            <mc:AlternateContent xmlns:mc="http://schemas.openxmlformats.org/markup-compatibility/2006">
              <mc:Choice xmlns:v="urn:schemas-microsoft-com:vml" Requires="v">
                <p:oleObj spid="_x0000_s207016" name="数式" r:id="rId13" imgW="545760" imgH="203040" progId="Equation.3">
                  <p:embed/>
                </p:oleObj>
              </mc:Choice>
              <mc:Fallback>
                <p:oleObj name="数式" r:id="rId13" imgW="545760" imgH="20304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45985" y="1356776"/>
                        <a:ext cx="1497013"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8868" name="Object 52"/>
          <p:cNvGraphicFramePr>
            <a:graphicFrameLocks noChangeAspect="1"/>
          </p:cNvGraphicFramePr>
          <p:nvPr>
            <p:extLst>
              <p:ext uri="{D42A27DB-BD31-4B8C-83A1-F6EECF244321}">
                <p14:modId xmlns:p14="http://schemas.microsoft.com/office/powerpoint/2010/main" val="1474045972"/>
              </p:ext>
            </p:extLst>
          </p:nvPr>
        </p:nvGraphicFramePr>
        <p:xfrm>
          <a:off x="506235" y="1445676"/>
          <a:ext cx="696912" cy="331787"/>
        </p:xfrm>
        <a:graphic>
          <a:graphicData uri="http://schemas.openxmlformats.org/presentationml/2006/ole">
            <mc:AlternateContent xmlns:mc="http://schemas.openxmlformats.org/markup-compatibility/2006">
              <mc:Choice xmlns:v="urn:schemas-microsoft-com:vml" Requires="v">
                <p:oleObj spid="_x0000_s207017" name="数式" r:id="rId15" imgW="253800" imgH="139680" progId="Equation.3">
                  <p:embed/>
                </p:oleObj>
              </mc:Choice>
              <mc:Fallback>
                <p:oleObj name="数式" r:id="rId15" imgW="253800" imgH="13968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06235" y="1445676"/>
                        <a:ext cx="696912" cy="331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8892" name="Object 76"/>
          <p:cNvGraphicFramePr>
            <a:graphicFrameLocks noChangeAspect="1"/>
          </p:cNvGraphicFramePr>
          <p:nvPr>
            <p:extLst>
              <p:ext uri="{D42A27DB-BD31-4B8C-83A1-F6EECF244321}">
                <p14:modId xmlns:p14="http://schemas.microsoft.com/office/powerpoint/2010/main" val="3485628855"/>
              </p:ext>
            </p:extLst>
          </p:nvPr>
        </p:nvGraphicFramePr>
        <p:xfrm>
          <a:off x="229428" y="0"/>
          <a:ext cx="3638550" cy="549275"/>
        </p:xfrm>
        <a:graphic>
          <a:graphicData uri="http://schemas.openxmlformats.org/presentationml/2006/ole">
            <mc:AlternateContent xmlns:mc="http://schemas.openxmlformats.org/markup-compatibility/2006">
              <mc:Choice xmlns:v="urn:schemas-microsoft-com:vml" Requires="v">
                <p:oleObj spid="_x0000_s207018" name="数式" r:id="rId17" imgW="1180800" imgH="228600" progId="Equation.3">
                  <p:embed/>
                </p:oleObj>
              </mc:Choice>
              <mc:Fallback>
                <p:oleObj name="数式" r:id="rId17" imgW="1180800" imgH="228600" progId="Equation.3">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9428" y="0"/>
                        <a:ext cx="3638550"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8854" name="Object 38"/>
          <p:cNvGraphicFramePr>
            <a:graphicFrameLocks noChangeAspect="1"/>
          </p:cNvGraphicFramePr>
          <p:nvPr>
            <p:extLst>
              <p:ext uri="{D42A27DB-BD31-4B8C-83A1-F6EECF244321}">
                <p14:modId xmlns:p14="http://schemas.microsoft.com/office/powerpoint/2010/main" val="1844005193"/>
              </p:ext>
            </p:extLst>
          </p:nvPr>
        </p:nvGraphicFramePr>
        <p:xfrm>
          <a:off x="3121731" y="759082"/>
          <a:ext cx="1252537" cy="482600"/>
        </p:xfrm>
        <a:graphic>
          <a:graphicData uri="http://schemas.openxmlformats.org/presentationml/2006/ole">
            <mc:AlternateContent xmlns:mc="http://schemas.openxmlformats.org/markup-compatibility/2006">
              <mc:Choice xmlns:v="urn:schemas-microsoft-com:vml" Requires="v">
                <p:oleObj spid="_x0000_s207019" name="数式" r:id="rId19" imgW="457200" imgH="203040" progId="Equation.3">
                  <p:embed/>
                </p:oleObj>
              </mc:Choice>
              <mc:Fallback>
                <p:oleObj name="数式" r:id="rId19" imgW="457200" imgH="20304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121731" y="759082"/>
                        <a:ext cx="12525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 name="Object 4"/>
          <p:cNvGraphicFramePr>
            <a:graphicFrameLocks noChangeAspect="1"/>
          </p:cNvGraphicFramePr>
          <p:nvPr>
            <p:extLst>
              <p:ext uri="{D42A27DB-BD31-4B8C-83A1-F6EECF244321}">
                <p14:modId xmlns:p14="http://schemas.microsoft.com/office/powerpoint/2010/main" val="227843287"/>
              </p:ext>
            </p:extLst>
          </p:nvPr>
        </p:nvGraphicFramePr>
        <p:xfrm>
          <a:off x="197410" y="2006788"/>
          <a:ext cx="793750" cy="430213"/>
        </p:xfrm>
        <a:graphic>
          <a:graphicData uri="http://schemas.openxmlformats.org/presentationml/2006/ole">
            <mc:AlternateContent xmlns:mc="http://schemas.openxmlformats.org/markup-compatibility/2006">
              <mc:Choice xmlns:v="urn:schemas-microsoft-com:vml" Requires="v">
                <p:oleObj spid="_x0000_s207020" name="数式" r:id="rId21" imgW="329914" imgH="177646" progId="Equation.3">
                  <p:embed/>
                </p:oleObj>
              </mc:Choice>
              <mc:Fallback>
                <p:oleObj name="数式" r:id="rId21" imgW="329914" imgH="177646"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97410" y="2006788"/>
                        <a:ext cx="793750" cy="430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 name="Rectangle 5"/>
          <p:cNvSpPr>
            <a:spLocks noChangeArrowheads="1"/>
          </p:cNvSpPr>
          <p:nvPr/>
        </p:nvSpPr>
        <p:spPr bwMode="auto">
          <a:xfrm>
            <a:off x="954648" y="1909950"/>
            <a:ext cx="139858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Century" pitchFamily="18" charset="0"/>
                <a:cs typeface="Times New Roman" pitchFamily="18" charset="0"/>
              </a:rPr>
              <a:t>のとき</a:t>
            </a:r>
            <a:endParaRPr lang="ja-JP" altLang="en-US" dirty="0">
              <a:solidFill>
                <a:srgbClr val="000000"/>
              </a:solidFill>
            </a:endParaRPr>
          </a:p>
        </p:txBody>
      </p:sp>
      <p:graphicFrame>
        <p:nvGraphicFramePr>
          <p:cNvPr id="60" name="Object 6"/>
          <p:cNvGraphicFramePr>
            <a:graphicFrameLocks noChangeAspect="1"/>
          </p:cNvGraphicFramePr>
          <p:nvPr>
            <p:extLst>
              <p:ext uri="{D42A27DB-BD31-4B8C-83A1-F6EECF244321}">
                <p14:modId xmlns:p14="http://schemas.microsoft.com/office/powerpoint/2010/main" val="2467570289"/>
              </p:ext>
            </p:extLst>
          </p:nvPr>
        </p:nvGraphicFramePr>
        <p:xfrm>
          <a:off x="2039564" y="1964299"/>
          <a:ext cx="1069975" cy="546100"/>
        </p:xfrm>
        <a:graphic>
          <a:graphicData uri="http://schemas.openxmlformats.org/presentationml/2006/ole">
            <mc:AlternateContent xmlns:mc="http://schemas.openxmlformats.org/markup-compatibility/2006">
              <mc:Choice xmlns:v="urn:schemas-microsoft-com:vml" Requires="v">
                <p:oleObj spid="_x0000_s207021" name="数式" r:id="rId23" imgW="444307" imgH="228501" progId="Equation.3">
                  <p:embed/>
                </p:oleObj>
              </mc:Choice>
              <mc:Fallback>
                <p:oleObj name="数式" r:id="rId23" imgW="444307" imgH="228501"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039564" y="1964299"/>
                        <a:ext cx="1069975"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 name="Rectangle 59"/>
          <p:cNvSpPr>
            <a:spLocks noChangeArrowheads="1"/>
          </p:cNvSpPr>
          <p:nvPr/>
        </p:nvSpPr>
        <p:spPr bwMode="auto">
          <a:xfrm>
            <a:off x="3059579" y="1943474"/>
            <a:ext cx="13668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Century" pitchFamily="18" charset="0"/>
                <a:cs typeface="Times New Roman" pitchFamily="18" charset="0"/>
              </a:rPr>
              <a:t>とする</a:t>
            </a:r>
            <a:endParaRPr lang="ja-JP" altLang="en-US" dirty="0">
              <a:solidFill>
                <a:srgbClr val="000000"/>
              </a:solidFill>
            </a:endParaRPr>
          </a:p>
        </p:txBody>
      </p:sp>
      <p:graphicFrame>
        <p:nvGraphicFramePr>
          <p:cNvPr id="74" name="Object 42"/>
          <p:cNvGraphicFramePr>
            <a:graphicFrameLocks noChangeAspect="1"/>
          </p:cNvGraphicFramePr>
          <p:nvPr>
            <p:extLst>
              <p:ext uri="{D42A27DB-BD31-4B8C-83A1-F6EECF244321}">
                <p14:modId xmlns:p14="http://schemas.microsoft.com/office/powerpoint/2010/main" val="3365349744"/>
              </p:ext>
            </p:extLst>
          </p:nvPr>
        </p:nvGraphicFramePr>
        <p:xfrm>
          <a:off x="150635" y="2541354"/>
          <a:ext cx="430212" cy="306388"/>
        </p:xfrm>
        <a:graphic>
          <a:graphicData uri="http://schemas.openxmlformats.org/presentationml/2006/ole">
            <mc:AlternateContent xmlns:mc="http://schemas.openxmlformats.org/markup-compatibility/2006">
              <mc:Choice xmlns:v="urn:schemas-microsoft-com:vml" Requires="v">
                <p:oleObj spid="_x0000_s207022" name="数式" r:id="rId25" imgW="139680" imgH="126720" progId="Equation.3">
                  <p:embed/>
                </p:oleObj>
              </mc:Choice>
              <mc:Fallback>
                <p:oleObj name="数式" r:id="rId25" imgW="139680" imgH="12672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0635" y="2541354"/>
                        <a:ext cx="430212"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5" name="Rectangle 44"/>
          <p:cNvSpPr>
            <a:spLocks noChangeArrowheads="1"/>
          </p:cNvSpPr>
          <p:nvPr/>
        </p:nvSpPr>
        <p:spPr bwMode="auto">
          <a:xfrm>
            <a:off x="1053407" y="2414354"/>
            <a:ext cx="1582915" cy="606425"/>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76" name="Object 50"/>
          <p:cNvGraphicFramePr>
            <a:graphicFrameLocks noChangeAspect="1"/>
          </p:cNvGraphicFramePr>
          <p:nvPr>
            <p:extLst>
              <p:ext uri="{D42A27DB-BD31-4B8C-83A1-F6EECF244321}">
                <p14:modId xmlns:p14="http://schemas.microsoft.com/office/powerpoint/2010/main" val="4232381325"/>
              </p:ext>
            </p:extLst>
          </p:nvPr>
        </p:nvGraphicFramePr>
        <p:xfrm>
          <a:off x="1046163" y="2432050"/>
          <a:ext cx="731837" cy="542925"/>
        </p:xfrm>
        <a:graphic>
          <a:graphicData uri="http://schemas.openxmlformats.org/presentationml/2006/ole">
            <mc:AlternateContent xmlns:mc="http://schemas.openxmlformats.org/markup-compatibility/2006">
              <mc:Choice xmlns:v="urn:schemas-microsoft-com:vml" Requires="v">
                <p:oleObj spid="_x0000_s207023" name="数式" r:id="rId26" imgW="266400" imgH="228600" progId="Equation.3">
                  <p:embed/>
                </p:oleObj>
              </mc:Choice>
              <mc:Fallback>
                <p:oleObj name="数式" r:id="rId26" imgW="266400" imgH="228600" progId="Equation.3">
                  <p:embed/>
                  <p:pic>
                    <p:nvPicPr>
                      <p:cNvPr id="0" name=""/>
                      <p:cNvPicPr>
                        <a:picLocks noChangeAspect="1" noChangeArrowheads="1"/>
                      </p:cNvPicPr>
                      <p:nvPr/>
                    </p:nvPicPr>
                    <p:blipFill>
                      <a:blip r:embed="rId27"/>
                      <a:srcRect/>
                      <a:stretch>
                        <a:fillRect/>
                      </a:stretch>
                    </p:blipFill>
                    <p:spPr bwMode="auto">
                      <a:xfrm>
                        <a:off x="1046163" y="2432050"/>
                        <a:ext cx="731837"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7" name="Object 51"/>
          <p:cNvGraphicFramePr>
            <a:graphicFrameLocks noChangeAspect="1"/>
          </p:cNvGraphicFramePr>
          <p:nvPr>
            <p:extLst>
              <p:ext uri="{D42A27DB-BD31-4B8C-83A1-F6EECF244321}">
                <p14:modId xmlns:p14="http://schemas.microsoft.com/office/powerpoint/2010/main" val="3358819065"/>
              </p:ext>
            </p:extLst>
          </p:nvPr>
        </p:nvGraphicFramePr>
        <p:xfrm>
          <a:off x="1637412" y="2486515"/>
          <a:ext cx="801687" cy="422275"/>
        </p:xfrm>
        <a:graphic>
          <a:graphicData uri="http://schemas.openxmlformats.org/presentationml/2006/ole">
            <mc:AlternateContent xmlns:mc="http://schemas.openxmlformats.org/markup-compatibility/2006">
              <mc:Choice xmlns:v="urn:schemas-microsoft-com:vml" Requires="v">
                <p:oleObj spid="_x0000_s207024" name="数式" r:id="rId28" imgW="291960" imgH="177480" progId="Equation.3">
                  <p:embed/>
                </p:oleObj>
              </mc:Choice>
              <mc:Fallback>
                <p:oleObj name="数式" r:id="rId28" imgW="291960" imgH="177480" progId="Equation.3">
                  <p:embed/>
                  <p:pic>
                    <p:nvPicPr>
                      <p:cNvPr id="0" name=""/>
                      <p:cNvPicPr>
                        <a:picLocks noChangeAspect="1" noChangeArrowheads="1"/>
                      </p:cNvPicPr>
                      <p:nvPr/>
                    </p:nvPicPr>
                    <p:blipFill>
                      <a:blip r:embed="rId29"/>
                      <a:srcRect/>
                      <a:stretch>
                        <a:fillRect/>
                      </a:stretch>
                    </p:blipFill>
                    <p:spPr bwMode="auto">
                      <a:xfrm>
                        <a:off x="1637412" y="2486515"/>
                        <a:ext cx="801687"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 name="Object 52"/>
          <p:cNvGraphicFramePr>
            <a:graphicFrameLocks noChangeAspect="1"/>
          </p:cNvGraphicFramePr>
          <p:nvPr>
            <p:extLst>
              <p:ext uri="{D42A27DB-BD31-4B8C-83A1-F6EECF244321}">
                <p14:modId xmlns:p14="http://schemas.microsoft.com/office/powerpoint/2010/main" val="3443021603"/>
              </p:ext>
            </p:extLst>
          </p:nvPr>
        </p:nvGraphicFramePr>
        <p:xfrm>
          <a:off x="771384" y="2607726"/>
          <a:ext cx="347662" cy="241300"/>
        </p:xfrm>
        <a:graphic>
          <a:graphicData uri="http://schemas.openxmlformats.org/presentationml/2006/ole">
            <mc:AlternateContent xmlns:mc="http://schemas.openxmlformats.org/markup-compatibility/2006">
              <mc:Choice xmlns:v="urn:schemas-microsoft-com:vml" Requires="v">
                <p:oleObj spid="_x0000_s207025" name="数式" r:id="rId30" imgW="126720" imgH="101520" progId="Equation.3">
                  <p:embed/>
                </p:oleObj>
              </mc:Choice>
              <mc:Fallback>
                <p:oleObj name="数式" r:id="rId30" imgW="126720" imgH="101520" progId="Equation.3">
                  <p:embed/>
                  <p:pic>
                    <p:nvPicPr>
                      <p:cNvPr id="0" name=""/>
                      <p:cNvPicPr>
                        <a:picLocks noChangeAspect="1" noChangeArrowheads="1"/>
                      </p:cNvPicPr>
                      <p:nvPr/>
                    </p:nvPicPr>
                    <p:blipFill>
                      <a:blip r:embed="rId31"/>
                      <a:srcRect/>
                      <a:stretch>
                        <a:fillRect/>
                      </a:stretch>
                    </p:blipFill>
                    <p:spPr bwMode="auto">
                      <a:xfrm>
                        <a:off x="771384" y="2607726"/>
                        <a:ext cx="347662" cy="241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 name="Object 6"/>
          <p:cNvGraphicFramePr>
            <a:graphicFrameLocks noChangeAspect="1"/>
          </p:cNvGraphicFramePr>
          <p:nvPr>
            <p:extLst>
              <p:ext uri="{D42A27DB-BD31-4B8C-83A1-F6EECF244321}">
                <p14:modId xmlns:p14="http://schemas.microsoft.com/office/powerpoint/2010/main" val="2153321761"/>
              </p:ext>
            </p:extLst>
          </p:nvPr>
        </p:nvGraphicFramePr>
        <p:xfrm>
          <a:off x="450241" y="2436836"/>
          <a:ext cx="428625" cy="546100"/>
        </p:xfrm>
        <a:graphic>
          <a:graphicData uri="http://schemas.openxmlformats.org/presentationml/2006/ole">
            <mc:AlternateContent xmlns:mc="http://schemas.openxmlformats.org/markup-compatibility/2006">
              <mc:Choice xmlns:v="urn:schemas-microsoft-com:vml" Requires="v">
                <p:oleObj spid="_x0000_s207026" name="数式" r:id="rId32" imgW="177480" imgH="228600" progId="Equation.3">
                  <p:embed/>
                </p:oleObj>
              </mc:Choice>
              <mc:Fallback>
                <p:oleObj name="数式" r:id="rId32" imgW="177480" imgH="228600" progId="Equation.3">
                  <p:embed/>
                  <p:pic>
                    <p:nvPicPr>
                      <p:cNvPr id="0" name=""/>
                      <p:cNvPicPr>
                        <a:picLocks noChangeAspect="1" noChangeArrowheads="1"/>
                      </p:cNvPicPr>
                      <p:nvPr/>
                    </p:nvPicPr>
                    <p:blipFill>
                      <a:blip r:embed="rId33"/>
                      <a:srcRect/>
                      <a:stretch>
                        <a:fillRect/>
                      </a:stretch>
                    </p:blipFill>
                    <p:spPr bwMode="auto">
                      <a:xfrm>
                        <a:off x="450241" y="2436836"/>
                        <a:ext cx="428625"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0" name="Object 7"/>
          <p:cNvGraphicFramePr>
            <a:graphicFrameLocks noChangeAspect="1"/>
          </p:cNvGraphicFramePr>
          <p:nvPr>
            <p:extLst>
              <p:ext uri="{D42A27DB-BD31-4B8C-83A1-F6EECF244321}">
                <p14:modId xmlns:p14="http://schemas.microsoft.com/office/powerpoint/2010/main" val="3577468831"/>
              </p:ext>
            </p:extLst>
          </p:nvPr>
        </p:nvGraphicFramePr>
        <p:xfrm>
          <a:off x="2762250" y="2534233"/>
          <a:ext cx="369888" cy="320675"/>
        </p:xfrm>
        <a:graphic>
          <a:graphicData uri="http://schemas.openxmlformats.org/presentationml/2006/ole">
            <mc:AlternateContent xmlns:mc="http://schemas.openxmlformats.org/markup-compatibility/2006">
              <mc:Choice xmlns:v="urn:schemas-microsoft-com:vml" Requires="v">
                <p:oleObj spid="_x0000_s207027" name="数式" r:id="rId34" imgW="139518" imgH="126835" progId="Equation.3">
                  <p:embed/>
                </p:oleObj>
              </mc:Choice>
              <mc:Fallback>
                <p:oleObj name="数式" r:id="rId34" imgW="139518" imgH="126835" progId="Equation.3">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762250" y="2534233"/>
                        <a:ext cx="369888" cy="320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 name="Object 8"/>
          <p:cNvGraphicFramePr>
            <a:graphicFrameLocks noChangeAspect="1"/>
          </p:cNvGraphicFramePr>
          <p:nvPr>
            <p:extLst>
              <p:ext uri="{D42A27DB-BD31-4B8C-83A1-F6EECF244321}">
                <p14:modId xmlns:p14="http://schemas.microsoft.com/office/powerpoint/2010/main" val="230986060"/>
              </p:ext>
            </p:extLst>
          </p:nvPr>
        </p:nvGraphicFramePr>
        <p:xfrm>
          <a:off x="3562350" y="2583269"/>
          <a:ext cx="304800" cy="246062"/>
        </p:xfrm>
        <a:graphic>
          <a:graphicData uri="http://schemas.openxmlformats.org/presentationml/2006/ole">
            <mc:AlternateContent xmlns:mc="http://schemas.openxmlformats.org/markup-compatibility/2006">
              <mc:Choice xmlns:v="urn:schemas-microsoft-com:vml" Requires="v">
                <p:oleObj spid="_x0000_s207028" name="数式" r:id="rId36" imgW="126720" imgH="101520" progId="Equation.3">
                  <p:embed/>
                </p:oleObj>
              </mc:Choice>
              <mc:Fallback>
                <p:oleObj name="数式" r:id="rId36" imgW="126720" imgH="101520" progId="Equation.3">
                  <p:embed/>
                  <p:pic>
                    <p:nvPicPr>
                      <p:cNvPr id="0" nam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3562350" y="2583269"/>
                        <a:ext cx="304800" cy="246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2" name="Rectangle 20"/>
          <p:cNvSpPr>
            <a:spLocks noChangeArrowheads="1"/>
          </p:cNvSpPr>
          <p:nvPr/>
        </p:nvSpPr>
        <p:spPr bwMode="auto">
          <a:xfrm>
            <a:off x="3794125" y="2455001"/>
            <a:ext cx="1579563" cy="531813"/>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83" name="Object 49"/>
          <p:cNvGraphicFramePr>
            <a:graphicFrameLocks noChangeAspect="1"/>
          </p:cNvGraphicFramePr>
          <p:nvPr>
            <p:extLst>
              <p:ext uri="{D42A27DB-BD31-4B8C-83A1-F6EECF244321}">
                <p14:modId xmlns:p14="http://schemas.microsoft.com/office/powerpoint/2010/main" val="1413767002"/>
              </p:ext>
            </p:extLst>
          </p:nvPr>
        </p:nvGraphicFramePr>
        <p:xfrm>
          <a:off x="3103563" y="2494369"/>
          <a:ext cx="488950" cy="422275"/>
        </p:xfrm>
        <a:graphic>
          <a:graphicData uri="http://schemas.openxmlformats.org/presentationml/2006/ole">
            <mc:AlternateContent xmlns:mc="http://schemas.openxmlformats.org/markup-compatibility/2006">
              <mc:Choice xmlns:v="urn:schemas-microsoft-com:vml" Requires="v">
                <p:oleObj spid="_x0000_s207029" name="数式" r:id="rId38" imgW="177480" imgH="177480" progId="Equation.3">
                  <p:embed/>
                </p:oleObj>
              </mc:Choice>
              <mc:Fallback>
                <p:oleObj name="数式" r:id="rId38" imgW="177480" imgH="177480" progId="Equation.3">
                  <p:embed/>
                  <p:pic>
                    <p:nvPicPr>
                      <p:cNvPr id="0" nam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103563" y="2494369"/>
                        <a:ext cx="488950"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4" name="Object 50"/>
          <p:cNvGraphicFramePr>
            <a:graphicFrameLocks noChangeAspect="1"/>
          </p:cNvGraphicFramePr>
          <p:nvPr>
            <p:extLst>
              <p:ext uri="{D42A27DB-BD31-4B8C-83A1-F6EECF244321}">
                <p14:modId xmlns:p14="http://schemas.microsoft.com/office/powerpoint/2010/main" val="575387309"/>
              </p:ext>
            </p:extLst>
          </p:nvPr>
        </p:nvGraphicFramePr>
        <p:xfrm>
          <a:off x="3897313" y="2419756"/>
          <a:ext cx="487362" cy="542925"/>
        </p:xfrm>
        <a:graphic>
          <a:graphicData uri="http://schemas.openxmlformats.org/presentationml/2006/ole">
            <mc:AlternateContent xmlns:mc="http://schemas.openxmlformats.org/markup-compatibility/2006">
              <mc:Choice xmlns:v="urn:schemas-microsoft-com:vml" Requires="v">
                <p:oleObj spid="_x0000_s207030" name="数式" r:id="rId40" imgW="177480" imgH="228600" progId="Equation.3">
                  <p:embed/>
                </p:oleObj>
              </mc:Choice>
              <mc:Fallback>
                <p:oleObj name="数式" r:id="rId40" imgW="177480" imgH="228600" progId="Equation.3">
                  <p:embed/>
                  <p:pic>
                    <p:nvPicPr>
                      <p:cNvPr id="0" name=""/>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3897313" y="2419756"/>
                        <a:ext cx="487362"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5" name="Object 51"/>
          <p:cNvGraphicFramePr>
            <a:graphicFrameLocks noChangeAspect="1"/>
          </p:cNvGraphicFramePr>
          <p:nvPr>
            <p:extLst>
              <p:ext uri="{D42A27DB-BD31-4B8C-83A1-F6EECF244321}">
                <p14:modId xmlns:p14="http://schemas.microsoft.com/office/powerpoint/2010/main" val="61747368"/>
              </p:ext>
            </p:extLst>
          </p:nvPr>
        </p:nvGraphicFramePr>
        <p:xfrm>
          <a:off x="4652963" y="2406330"/>
          <a:ext cx="450850" cy="542925"/>
        </p:xfrm>
        <a:graphic>
          <a:graphicData uri="http://schemas.openxmlformats.org/presentationml/2006/ole">
            <mc:AlternateContent xmlns:mc="http://schemas.openxmlformats.org/markup-compatibility/2006">
              <mc:Choice xmlns:v="urn:schemas-microsoft-com:vml" Requires="v">
                <p:oleObj spid="_x0000_s207031" name="数式" r:id="rId42" imgW="164880" imgH="228600" progId="Equation.3">
                  <p:embed/>
                </p:oleObj>
              </mc:Choice>
              <mc:Fallback>
                <p:oleObj name="数式" r:id="rId42" imgW="164880" imgH="228600" progId="Equation.3">
                  <p:embed/>
                  <p:pic>
                    <p:nvPicPr>
                      <p:cNvPr id="0" name=""/>
                      <p:cNvPicPr>
                        <a:picLocks noChangeAspect="1" noChangeArrowheads="1"/>
                      </p:cNvPicPr>
                      <p:nvPr/>
                    </p:nvPicPr>
                    <p:blipFill>
                      <a:blip r:embed="rId43"/>
                      <a:srcRect/>
                      <a:stretch>
                        <a:fillRect/>
                      </a:stretch>
                    </p:blipFill>
                    <p:spPr bwMode="auto">
                      <a:xfrm>
                        <a:off x="4652963" y="2406330"/>
                        <a:ext cx="45085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6" name="Object 52"/>
          <p:cNvGraphicFramePr>
            <a:graphicFrameLocks noChangeAspect="1"/>
          </p:cNvGraphicFramePr>
          <p:nvPr>
            <p:extLst>
              <p:ext uri="{D42A27DB-BD31-4B8C-83A1-F6EECF244321}">
                <p14:modId xmlns:p14="http://schemas.microsoft.com/office/powerpoint/2010/main" val="152579073"/>
              </p:ext>
            </p:extLst>
          </p:nvPr>
        </p:nvGraphicFramePr>
        <p:xfrm>
          <a:off x="4303713" y="2523805"/>
          <a:ext cx="333375" cy="328613"/>
        </p:xfrm>
        <a:graphic>
          <a:graphicData uri="http://schemas.openxmlformats.org/presentationml/2006/ole">
            <mc:AlternateContent xmlns:mc="http://schemas.openxmlformats.org/markup-compatibility/2006">
              <mc:Choice xmlns:v="urn:schemas-microsoft-com:vml" Requires="v">
                <p:oleObj spid="_x0000_s207032" name="数式" r:id="rId44" imgW="139680" imgH="139680" progId="Equation.3">
                  <p:embed/>
                </p:oleObj>
              </mc:Choice>
              <mc:Fallback>
                <p:oleObj name="数式" r:id="rId44" imgW="139680" imgH="139680" progId="Equation.3">
                  <p:embed/>
                  <p:pic>
                    <p:nvPicPr>
                      <p:cNvPr id="0" name=""/>
                      <p:cNvPicPr>
                        <a:picLocks noChangeAspect="1" noChangeArrowheads="1"/>
                      </p:cNvPicPr>
                      <p:nvPr/>
                    </p:nvPicPr>
                    <p:blipFill>
                      <a:blip r:embed="rId45"/>
                      <a:srcRect/>
                      <a:stretch>
                        <a:fillRect/>
                      </a:stretch>
                    </p:blipFill>
                    <p:spPr bwMode="auto">
                      <a:xfrm>
                        <a:off x="4303713" y="2523805"/>
                        <a:ext cx="333375" cy="328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7" name="AutoShape 124"/>
          <p:cNvSpPr>
            <a:spLocks noChangeArrowheads="1"/>
          </p:cNvSpPr>
          <p:nvPr/>
        </p:nvSpPr>
        <p:spPr bwMode="auto">
          <a:xfrm>
            <a:off x="3827463" y="2504214"/>
            <a:ext cx="1476375" cy="442912"/>
          </a:xfrm>
          <a:prstGeom prst="roundRect">
            <a:avLst>
              <a:gd name="adj" fmla="val 34731"/>
            </a:avLst>
          </a:prstGeom>
          <a:noFill/>
          <a:ln w="19050" algn="ctr">
            <a:solidFill>
              <a:srgbClr val="FF6600"/>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96" name="Rectangle 47"/>
          <p:cNvSpPr>
            <a:spLocks noChangeArrowheads="1"/>
          </p:cNvSpPr>
          <p:nvPr/>
        </p:nvSpPr>
        <p:spPr bwMode="auto">
          <a:xfrm rot="197694">
            <a:off x="3062326" y="1428995"/>
            <a:ext cx="5905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dirty="0">
                <a:solidFill>
                  <a:srgbClr val="FF3399"/>
                </a:solidFill>
                <a:cs typeface="Times New Roman" pitchFamily="18" charset="0"/>
              </a:rPr>
              <a:t>→</a:t>
            </a:r>
            <a:endParaRPr lang="en-US" altLang="ja-JP" dirty="0">
              <a:solidFill>
                <a:srgbClr val="FF3399"/>
              </a:solidFill>
              <a:latin typeface="ＭＳ Ｐゴシック" charset="-128"/>
              <a:cs typeface="Times New Roman" pitchFamily="18" charset="0"/>
            </a:endParaRPr>
          </a:p>
        </p:txBody>
      </p:sp>
      <p:sp>
        <p:nvSpPr>
          <p:cNvPr id="97" name="AutoShape 48"/>
          <p:cNvSpPr>
            <a:spLocks noChangeArrowheads="1"/>
          </p:cNvSpPr>
          <p:nvPr/>
        </p:nvSpPr>
        <p:spPr bwMode="auto">
          <a:xfrm>
            <a:off x="2529444" y="1389413"/>
            <a:ext cx="795648" cy="520700"/>
          </a:xfrm>
          <a:prstGeom prst="roundRect">
            <a:avLst>
              <a:gd name="adj" fmla="val 34731"/>
            </a:avLst>
          </a:prstGeom>
          <a:noFill/>
          <a:ln w="19050" algn="ctr">
            <a:solidFill>
              <a:srgbClr val="FF3399"/>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98" name="Rectangle 172"/>
          <p:cNvSpPr>
            <a:spLocks noChangeArrowheads="1"/>
          </p:cNvSpPr>
          <p:nvPr/>
        </p:nvSpPr>
        <p:spPr bwMode="auto">
          <a:xfrm>
            <a:off x="3437099" y="1465514"/>
            <a:ext cx="434257"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dirty="0">
                <a:solidFill>
                  <a:srgbClr val="FF3399"/>
                </a:solidFill>
                <a:cs typeface="Times New Roman" pitchFamily="18" charset="0"/>
              </a:rPr>
              <a:t>1</a:t>
            </a:r>
            <a:endParaRPr lang="en-US" altLang="ja-JP" dirty="0">
              <a:solidFill>
                <a:srgbClr val="FF3399"/>
              </a:solidFill>
              <a:latin typeface="ＭＳ Ｐゴシック" charset="-128"/>
              <a:cs typeface="Times New Roman" pitchFamily="18" charset="0"/>
            </a:endParaRPr>
          </a:p>
        </p:txBody>
      </p:sp>
      <p:sp>
        <p:nvSpPr>
          <p:cNvPr id="105" name="Line 9"/>
          <p:cNvSpPr>
            <a:spLocks noChangeShapeType="1"/>
          </p:cNvSpPr>
          <p:nvPr/>
        </p:nvSpPr>
        <p:spPr bwMode="auto">
          <a:xfrm flipV="1">
            <a:off x="1016805" y="1816925"/>
            <a:ext cx="1477013" cy="192232"/>
          </a:xfrm>
          <a:prstGeom prst="line">
            <a:avLst/>
          </a:prstGeom>
          <a:noFill/>
          <a:ln w="57150">
            <a:solidFill>
              <a:srgbClr val="FF9999"/>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106" name="AutoShape 10"/>
          <p:cNvSpPr>
            <a:spLocks noChangeArrowheads="1"/>
          </p:cNvSpPr>
          <p:nvPr/>
        </p:nvSpPr>
        <p:spPr bwMode="auto">
          <a:xfrm>
            <a:off x="154318" y="1970048"/>
            <a:ext cx="831334" cy="471487"/>
          </a:xfrm>
          <a:prstGeom prst="roundRect">
            <a:avLst>
              <a:gd name="adj" fmla="val 36787"/>
            </a:avLst>
          </a:prstGeom>
          <a:noFill/>
          <a:ln w="57150" algn="ctr">
            <a:solidFill>
              <a:srgbClr val="FF99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107" name="AutoShape 3"/>
          <p:cNvSpPr>
            <a:spLocks noChangeArrowheads="1"/>
          </p:cNvSpPr>
          <p:nvPr/>
        </p:nvSpPr>
        <p:spPr bwMode="auto">
          <a:xfrm>
            <a:off x="2650610" y="2009673"/>
            <a:ext cx="442912" cy="471487"/>
          </a:xfrm>
          <a:prstGeom prst="roundRect">
            <a:avLst>
              <a:gd name="adj" fmla="val 36787"/>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108" name="Line 6"/>
          <p:cNvSpPr>
            <a:spLocks noChangeShapeType="1"/>
          </p:cNvSpPr>
          <p:nvPr/>
        </p:nvSpPr>
        <p:spPr bwMode="auto">
          <a:xfrm flipH="1">
            <a:off x="807522" y="2331273"/>
            <a:ext cx="1816163" cy="266412"/>
          </a:xfrm>
          <a:prstGeom prst="line">
            <a:avLst/>
          </a:prstGeom>
          <a:noFill/>
          <a:ln w="57150">
            <a:solidFill>
              <a:srgbClr val="00B0F0"/>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109" name="Line 9"/>
          <p:cNvSpPr>
            <a:spLocks noChangeShapeType="1"/>
          </p:cNvSpPr>
          <p:nvPr/>
        </p:nvSpPr>
        <p:spPr bwMode="auto">
          <a:xfrm>
            <a:off x="961902" y="1721922"/>
            <a:ext cx="1194956" cy="394112"/>
          </a:xfrm>
          <a:prstGeom prst="line">
            <a:avLst/>
          </a:prstGeom>
          <a:noFill/>
          <a:ln w="57150">
            <a:solidFill>
              <a:srgbClr val="FF9999"/>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110" name="AutoShape 10"/>
          <p:cNvSpPr>
            <a:spLocks noChangeArrowheads="1"/>
          </p:cNvSpPr>
          <p:nvPr/>
        </p:nvSpPr>
        <p:spPr bwMode="auto">
          <a:xfrm>
            <a:off x="463077" y="1340654"/>
            <a:ext cx="442912" cy="471487"/>
          </a:xfrm>
          <a:prstGeom prst="roundRect">
            <a:avLst>
              <a:gd name="adj" fmla="val 36787"/>
            </a:avLst>
          </a:prstGeom>
          <a:noFill/>
          <a:ln w="57150" algn="ctr">
            <a:solidFill>
              <a:srgbClr val="FF99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111" name="AutoShape 3"/>
          <p:cNvSpPr>
            <a:spLocks noChangeArrowheads="1"/>
          </p:cNvSpPr>
          <p:nvPr/>
        </p:nvSpPr>
        <p:spPr bwMode="auto">
          <a:xfrm>
            <a:off x="1425039" y="1389714"/>
            <a:ext cx="421574" cy="471487"/>
          </a:xfrm>
          <a:prstGeom prst="roundRect">
            <a:avLst>
              <a:gd name="adj" fmla="val 36787"/>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112" name="Line 5"/>
          <p:cNvSpPr>
            <a:spLocks noChangeShapeType="1"/>
          </p:cNvSpPr>
          <p:nvPr/>
        </p:nvSpPr>
        <p:spPr bwMode="auto">
          <a:xfrm flipH="1">
            <a:off x="1481116" y="1828497"/>
            <a:ext cx="85969" cy="808892"/>
          </a:xfrm>
          <a:prstGeom prst="line">
            <a:avLst/>
          </a:prstGeom>
          <a:noFill/>
          <a:ln w="57150">
            <a:solidFill>
              <a:srgbClr val="00B0F0"/>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113" name="AutoShape 45"/>
          <p:cNvSpPr>
            <a:spLocks noChangeArrowheads="1"/>
          </p:cNvSpPr>
          <p:nvPr/>
        </p:nvSpPr>
        <p:spPr bwMode="auto">
          <a:xfrm>
            <a:off x="2116812" y="1415115"/>
            <a:ext cx="442913" cy="471487"/>
          </a:xfrm>
          <a:prstGeom prst="roundRect">
            <a:avLst>
              <a:gd name="adj" fmla="val 36787"/>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114" name="Line 47"/>
          <p:cNvSpPr>
            <a:spLocks noChangeShapeType="1"/>
          </p:cNvSpPr>
          <p:nvPr/>
        </p:nvSpPr>
        <p:spPr bwMode="auto">
          <a:xfrm flipH="1">
            <a:off x="2176584" y="1895230"/>
            <a:ext cx="85969" cy="679939"/>
          </a:xfrm>
          <a:prstGeom prst="line">
            <a:avLst/>
          </a:prstGeom>
          <a:noFill/>
          <a:ln w="57150">
            <a:solidFill>
              <a:srgbClr val="00B0F0"/>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graphicFrame>
        <p:nvGraphicFramePr>
          <p:cNvPr id="129" name="Object 3"/>
          <p:cNvGraphicFramePr>
            <a:graphicFrameLocks noChangeAspect="1"/>
          </p:cNvGraphicFramePr>
          <p:nvPr>
            <p:extLst>
              <p:ext uri="{D42A27DB-BD31-4B8C-83A1-F6EECF244321}">
                <p14:modId xmlns:p14="http://schemas.microsoft.com/office/powerpoint/2010/main" val="1418323503"/>
              </p:ext>
            </p:extLst>
          </p:nvPr>
        </p:nvGraphicFramePr>
        <p:xfrm>
          <a:off x="2044700" y="3125788"/>
          <a:ext cx="1530350" cy="482600"/>
        </p:xfrm>
        <a:graphic>
          <a:graphicData uri="http://schemas.openxmlformats.org/presentationml/2006/ole">
            <mc:AlternateContent xmlns:mc="http://schemas.openxmlformats.org/markup-compatibility/2006">
              <mc:Choice xmlns:v="urn:schemas-microsoft-com:vml" Requires="v">
                <p:oleObj spid="_x0000_s207033" name="数式" r:id="rId46" imgW="558720" imgH="203040" progId="Equation.3">
                  <p:embed/>
                </p:oleObj>
              </mc:Choice>
              <mc:Fallback>
                <p:oleObj name="数式" r:id="rId46" imgW="558720" imgH="203040" progId="Equation.3">
                  <p:embed/>
                  <p:pic>
                    <p:nvPicPr>
                      <p:cNvPr id="0" name=""/>
                      <p:cNvPicPr>
                        <a:picLocks noChangeAspect="1" noChangeArrowheads="1"/>
                      </p:cNvPicPr>
                      <p:nvPr/>
                    </p:nvPicPr>
                    <p:blipFill>
                      <a:blip r:embed="rId47"/>
                      <a:srcRect/>
                      <a:stretch>
                        <a:fillRect/>
                      </a:stretch>
                    </p:blipFill>
                    <p:spPr bwMode="auto">
                      <a:xfrm>
                        <a:off x="2044700" y="3125788"/>
                        <a:ext cx="153035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0" name="Object 9"/>
          <p:cNvGraphicFramePr>
            <a:graphicFrameLocks noChangeAspect="1"/>
          </p:cNvGraphicFramePr>
          <p:nvPr>
            <p:extLst>
              <p:ext uri="{D42A27DB-BD31-4B8C-83A1-F6EECF244321}">
                <p14:modId xmlns:p14="http://schemas.microsoft.com/office/powerpoint/2010/main" val="683148585"/>
              </p:ext>
            </p:extLst>
          </p:nvPr>
        </p:nvGraphicFramePr>
        <p:xfrm>
          <a:off x="393016" y="3877223"/>
          <a:ext cx="644525" cy="346075"/>
        </p:xfrm>
        <a:graphic>
          <a:graphicData uri="http://schemas.openxmlformats.org/presentationml/2006/ole">
            <mc:AlternateContent xmlns:mc="http://schemas.openxmlformats.org/markup-compatibility/2006">
              <mc:Choice xmlns:v="urn:schemas-microsoft-com:vml" Requires="v">
                <p:oleObj spid="_x0000_s207034" name="数式" r:id="rId48" imgW="266469" imgH="139579" progId="Equation.3">
                  <p:embed/>
                </p:oleObj>
              </mc:Choice>
              <mc:Fallback>
                <p:oleObj name="数式" r:id="rId48" imgW="266469" imgH="139579" progId="Equation.3">
                  <p:embed/>
                  <p:pic>
                    <p:nvPicPr>
                      <p:cNvPr id="0" name=""/>
                      <p:cNvPicPr>
                        <a:picLocks noChangeAspect="1" noChangeArrowheads="1"/>
                      </p:cNvPicPr>
                      <p:nvPr/>
                    </p:nvPicPr>
                    <p:blipFill>
                      <a:blip r:embed="rId49">
                        <a:extLst>
                          <a:ext uri="{28A0092B-C50C-407E-A947-70E740481C1C}">
                            <a14:useLocalDpi xmlns:a14="http://schemas.microsoft.com/office/drawing/2010/main" val="0"/>
                          </a:ext>
                        </a:extLst>
                      </a:blip>
                      <a:srcRect/>
                      <a:stretch>
                        <a:fillRect/>
                      </a:stretch>
                    </p:blipFill>
                    <p:spPr bwMode="auto">
                      <a:xfrm>
                        <a:off x="393016" y="3877223"/>
                        <a:ext cx="644525" cy="34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1" name="Object 10"/>
          <p:cNvGraphicFramePr>
            <a:graphicFrameLocks noChangeAspect="1"/>
          </p:cNvGraphicFramePr>
          <p:nvPr>
            <p:extLst>
              <p:ext uri="{D42A27DB-BD31-4B8C-83A1-F6EECF244321}">
                <p14:modId xmlns:p14="http://schemas.microsoft.com/office/powerpoint/2010/main" val="3355597692"/>
              </p:ext>
            </p:extLst>
          </p:nvPr>
        </p:nvGraphicFramePr>
        <p:xfrm>
          <a:off x="105678" y="4381533"/>
          <a:ext cx="841375" cy="455613"/>
        </p:xfrm>
        <a:graphic>
          <a:graphicData uri="http://schemas.openxmlformats.org/presentationml/2006/ole">
            <mc:AlternateContent xmlns:mc="http://schemas.openxmlformats.org/markup-compatibility/2006">
              <mc:Choice xmlns:v="urn:schemas-microsoft-com:vml" Requires="v">
                <p:oleObj spid="_x0000_s207035" name="数式" r:id="rId50" imgW="329914" imgH="177646" progId="Equation.3">
                  <p:embed/>
                </p:oleObj>
              </mc:Choice>
              <mc:Fallback>
                <p:oleObj name="数式" r:id="rId50" imgW="329914" imgH="177646"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5678" y="4381533"/>
                        <a:ext cx="841375"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2" name="Rectangle 11"/>
          <p:cNvSpPr>
            <a:spLocks noChangeArrowheads="1"/>
          </p:cNvSpPr>
          <p:nvPr/>
        </p:nvSpPr>
        <p:spPr bwMode="auto">
          <a:xfrm>
            <a:off x="1008966" y="4294221"/>
            <a:ext cx="1244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000000"/>
                </a:solidFill>
                <a:latin typeface="Century" pitchFamily="18" charset="0"/>
                <a:cs typeface="Times New Roman" pitchFamily="18" charset="0"/>
              </a:rPr>
              <a:t>のとき</a:t>
            </a:r>
            <a:endParaRPr lang="ja-JP" altLang="en-US" dirty="0">
              <a:solidFill>
                <a:srgbClr val="000000"/>
              </a:solidFill>
            </a:endParaRPr>
          </a:p>
        </p:txBody>
      </p:sp>
      <p:graphicFrame>
        <p:nvGraphicFramePr>
          <p:cNvPr id="133" name="Object 12"/>
          <p:cNvGraphicFramePr>
            <a:graphicFrameLocks noChangeAspect="1"/>
          </p:cNvGraphicFramePr>
          <p:nvPr>
            <p:extLst>
              <p:ext uri="{D42A27DB-BD31-4B8C-83A1-F6EECF244321}">
                <p14:modId xmlns:p14="http://schemas.microsoft.com/office/powerpoint/2010/main" val="2239736799"/>
              </p:ext>
            </p:extLst>
          </p:nvPr>
        </p:nvGraphicFramePr>
        <p:xfrm>
          <a:off x="2111898" y="4312489"/>
          <a:ext cx="1100137" cy="587375"/>
        </p:xfrm>
        <a:graphic>
          <a:graphicData uri="http://schemas.openxmlformats.org/presentationml/2006/ole">
            <mc:AlternateContent xmlns:mc="http://schemas.openxmlformats.org/markup-compatibility/2006">
              <mc:Choice xmlns:v="urn:schemas-microsoft-com:vml" Requires="v">
                <p:oleObj spid="_x0000_s207036" name="数式" r:id="rId51" imgW="431640" imgH="228600" progId="Equation.3">
                  <p:embed/>
                </p:oleObj>
              </mc:Choice>
              <mc:Fallback>
                <p:oleObj name="数式" r:id="rId51" imgW="431640" imgH="228600" progId="Equation.3">
                  <p:embed/>
                  <p:pic>
                    <p:nvPicPr>
                      <p:cNvPr id="0" name=""/>
                      <p:cNvPicPr>
                        <a:picLocks noChangeAspect="1" noChangeArrowheads="1"/>
                      </p:cNvPicPr>
                      <p:nvPr/>
                    </p:nvPicPr>
                    <p:blipFill>
                      <a:blip r:embed="rId52">
                        <a:extLst>
                          <a:ext uri="{28A0092B-C50C-407E-A947-70E740481C1C}">
                            <a14:useLocalDpi xmlns:a14="http://schemas.microsoft.com/office/drawing/2010/main" val="0"/>
                          </a:ext>
                        </a:extLst>
                      </a:blip>
                      <a:srcRect/>
                      <a:stretch>
                        <a:fillRect/>
                      </a:stretch>
                    </p:blipFill>
                    <p:spPr bwMode="auto">
                      <a:xfrm>
                        <a:off x="2111898" y="4312489"/>
                        <a:ext cx="1100137" cy="587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 name="Object 13"/>
          <p:cNvGraphicFramePr>
            <a:graphicFrameLocks noChangeAspect="1"/>
          </p:cNvGraphicFramePr>
          <p:nvPr>
            <p:extLst>
              <p:ext uri="{D42A27DB-BD31-4B8C-83A1-F6EECF244321}">
                <p14:modId xmlns:p14="http://schemas.microsoft.com/office/powerpoint/2010/main" val="2287625971"/>
              </p:ext>
            </p:extLst>
          </p:nvPr>
        </p:nvGraphicFramePr>
        <p:xfrm>
          <a:off x="542241" y="5601762"/>
          <a:ext cx="439737" cy="382588"/>
        </p:xfrm>
        <a:graphic>
          <a:graphicData uri="http://schemas.openxmlformats.org/presentationml/2006/ole">
            <mc:AlternateContent xmlns:mc="http://schemas.openxmlformats.org/markup-compatibility/2006">
              <mc:Choice xmlns:v="urn:schemas-microsoft-com:vml" Requires="v">
                <p:oleObj spid="_x0000_s207037" name="数式" r:id="rId53" imgW="139518" imgH="126835" progId="Equation.3">
                  <p:embed/>
                </p:oleObj>
              </mc:Choice>
              <mc:Fallback>
                <p:oleObj name="数式" r:id="rId53" imgW="139518" imgH="126835" progId="Equation.3">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42241" y="5601762"/>
                        <a:ext cx="439737"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5" name="Rectangle 16"/>
          <p:cNvSpPr>
            <a:spLocks noChangeArrowheads="1"/>
          </p:cNvSpPr>
          <p:nvPr/>
        </p:nvSpPr>
        <p:spPr bwMode="auto">
          <a:xfrm>
            <a:off x="1015875" y="3716542"/>
            <a:ext cx="4987925" cy="62865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136" name="Rectangle 17"/>
          <p:cNvSpPr>
            <a:spLocks noChangeArrowheads="1"/>
          </p:cNvSpPr>
          <p:nvPr/>
        </p:nvSpPr>
        <p:spPr bwMode="auto">
          <a:xfrm>
            <a:off x="351741" y="3003584"/>
            <a:ext cx="4250995" cy="671513"/>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137" name="Rectangle 18"/>
          <p:cNvSpPr>
            <a:spLocks noChangeArrowheads="1"/>
          </p:cNvSpPr>
          <p:nvPr/>
        </p:nvSpPr>
        <p:spPr bwMode="auto">
          <a:xfrm>
            <a:off x="380391" y="6096346"/>
            <a:ext cx="5859476" cy="699475"/>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140" name="Rectangle 23"/>
          <p:cNvSpPr>
            <a:spLocks noChangeArrowheads="1"/>
          </p:cNvSpPr>
          <p:nvPr/>
        </p:nvSpPr>
        <p:spPr bwMode="auto">
          <a:xfrm>
            <a:off x="1917016" y="5541437"/>
            <a:ext cx="2973387" cy="536575"/>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142" name="Rectangle 25"/>
          <p:cNvSpPr>
            <a:spLocks noChangeArrowheads="1"/>
          </p:cNvSpPr>
          <p:nvPr/>
        </p:nvSpPr>
        <p:spPr bwMode="auto">
          <a:xfrm>
            <a:off x="1133340" y="6150617"/>
            <a:ext cx="7559899" cy="574216"/>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144" name="Object 53"/>
          <p:cNvGraphicFramePr>
            <a:graphicFrameLocks noChangeAspect="1"/>
          </p:cNvGraphicFramePr>
          <p:nvPr>
            <p:extLst>
              <p:ext uri="{D42A27DB-BD31-4B8C-83A1-F6EECF244321}">
                <p14:modId xmlns:p14="http://schemas.microsoft.com/office/powerpoint/2010/main" val="2156404556"/>
              </p:ext>
            </p:extLst>
          </p:nvPr>
        </p:nvGraphicFramePr>
        <p:xfrm>
          <a:off x="26303" y="3206784"/>
          <a:ext cx="369888" cy="320675"/>
        </p:xfrm>
        <a:graphic>
          <a:graphicData uri="http://schemas.openxmlformats.org/presentationml/2006/ole">
            <mc:AlternateContent xmlns:mc="http://schemas.openxmlformats.org/markup-compatibility/2006">
              <mc:Choice xmlns:v="urn:schemas-microsoft-com:vml" Requires="v">
                <p:oleObj spid="_x0000_s207038" name="数式" r:id="rId54" imgW="139518" imgH="126835" progId="Equation.3">
                  <p:embed/>
                </p:oleObj>
              </mc:Choice>
              <mc:Fallback>
                <p:oleObj name="数式" r:id="rId54" imgW="139518" imgH="126835" progId="Equation.3">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26303" y="3206784"/>
                        <a:ext cx="369888" cy="320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5" name="Object 54"/>
          <p:cNvGraphicFramePr>
            <a:graphicFrameLocks noChangeAspect="1"/>
          </p:cNvGraphicFramePr>
          <p:nvPr>
            <p:extLst>
              <p:ext uri="{D42A27DB-BD31-4B8C-83A1-F6EECF244321}">
                <p14:modId xmlns:p14="http://schemas.microsoft.com/office/powerpoint/2010/main" val="587543892"/>
              </p:ext>
            </p:extLst>
          </p:nvPr>
        </p:nvGraphicFramePr>
        <p:xfrm>
          <a:off x="1049338" y="3082925"/>
          <a:ext cx="1184275" cy="542925"/>
        </p:xfrm>
        <a:graphic>
          <a:graphicData uri="http://schemas.openxmlformats.org/presentationml/2006/ole">
            <mc:AlternateContent xmlns:mc="http://schemas.openxmlformats.org/markup-compatibility/2006">
              <mc:Choice xmlns:v="urn:schemas-microsoft-com:vml" Requires="v">
                <p:oleObj spid="_x0000_s207039" name="数式" r:id="rId55" imgW="431640" imgH="228600" progId="Equation.3">
                  <p:embed/>
                </p:oleObj>
              </mc:Choice>
              <mc:Fallback>
                <p:oleObj name="数式" r:id="rId55" imgW="431640" imgH="228600" progId="Equation.3">
                  <p:embed/>
                  <p:pic>
                    <p:nvPicPr>
                      <p:cNvPr id="0" name=""/>
                      <p:cNvPicPr>
                        <a:picLocks noChangeAspect="1" noChangeArrowheads="1"/>
                      </p:cNvPicPr>
                      <p:nvPr/>
                    </p:nvPicPr>
                    <p:blipFill>
                      <a:blip r:embed="rId56"/>
                      <a:srcRect/>
                      <a:stretch>
                        <a:fillRect/>
                      </a:stretch>
                    </p:blipFill>
                    <p:spPr bwMode="auto">
                      <a:xfrm>
                        <a:off x="1049338" y="3082925"/>
                        <a:ext cx="118427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6" name="Object 55"/>
          <p:cNvGraphicFramePr>
            <a:graphicFrameLocks noChangeAspect="1"/>
          </p:cNvGraphicFramePr>
          <p:nvPr>
            <p:extLst>
              <p:ext uri="{D42A27DB-BD31-4B8C-83A1-F6EECF244321}">
                <p14:modId xmlns:p14="http://schemas.microsoft.com/office/powerpoint/2010/main" val="3277106278"/>
              </p:ext>
            </p:extLst>
          </p:nvPr>
        </p:nvGraphicFramePr>
        <p:xfrm>
          <a:off x="412066" y="3214722"/>
          <a:ext cx="696912" cy="331787"/>
        </p:xfrm>
        <a:graphic>
          <a:graphicData uri="http://schemas.openxmlformats.org/presentationml/2006/ole">
            <mc:AlternateContent xmlns:mc="http://schemas.openxmlformats.org/markup-compatibility/2006">
              <mc:Choice xmlns:v="urn:schemas-microsoft-com:vml" Requires="v">
                <p:oleObj spid="_x0000_s207040" name="数式" r:id="rId57" imgW="253800" imgH="139680" progId="Equation.3">
                  <p:embed/>
                </p:oleObj>
              </mc:Choice>
              <mc:Fallback>
                <p:oleObj name="数式" r:id="rId57" imgW="253800" imgH="13968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2066" y="3214722"/>
                        <a:ext cx="696912" cy="331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7" name="Object 56"/>
          <p:cNvGraphicFramePr>
            <a:graphicFrameLocks noChangeAspect="1"/>
          </p:cNvGraphicFramePr>
          <p:nvPr>
            <p:extLst>
              <p:ext uri="{D42A27DB-BD31-4B8C-83A1-F6EECF244321}">
                <p14:modId xmlns:p14="http://schemas.microsoft.com/office/powerpoint/2010/main" val="2874125909"/>
              </p:ext>
            </p:extLst>
          </p:nvPr>
        </p:nvGraphicFramePr>
        <p:xfrm>
          <a:off x="2179638" y="3068638"/>
          <a:ext cx="1182687" cy="542925"/>
        </p:xfrm>
        <a:graphic>
          <a:graphicData uri="http://schemas.openxmlformats.org/presentationml/2006/ole">
            <mc:AlternateContent xmlns:mc="http://schemas.openxmlformats.org/markup-compatibility/2006">
              <mc:Choice xmlns:v="urn:schemas-microsoft-com:vml" Requires="v">
                <p:oleObj spid="_x0000_s207041" name="数式" r:id="rId58" imgW="431640" imgH="228600" progId="Equation.3">
                  <p:embed/>
                </p:oleObj>
              </mc:Choice>
              <mc:Fallback>
                <p:oleObj name="数式" r:id="rId58" imgW="431640" imgH="228600" progId="Equation.3">
                  <p:embed/>
                  <p:pic>
                    <p:nvPicPr>
                      <p:cNvPr id="0" name=""/>
                      <p:cNvPicPr>
                        <a:picLocks noChangeAspect="1" noChangeArrowheads="1"/>
                      </p:cNvPicPr>
                      <p:nvPr/>
                    </p:nvPicPr>
                    <p:blipFill>
                      <a:blip r:embed="rId59"/>
                      <a:srcRect/>
                      <a:stretch>
                        <a:fillRect/>
                      </a:stretch>
                    </p:blipFill>
                    <p:spPr bwMode="auto">
                      <a:xfrm>
                        <a:off x="2179638" y="3068638"/>
                        <a:ext cx="1182687"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8" name="Object 58"/>
          <p:cNvGraphicFramePr>
            <a:graphicFrameLocks noChangeAspect="1"/>
          </p:cNvGraphicFramePr>
          <p:nvPr>
            <p:extLst>
              <p:ext uri="{D42A27DB-BD31-4B8C-83A1-F6EECF244321}">
                <p14:modId xmlns:p14="http://schemas.microsoft.com/office/powerpoint/2010/main" val="316922331"/>
              </p:ext>
            </p:extLst>
          </p:nvPr>
        </p:nvGraphicFramePr>
        <p:xfrm>
          <a:off x="51703" y="3891510"/>
          <a:ext cx="369888" cy="320675"/>
        </p:xfrm>
        <a:graphic>
          <a:graphicData uri="http://schemas.openxmlformats.org/presentationml/2006/ole">
            <mc:AlternateContent xmlns:mc="http://schemas.openxmlformats.org/markup-compatibility/2006">
              <mc:Choice xmlns:v="urn:schemas-microsoft-com:vml" Requires="v">
                <p:oleObj spid="_x0000_s207042" name="数式" r:id="rId60" imgW="139518" imgH="126835" progId="Equation.3">
                  <p:embed/>
                </p:oleObj>
              </mc:Choice>
              <mc:Fallback>
                <p:oleObj name="数式" r:id="rId60" imgW="139518" imgH="126835" progId="Equation.3">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51703" y="3891510"/>
                        <a:ext cx="369888" cy="320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9" name="Object 61"/>
          <p:cNvGraphicFramePr>
            <a:graphicFrameLocks noChangeAspect="1"/>
          </p:cNvGraphicFramePr>
          <p:nvPr>
            <p:extLst>
              <p:ext uri="{D42A27DB-BD31-4B8C-83A1-F6EECF244321}">
                <p14:modId xmlns:p14="http://schemas.microsoft.com/office/powerpoint/2010/main" val="3310312542"/>
              </p:ext>
            </p:extLst>
          </p:nvPr>
        </p:nvGraphicFramePr>
        <p:xfrm>
          <a:off x="1048191" y="3805238"/>
          <a:ext cx="731837" cy="542925"/>
        </p:xfrm>
        <a:graphic>
          <a:graphicData uri="http://schemas.openxmlformats.org/presentationml/2006/ole">
            <mc:AlternateContent xmlns:mc="http://schemas.openxmlformats.org/markup-compatibility/2006">
              <mc:Choice xmlns:v="urn:schemas-microsoft-com:vml" Requires="v">
                <p:oleObj spid="_x0000_s207043" name="数式" r:id="rId61" imgW="266400" imgH="228600" progId="Equation.3">
                  <p:embed/>
                </p:oleObj>
              </mc:Choice>
              <mc:Fallback>
                <p:oleObj name="数式" r:id="rId61" imgW="266400" imgH="228600" progId="Equation.3">
                  <p:embed/>
                  <p:pic>
                    <p:nvPicPr>
                      <p:cNvPr id="0" name=""/>
                      <p:cNvPicPr>
                        <a:picLocks noChangeAspect="1" noChangeArrowheads="1"/>
                      </p:cNvPicPr>
                      <p:nvPr/>
                    </p:nvPicPr>
                    <p:blipFill>
                      <a:blip r:embed="rId62"/>
                      <a:srcRect/>
                      <a:stretch>
                        <a:fillRect/>
                      </a:stretch>
                    </p:blipFill>
                    <p:spPr bwMode="auto">
                      <a:xfrm>
                        <a:off x="1048191" y="3805238"/>
                        <a:ext cx="731837"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0" name="Object 62"/>
          <p:cNvGraphicFramePr>
            <a:graphicFrameLocks noChangeAspect="1"/>
          </p:cNvGraphicFramePr>
          <p:nvPr>
            <p:extLst>
              <p:ext uri="{D42A27DB-BD31-4B8C-83A1-F6EECF244321}">
                <p14:modId xmlns:p14="http://schemas.microsoft.com/office/powerpoint/2010/main" val="961460150"/>
              </p:ext>
            </p:extLst>
          </p:nvPr>
        </p:nvGraphicFramePr>
        <p:xfrm>
          <a:off x="5203825" y="3849688"/>
          <a:ext cx="847711" cy="422275"/>
        </p:xfrm>
        <a:graphic>
          <a:graphicData uri="http://schemas.openxmlformats.org/presentationml/2006/ole">
            <mc:AlternateContent xmlns:mc="http://schemas.openxmlformats.org/markup-compatibility/2006">
              <mc:Choice xmlns:v="urn:schemas-microsoft-com:vml" Requires="v">
                <p:oleObj spid="_x0000_s207044" name="Equation" r:id="rId63" imgW="304560" imgH="177480" progId="Equation.DSMT4">
                  <p:embed/>
                </p:oleObj>
              </mc:Choice>
              <mc:Fallback>
                <p:oleObj name="Equation" r:id="rId63" imgW="304560" imgH="177480" progId="Equation.DSMT4">
                  <p:embed/>
                  <p:pic>
                    <p:nvPicPr>
                      <p:cNvPr id="0" name=""/>
                      <p:cNvPicPr>
                        <a:picLocks noChangeAspect="1" noChangeArrowheads="1"/>
                      </p:cNvPicPr>
                      <p:nvPr/>
                    </p:nvPicPr>
                    <p:blipFill>
                      <a:blip r:embed="rId64"/>
                      <a:srcRect/>
                      <a:stretch>
                        <a:fillRect/>
                      </a:stretch>
                    </p:blipFill>
                    <p:spPr bwMode="auto">
                      <a:xfrm>
                        <a:off x="5203825" y="3849688"/>
                        <a:ext cx="847711" cy="422275"/>
                      </a:xfrm>
                      <a:prstGeom prst="rect">
                        <a:avLst/>
                      </a:prstGeom>
                      <a:noFill/>
                    </p:spPr>
                  </p:pic>
                </p:oleObj>
              </mc:Fallback>
            </mc:AlternateContent>
          </a:graphicData>
        </a:graphic>
      </p:graphicFrame>
      <p:graphicFrame>
        <p:nvGraphicFramePr>
          <p:cNvPr id="151" name="Object 63"/>
          <p:cNvGraphicFramePr>
            <a:graphicFrameLocks noChangeAspect="1"/>
          </p:cNvGraphicFramePr>
          <p:nvPr>
            <p:extLst>
              <p:ext uri="{D42A27DB-BD31-4B8C-83A1-F6EECF244321}">
                <p14:modId xmlns:p14="http://schemas.microsoft.com/office/powerpoint/2010/main" val="920759617"/>
              </p:ext>
            </p:extLst>
          </p:nvPr>
        </p:nvGraphicFramePr>
        <p:xfrm>
          <a:off x="1966339" y="3799328"/>
          <a:ext cx="1601788" cy="542925"/>
        </p:xfrm>
        <a:graphic>
          <a:graphicData uri="http://schemas.openxmlformats.org/presentationml/2006/ole">
            <mc:AlternateContent xmlns:mc="http://schemas.openxmlformats.org/markup-compatibility/2006">
              <mc:Choice xmlns:v="urn:schemas-microsoft-com:vml" Requires="v">
                <p:oleObj spid="_x0000_s207045" name="数式" r:id="rId65" imgW="660240" imgH="228600" progId="Equation.3">
                  <p:embed/>
                </p:oleObj>
              </mc:Choice>
              <mc:Fallback>
                <p:oleObj name="数式" r:id="rId65" imgW="660240" imgH="228600" progId="Equation.3">
                  <p:embed/>
                  <p:pic>
                    <p:nvPicPr>
                      <p:cNvPr id="0" name=""/>
                      <p:cNvPicPr>
                        <a:picLocks noChangeAspect="1" noChangeArrowheads="1"/>
                      </p:cNvPicPr>
                      <p:nvPr/>
                    </p:nvPicPr>
                    <p:blipFill>
                      <a:blip r:embed="rId66"/>
                      <a:srcRect/>
                      <a:stretch>
                        <a:fillRect/>
                      </a:stretch>
                    </p:blipFill>
                    <p:spPr bwMode="auto">
                      <a:xfrm>
                        <a:off x="1966339" y="3799328"/>
                        <a:ext cx="1601788"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2" name="Rectangle 64"/>
          <p:cNvSpPr>
            <a:spLocks noChangeArrowheads="1"/>
          </p:cNvSpPr>
          <p:nvPr/>
        </p:nvSpPr>
        <p:spPr bwMode="auto">
          <a:xfrm>
            <a:off x="3494991" y="3727998"/>
            <a:ext cx="20923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dirty="0">
                <a:solidFill>
                  <a:srgbClr val="00CC99"/>
                </a:solidFill>
                <a:latin typeface="Symbol" pitchFamily="18" charset="2"/>
                <a:cs typeface="Times New Roman" pitchFamily="18" charset="0"/>
              </a:rPr>
              <a:t>(</a:t>
            </a:r>
            <a:r>
              <a:rPr lang="en-US" altLang="ja-JP" i="1" dirty="0">
                <a:solidFill>
                  <a:srgbClr val="00CC99"/>
                </a:solidFill>
                <a:latin typeface="Symbol" pitchFamily="18" charset="2"/>
                <a:cs typeface="Times New Roman" pitchFamily="18" charset="0"/>
              </a:rPr>
              <a:t>- </a:t>
            </a:r>
            <a:r>
              <a:rPr lang="en-US" altLang="ja-JP" i="1" dirty="0">
                <a:solidFill>
                  <a:srgbClr val="00CC99"/>
                </a:solidFill>
                <a:latin typeface="Bookman Old Style" pitchFamily="18" charset="0"/>
                <a:cs typeface="Times New Roman" pitchFamily="18" charset="0"/>
              </a:rPr>
              <a:t>e</a:t>
            </a:r>
            <a:r>
              <a:rPr lang="en-US" altLang="ja-JP" i="1" baseline="30000" dirty="0">
                <a:solidFill>
                  <a:srgbClr val="00CC99"/>
                </a:solidFill>
                <a:latin typeface="Symbol" pitchFamily="18" charset="2"/>
                <a:cs typeface="Times New Roman" pitchFamily="18" charset="0"/>
              </a:rPr>
              <a:t>- </a:t>
            </a:r>
            <a:r>
              <a:rPr lang="en-US" altLang="ja-JP" i="1" baseline="30000" dirty="0" err="1">
                <a:solidFill>
                  <a:srgbClr val="00CC99"/>
                </a:solidFill>
                <a:latin typeface="Symbol" pitchFamily="18" charset="2"/>
                <a:cs typeface="Times New Roman" pitchFamily="18" charset="0"/>
              </a:rPr>
              <a:t>g</a:t>
            </a:r>
            <a:r>
              <a:rPr lang="en-US" altLang="ja-JP" i="1" baseline="30000" dirty="0" err="1">
                <a:solidFill>
                  <a:srgbClr val="00CC99"/>
                </a:solidFill>
                <a:latin typeface="Bookman Old Style" pitchFamily="18" charset="0"/>
                <a:cs typeface="Times New Roman" pitchFamily="18" charset="0"/>
              </a:rPr>
              <a:t>t</a:t>
            </a:r>
            <a:r>
              <a:rPr lang="en-US" altLang="ja-JP" dirty="0">
                <a:solidFill>
                  <a:srgbClr val="00CC99"/>
                </a:solidFill>
                <a:latin typeface="Symbol" pitchFamily="18" charset="2"/>
                <a:cs typeface="Times New Roman" pitchFamily="18" charset="0"/>
              </a:rPr>
              <a:t>)</a:t>
            </a:r>
            <a:r>
              <a:rPr lang="en-US" altLang="ja-JP" i="1" dirty="0">
                <a:solidFill>
                  <a:srgbClr val="00CC99"/>
                </a:solidFill>
                <a:latin typeface="Bookman Old Style" pitchFamily="18" charset="0"/>
                <a:cs typeface="Times New Roman" pitchFamily="18" charset="0"/>
              </a:rPr>
              <a:t>/</a:t>
            </a:r>
            <a:r>
              <a:rPr lang="en-US" altLang="ja-JP" i="1" dirty="0">
                <a:solidFill>
                  <a:srgbClr val="00CC99"/>
                </a:solidFill>
                <a:latin typeface="Symbol" pitchFamily="18" charset="2"/>
                <a:cs typeface="Times New Roman" pitchFamily="18" charset="0"/>
              </a:rPr>
              <a:t>g</a:t>
            </a:r>
            <a:r>
              <a:rPr lang="ja-JP" altLang="en-US" dirty="0">
                <a:solidFill>
                  <a:srgbClr val="00CC99"/>
                </a:solidFill>
                <a:latin typeface="Century" pitchFamily="18" charset="0"/>
                <a:cs typeface="Times New Roman" pitchFamily="18" charset="0"/>
              </a:rPr>
              <a:t>　</a:t>
            </a:r>
          </a:p>
        </p:txBody>
      </p:sp>
      <p:sp>
        <p:nvSpPr>
          <p:cNvPr id="153" name="Rectangle 65"/>
          <p:cNvSpPr>
            <a:spLocks noChangeArrowheads="1"/>
          </p:cNvSpPr>
          <p:nvPr/>
        </p:nvSpPr>
        <p:spPr bwMode="auto">
          <a:xfrm>
            <a:off x="1638763" y="3767685"/>
            <a:ext cx="5921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a:solidFill>
                  <a:srgbClr val="00CC99"/>
                </a:solidFill>
                <a:latin typeface="Bookman Old Style" pitchFamily="18" charset="0"/>
                <a:cs typeface="Times New Roman" pitchFamily="18" charset="0"/>
              </a:rPr>
              <a:t>t</a:t>
            </a:r>
            <a:r>
              <a:rPr lang="ja-JP" altLang="en-US">
                <a:solidFill>
                  <a:srgbClr val="00CC99"/>
                </a:solidFill>
                <a:latin typeface="Century" pitchFamily="18" charset="0"/>
                <a:cs typeface="Times New Roman" pitchFamily="18" charset="0"/>
              </a:rPr>
              <a:t>　</a:t>
            </a:r>
          </a:p>
        </p:txBody>
      </p:sp>
      <p:graphicFrame>
        <p:nvGraphicFramePr>
          <p:cNvPr id="154" name="Object 66"/>
          <p:cNvGraphicFramePr>
            <a:graphicFrameLocks noChangeAspect="1"/>
          </p:cNvGraphicFramePr>
          <p:nvPr>
            <p:extLst>
              <p:ext uri="{D42A27DB-BD31-4B8C-83A1-F6EECF244321}">
                <p14:modId xmlns:p14="http://schemas.microsoft.com/office/powerpoint/2010/main" val="560230635"/>
              </p:ext>
            </p:extLst>
          </p:nvPr>
        </p:nvGraphicFramePr>
        <p:xfrm>
          <a:off x="726391" y="5018342"/>
          <a:ext cx="306387" cy="250825"/>
        </p:xfrm>
        <a:graphic>
          <a:graphicData uri="http://schemas.openxmlformats.org/presentationml/2006/ole">
            <mc:AlternateContent xmlns:mc="http://schemas.openxmlformats.org/markup-compatibility/2006">
              <mc:Choice xmlns:v="urn:schemas-microsoft-com:vml" Requires="v">
                <p:oleObj spid="_x0000_s207046" name="数式" r:id="rId67" imgW="126720" imgH="101520" progId="Equation.3">
                  <p:embed/>
                </p:oleObj>
              </mc:Choice>
              <mc:Fallback>
                <p:oleObj name="数式" r:id="rId67" imgW="126720" imgH="101520" progId="Equation.3">
                  <p:embed/>
                  <p:pic>
                    <p:nvPicPr>
                      <p:cNvPr id="0" name=""/>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726391" y="5018342"/>
                        <a:ext cx="306387" cy="250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5" name="Rectangle 67"/>
          <p:cNvSpPr>
            <a:spLocks noChangeArrowheads="1"/>
          </p:cNvSpPr>
          <p:nvPr/>
        </p:nvSpPr>
        <p:spPr bwMode="auto">
          <a:xfrm>
            <a:off x="1047066" y="4819125"/>
            <a:ext cx="4987925" cy="62865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156" name="Object 68"/>
          <p:cNvGraphicFramePr>
            <a:graphicFrameLocks noChangeAspect="1"/>
          </p:cNvGraphicFramePr>
          <p:nvPr>
            <p:extLst>
              <p:ext uri="{D42A27DB-BD31-4B8C-83A1-F6EECF244321}">
                <p14:modId xmlns:p14="http://schemas.microsoft.com/office/powerpoint/2010/main" val="2585647043"/>
              </p:ext>
            </p:extLst>
          </p:nvPr>
        </p:nvGraphicFramePr>
        <p:xfrm>
          <a:off x="39003" y="4979462"/>
          <a:ext cx="369888" cy="320675"/>
        </p:xfrm>
        <a:graphic>
          <a:graphicData uri="http://schemas.openxmlformats.org/presentationml/2006/ole">
            <mc:AlternateContent xmlns:mc="http://schemas.openxmlformats.org/markup-compatibility/2006">
              <mc:Choice xmlns:v="urn:schemas-microsoft-com:vml" Requires="v">
                <p:oleObj spid="_x0000_s207047" name="数式" r:id="rId69" imgW="139518" imgH="126835" progId="Equation.3">
                  <p:embed/>
                </p:oleObj>
              </mc:Choice>
              <mc:Fallback>
                <p:oleObj name="数式" r:id="rId69" imgW="139518" imgH="126835" progId="Equation.3">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9003" y="4979462"/>
                        <a:ext cx="369888" cy="320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 name="Object 69"/>
          <p:cNvGraphicFramePr>
            <a:graphicFrameLocks noChangeAspect="1"/>
          </p:cNvGraphicFramePr>
          <p:nvPr>
            <p:extLst>
              <p:ext uri="{D42A27DB-BD31-4B8C-83A1-F6EECF244321}">
                <p14:modId xmlns:p14="http://schemas.microsoft.com/office/powerpoint/2010/main" val="229861405"/>
              </p:ext>
            </p:extLst>
          </p:nvPr>
        </p:nvGraphicFramePr>
        <p:xfrm>
          <a:off x="2270125" y="4873625"/>
          <a:ext cx="1355725" cy="542925"/>
        </p:xfrm>
        <a:graphic>
          <a:graphicData uri="http://schemas.openxmlformats.org/presentationml/2006/ole">
            <mc:AlternateContent xmlns:mc="http://schemas.openxmlformats.org/markup-compatibility/2006">
              <mc:Choice xmlns:v="urn:schemas-microsoft-com:vml" Requires="v">
                <p:oleObj spid="_x0000_s207048" name="数式" r:id="rId70" imgW="558720" imgH="228600" progId="Equation.3">
                  <p:embed/>
                </p:oleObj>
              </mc:Choice>
              <mc:Fallback>
                <p:oleObj name="数式" r:id="rId70" imgW="558720" imgH="228600" progId="Equation.3">
                  <p:embed/>
                  <p:pic>
                    <p:nvPicPr>
                      <p:cNvPr id="0" name=""/>
                      <p:cNvPicPr>
                        <a:picLocks noChangeAspect="1" noChangeArrowheads="1"/>
                      </p:cNvPicPr>
                      <p:nvPr/>
                    </p:nvPicPr>
                    <p:blipFill>
                      <a:blip r:embed="rId71"/>
                      <a:srcRect/>
                      <a:stretch>
                        <a:fillRect/>
                      </a:stretch>
                    </p:blipFill>
                    <p:spPr bwMode="auto">
                      <a:xfrm>
                        <a:off x="2270125" y="4873625"/>
                        <a:ext cx="135572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8" name="Rectangle 70"/>
          <p:cNvSpPr>
            <a:spLocks noChangeArrowheads="1"/>
          </p:cNvSpPr>
          <p:nvPr/>
        </p:nvSpPr>
        <p:spPr bwMode="auto">
          <a:xfrm>
            <a:off x="3482291" y="4815950"/>
            <a:ext cx="21717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dirty="0">
                <a:solidFill>
                  <a:srgbClr val="00CC99"/>
                </a:solidFill>
                <a:latin typeface="Symbol" pitchFamily="18" charset="2"/>
                <a:cs typeface="Times New Roman" pitchFamily="18" charset="0"/>
              </a:rPr>
              <a:t>(</a:t>
            </a:r>
            <a:r>
              <a:rPr lang="en-US" altLang="ja-JP" i="1" dirty="0">
                <a:solidFill>
                  <a:srgbClr val="00CC99"/>
                </a:solidFill>
                <a:latin typeface="Symbol" pitchFamily="18" charset="2"/>
                <a:cs typeface="Times New Roman" pitchFamily="18" charset="0"/>
              </a:rPr>
              <a:t>-  </a:t>
            </a:r>
            <a:r>
              <a:rPr lang="en-US" altLang="ja-JP" dirty="0">
                <a:solidFill>
                  <a:srgbClr val="00CC99"/>
                </a:solidFill>
                <a:cs typeface="Times New Roman" pitchFamily="18" charset="0"/>
              </a:rPr>
              <a:t>1   </a:t>
            </a:r>
            <a:r>
              <a:rPr lang="en-US" altLang="ja-JP" dirty="0">
                <a:solidFill>
                  <a:srgbClr val="00CC99"/>
                </a:solidFill>
                <a:latin typeface="Symbol" pitchFamily="18" charset="2"/>
                <a:cs typeface="Times New Roman" pitchFamily="18" charset="0"/>
              </a:rPr>
              <a:t>)</a:t>
            </a:r>
            <a:r>
              <a:rPr lang="en-US" altLang="ja-JP" i="1" dirty="0">
                <a:solidFill>
                  <a:srgbClr val="00CC99"/>
                </a:solidFill>
                <a:latin typeface="Bookman Old Style" pitchFamily="18" charset="0"/>
                <a:cs typeface="Times New Roman" pitchFamily="18" charset="0"/>
              </a:rPr>
              <a:t>/</a:t>
            </a:r>
            <a:r>
              <a:rPr lang="en-US" altLang="ja-JP" i="1" dirty="0">
                <a:solidFill>
                  <a:srgbClr val="00CC99"/>
                </a:solidFill>
                <a:latin typeface="Symbol" pitchFamily="18" charset="2"/>
                <a:cs typeface="Times New Roman" pitchFamily="18" charset="0"/>
              </a:rPr>
              <a:t>g</a:t>
            </a:r>
            <a:r>
              <a:rPr lang="en-US" altLang="ja-JP" dirty="0">
                <a:solidFill>
                  <a:srgbClr val="00CC99"/>
                </a:solidFill>
                <a:latin typeface="Symbol" pitchFamily="18" charset="2"/>
                <a:cs typeface="Times New Roman" pitchFamily="18" charset="0"/>
              </a:rPr>
              <a:t> </a:t>
            </a:r>
            <a:r>
              <a:rPr lang="ja-JP" altLang="en-US" dirty="0">
                <a:solidFill>
                  <a:srgbClr val="00CC99"/>
                </a:solidFill>
                <a:latin typeface="Century" pitchFamily="18" charset="0"/>
                <a:cs typeface="Times New Roman" pitchFamily="18" charset="0"/>
              </a:rPr>
              <a:t>　</a:t>
            </a:r>
          </a:p>
        </p:txBody>
      </p:sp>
      <p:sp>
        <p:nvSpPr>
          <p:cNvPr id="159" name="Rectangle 71"/>
          <p:cNvSpPr>
            <a:spLocks noChangeArrowheads="1"/>
          </p:cNvSpPr>
          <p:nvPr/>
        </p:nvSpPr>
        <p:spPr bwMode="auto">
          <a:xfrm>
            <a:off x="1564591" y="4855637"/>
            <a:ext cx="5667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dirty="0">
                <a:solidFill>
                  <a:srgbClr val="00CC99"/>
                </a:solidFill>
                <a:cs typeface="Times New Roman" pitchFamily="18" charset="0"/>
              </a:rPr>
              <a:t>0</a:t>
            </a:r>
            <a:r>
              <a:rPr lang="ja-JP" altLang="en-US" dirty="0">
                <a:solidFill>
                  <a:srgbClr val="00CC99"/>
                </a:solidFill>
                <a:latin typeface="Century" pitchFamily="18" charset="0"/>
                <a:cs typeface="Times New Roman" pitchFamily="18" charset="0"/>
              </a:rPr>
              <a:t>　</a:t>
            </a:r>
          </a:p>
        </p:txBody>
      </p:sp>
      <p:sp>
        <p:nvSpPr>
          <p:cNvPr id="160" name="AutoShape 72"/>
          <p:cNvSpPr>
            <a:spLocks noChangeArrowheads="1"/>
          </p:cNvSpPr>
          <p:nvPr/>
        </p:nvSpPr>
        <p:spPr bwMode="auto">
          <a:xfrm>
            <a:off x="1507441" y="3576672"/>
            <a:ext cx="411162" cy="361950"/>
          </a:xfrm>
          <a:prstGeom prst="downArrow">
            <a:avLst>
              <a:gd name="adj1" fmla="val 49806"/>
              <a:gd name="adj2" fmla="val 61454"/>
            </a:avLst>
          </a:prstGeom>
          <a:solidFill>
            <a:srgbClr val="00FFFF"/>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161" name="AutoShape 73"/>
          <p:cNvSpPr>
            <a:spLocks noChangeArrowheads="1"/>
          </p:cNvSpPr>
          <p:nvPr/>
        </p:nvSpPr>
        <p:spPr bwMode="auto">
          <a:xfrm>
            <a:off x="3810903" y="3571909"/>
            <a:ext cx="411163" cy="361950"/>
          </a:xfrm>
          <a:prstGeom prst="downArrow">
            <a:avLst>
              <a:gd name="adj1" fmla="val 49806"/>
              <a:gd name="adj2" fmla="val 61454"/>
            </a:avLst>
          </a:prstGeom>
          <a:solidFill>
            <a:srgbClr val="00FFFF"/>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162" name="Rectangle 74"/>
          <p:cNvSpPr>
            <a:spLocks noChangeArrowheads="1"/>
          </p:cNvSpPr>
          <p:nvPr/>
        </p:nvSpPr>
        <p:spPr bwMode="auto">
          <a:xfrm>
            <a:off x="1574823" y="3025809"/>
            <a:ext cx="4127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dirty="0">
                <a:solidFill>
                  <a:srgbClr val="00CC99"/>
                </a:solidFill>
                <a:cs typeface="Times New Roman" pitchFamily="18" charset="0"/>
              </a:rPr>
              <a:t>1</a:t>
            </a:r>
            <a:r>
              <a:rPr lang="ja-JP" altLang="en-US" dirty="0">
                <a:solidFill>
                  <a:srgbClr val="00CC99"/>
                </a:solidFill>
                <a:latin typeface="Century" pitchFamily="18" charset="0"/>
                <a:cs typeface="Times New Roman" pitchFamily="18" charset="0"/>
              </a:rPr>
              <a:t>　</a:t>
            </a:r>
          </a:p>
        </p:txBody>
      </p:sp>
      <p:sp>
        <p:nvSpPr>
          <p:cNvPr id="163" name="Rectangle 75"/>
          <p:cNvSpPr>
            <a:spLocks noChangeArrowheads="1"/>
          </p:cNvSpPr>
          <p:nvPr/>
        </p:nvSpPr>
        <p:spPr bwMode="auto">
          <a:xfrm>
            <a:off x="3509278" y="3009934"/>
            <a:ext cx="815975" cy="5794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oAutofit/>
          </a:bodyPr>
          <a:lstStyle/>
          <a:p>
            <a:r>
              <a:rPr lang="en-US" altLang="ja-JP" i="1">
                <a:solidFill>
                  <a:srgbClr val="000000"/>
                </a:solidFill>
                <a:latin typeface="Bookman Old Style" pitchFamily="18" charset="0"/>
                <a:cs typeface="Times New Roman" pitchFamily="18" charset="0"/>
              </a:rPr>
              <a:t>e</a:t>
            </a:r>
            <a:r>
              <a:rPr lang="en-US" altLang="ja-JP" i="1" baseline="30000">
                <a:solidFill>
                  <a:srgbClr val="000000"/>
                </a:solidFill>
                <a:latin typeface="Symbol" pitchFamily="18" charset="2"/>
                <a:cs typeface="Times New Roman" pitchFamily="18" charset="0"/>
              </a:rPr>
              <a:t>- g</a:t>
            </a:r>
            <a:r>
              <a:rPr lang="en-US" altLang="ja-JP" i="1" baseline="30000">
                <a:solidFill>
                  <a:srgbClr val="000000"/>
                </a:solidFill>
                <a:latin typeface="Bookman Old Style" pitchFamily="18" charset="0"/>
                <a:cs typeface="Times New Roman" pitchFamily="18" charset="0"/>
              </a:rPr>
              <a:t>t</a:t>
            </a:r>
            <a:endParaRPr lang="en-US" altLang="ja-JP" i="1">
              <a:solidFill>
                <a:srgbClr val="000000"/>
              </a:solidFill>
              <a:latin typeface="Symbol" pitchFamily="18" charset="2"/>
              <a:cs typeface="Times New Roman" pitchFamily="18" charset="0"/>
            </a:endParaRPr>
          </a:p>
        </p:txBody>
      </p:sp>
      <p:sp>
        <p:nvSpPr>
          <p:cNvPr id="164" name="AutoShape 76"/>
          <p:cNvSpPr>
            <a:spLocks noChangeArrowheads="1"/>
          </p:cNvSpPr>
          <p:nvPr/>
        </p:nvSpPr>
        <p:spPr bwMode="auto">
          <a:xfrm>
            <a:off x="1964641" y="3095659"/>
            <a:ext cx="1565275" cy="520700"/>
          </a:xfrm>
          <a:prstGeom prst="roundRect">
            <a:avLst>
              <a:gd name="adj" fmla="val 34731"/>
            </a:avLst>
          </a:prstGeom>
          <a:noFill/>
          <a:ln w="19050" algn="ctr">
            <a:solidFill>
              <a:srgbClr val="FF3399"/>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165" name="Rectangle 77"/>
          <p:cNvSpPr>
            <a:spLocks noChangeArrowheads="1"/>
          </p:cNvSpPr>
          <p:nvPr/>
        </p:nvSpPr>
        <p:spPr bwMode="auto">
          <a:xfrm>
            <a:off x="1069291" y="3068672"/>
            <a:ext cx="3382962" cy="544512"/>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166" name="AutoShape 78"/>
          <p:cNvSpPr>
            <a:spLocks noChangeArrowheads="1"/>
          </p:cNvSpPr>
          <p:nvPr/>
        </p:nvSpPr>
        <p:spPr bwMode="auto">
          <a:xfrm>
            <a:off x="354916" y="3592547"/>
            <a:ext cx="411162" cy="361950"/>
          </a:xfrm>
          <a:prstGeom prst="downArrow">
            <a:avLst>
              <a:gd name="adj1" fmla="val 49806"/>
              <a:gd name="adj2" fmla="val 61454"/>
            </a:avLst>
          </a:prstGeom>
          <a:solidFill>
            <a:srgbClr val="00FFFF"/>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167" name="Rectangle 80"/>
          <p:cNvSpPr>
            <a:spLocks noChangeArrowheads="1"/>
          </p:cNvSpPr>
          <p:nvPr/>
        </p:nvSpPr>
        <p:spPr bwMode="auto">
          <a:xfrm>
            <a:off x="3191398" y="4360114"/>
            <a:ext cx="136683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Century" pitchFamily="18" charset="0"/>
                <a:cs typeface="Times New Roman" pitchFamily="18" charset="0"/>
              </a:rPr>
              <a:t>とする</a:t>
            </a:r>
            <a:endParaRPr lang="ja-JP" altLang="en-US" dirty="0">
              <a:solidFill>
                <a:srgbClr val="000000"/>
              </a:solidFill>
            </a:endParaRPr>
          </a:p>
        </p:txBody>
      </p:sp>
      <p:graphicFrame>
        <p:nvGraphicFramePr>
          <p:cNvPr id="169" name="Object 82"/>
          <p:cNvGraphicFramePr>
            <a:graphicFrameLocks noChangeAspect="1"/>
          </p:cNvGraphicFramePr>
          <p:nvPr>
            <p:extLst>
              <p:ext uri="{D42A27DB-BD31-4B8C-83A1-F6EECF244321}">
                <p14:modId xmlns:p14="http://schemas.microsoft.com/office/powerpoint/2010/main" val="3440516405"/>
              </p:ext>
            </p:extLst>
          </p:nvPr>
        </p:nvGraphicFramePr>
        <p:xfrm>
          <a:off x="351914" y="4872407"/>
          <a:ext cx="487362" cy="542925"/>
        </p:xfrm>
        <a:graphic>
          <a:graphicData uri="http://schemas.openxmlformats.org/presentationml/2006/ole">
            <mc:AlternateContent xmlns:mc="http://schemas.openxmlformats.org/markup-compatibility/2006">
              <mc:Choice xmlns:v="urn:schemas-microsoft-com:vml" Requires="v">
                <p:oleObj spid="_x0000_s207049" name="数式" r:id="rId72" imgW="177480" imgH="228600" progId="Equation.3">
                  <p:embed/>
                </p:oleObj>
              </mc:Choice>
              <mc:Fallback>
                <p:oleObj name="数式" r:id="rId72" imgW="177480" imgH="228600" progId="Equation.3">
                  <p:embed/>
                  <p:pic>
                    <p:nvPicPr>
                      <p:cNvPr id="0" name=""/>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351914" y="4872407"/>
                        <a:ext cx="487362"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2" name="Object 85"/>
          <p:cNvGraphicFramePr>
            <a:graphicFrameLocks noChangeAspect="1"/>
          </p:cNvGraphicFramePr>
          <p:nvPr>
            <p:extLst>
              <p:ext uri="{D42A27DB-BD31-4B8C-83A1-F6EECF244321}">
                <p14:modId xmlns:p14="http://schemas.microsoft.com/office/powerpoint/2010/main" val="67885875"/>
              </p:ext>
            </p:extLst>
          </p:nvPr>
        </p:nvGraphicFramePr>
        <p:xfrm>
          <a:off x="5180013" y="4924425"/>
          <a:ext cx="739775" cy="422275"/>
        </p:xfrm>
        <a:graphic>
          <a:graphicData uri="http://schemas.openxmlformats.org/presentationml/2006/ole">
            <mc:AlternateContent xmlns:mc="http://schemas.openxmlformats.org/markup-compatibility/2006">
              <mc:Choice xmlns:v="urn:schemas-microsoft-com:vml" Requires="v">
                <p:oleObj spid="_x0000_s207050" name="Equation" r:id="rId74" imgW="304560" imgH="177480" progId="Equation.DSMT4">
                  <p:embed/>
                </p:oleObj>
              </mc:Choice>
              <mc:Fallback>
                <p:oleObj name="Equation" r:id="rId74" imgW="304560" imgH="177480" progId="Equation.DSMT4">
                  <p:embed/>
                  <p:pic>
                    <p:nvPicPr>
                      <p:cNvPr id="0" name=""/>
                      <p:cNvPicPr>
                        <a:picLocks noChangeAspect="1" noChangeArrowheads="1"/>
                      </p:cNvPicPr>
                      <p:nvPr/>
                    </p:nvPicPr>
                    <p:blipFill>
                      <a:blip r:embed="rId75"/>
                      <a:srcRect/>
                      <a:stretch>
                        <a:fillRect/>
                      </a:stretch>
                    </p:blipFill>
                    <p:spPr bwMode="auto">
                      <a:xfrm>
                        <a:off x="5180013" y="4924425"/>
                        <a:ext cx="739775"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3" name="Object 88"/>
          <p:cNvGraphicFramePr>
            <a:graphicFrameLocks noChangeAspect="1"/>
          </p:cNvGraphicFramePr>
          <p:nvPr>
            <p:extLst>
              <p:ext uri="{D42A27DB-BD31-4B8C-83A1-F6EECF244321}">
                <p14:modId xmlns:p14="http://schemas.microsoft.com/office/powerpoint/2010/main" val="3401129194"/>
              </p:ext>
            </p:extLst>
          </p:nvPr>
        </p:nvGraphicFramePr>
        <p:xfrm>
          <a:off x="1550303" y="5682725"/>
          <a:ext cx="306388" cy="250825"/>
        </p:xfrm>
        <a:graphic>
          <a:graphicData uri="http://schemas.openxmlformats.org/presentationml/2006/ole">
            <mc:AlternateContent xmlns:mc="http://schemas.openxmlformats.org/markup-compatibility/2006">
              <mc:Choice xmlns:v="urn:schemas-microsoft-com:vml" Requires="v">
                <p:oleObj spid="_x0000_s207051" name="数式" r:id="rId76" imgW="126720" imgH="101520" progId="Equation.3">
                  <p:embed/>
                </p:oleObj>
              </mc:Choice>
              <mc:Fallback>
                <p:oleObj name="数式" r:id="rId76" imgW="126720" imgH="101520" progId="Equation.3">
                  <p:embed/>
                  <p:pic>
                    <p:nvPicPr>
                      <p:cNvPr id="0" name=""/>
                      <p:cNvPicPr>
                        <a:picLocks noChangeAspect="1" noChangeArrowheads="1"/>
                      </p:cNvPicPr>
                      <p:nvPr/>
                    </p:nvPicPr>
                    <p:blipFill>
                      <a:blip r:embed="rId68">
                        <a:extLst>
                          <a:ext uri="{28A0092B-C50C-407E-A947-70E740481C1C}">
                            <a14:useLocalDpi xmlns:a14="http://schemas.microsoft.com/office/drawing/2010/main" val="0"/>
                          </a:ext>
                        </a:extLst>
                      </a:blip>
                      <a:srcRect/>
                      <a:stretch>
                        <a:fillRect/>
                      </a:stretch>
                    </p:blipFill>
                    <p:spPr bwMode="auto">
                      <a:xfrm>
                        <a:off x="1550303" y="5682725"/>
                        <a:ext cx="306388" cy="250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4" name="Object 89"/>
          <p:cNvGraphicFramePr>
            <a:graphicFrameLocks noChangeAspect="1"/>
          </p:cNvGraphicFramePr>
          <p:nvPr>
            <p:extLst>
              <p:ext uri="{D42A27DB-BD31-4B8C-83A1-F6EECF244321}">
                <p14:modId xmlns:p14="http://schemas.microsoft.com/office/powerpoint/2010/main" val="1687811524"/>
              </p:ext>
            </p:extLst>
          </p:nvPr>
        </p:nvGraphicFramePr>
        <p:xfrm>
          <a:off x="2051953" y="5522387"/>
          <a:ext cx="431800" cy="542925"/>
        </p:xfrm>
        <a:graphic>
          <a:graphicData uri="http://schemas.openxmlformats.org/presentationml/2006/ole">
            <mc:AlternateContent xmlns:mc="http://schemas.openxmlformats.org/markup-compatibility/2006">
              <mc:Choice xmlns:v="urn:schemas-microsoft-com:vml" Requires="v">
                <p:oleObj spid="_x0000_s207052" name="数式" r:id="rId77" imgW="177480" imgH="228600" progId="Equation.3">
                  <p:embed/>
                </p:oleObj>
              </mc:Choice>
              <mc:Fallback>
                <p:oleObj name="数式" r:id="rId77" imgW="177480" imgH="228600" progId="Equation.3">
                  <p:embed/>
                  <p:pic>
                    <p:nvPicPr>
                      <p:cNvPr id="0" name=""/>
                      <p:cNvPicPr>
                        <a:picLocks noChangeAspect="1" noChangeArrowheads="1"/>
                      </p:cNvPicPr>
                      <p:nvPr/>
                    </p:nvPicPr>
                    <p:blipFill>
                      <a:blip r:embed="rId78">
                        <a:extLst>
                          <a:ext uri="{28A0092B-C50C-407E-A947-70E740481C1C}">
                            <a14:useLocalDpi xmlns:a14="http://schemas.microsoft.com/office/drawing/2010/main" val="0"/>
                          </a:ext>
                        </a:extLst>
                      </a:blip>
                      <a:srcRect/>
                      <a:stretch>
                        <a:fillRect/>
                      </a:stretch>
                    </p:blipFill>
                    <p:spPr bwMode="auto">
                      <a:xfrm>
                        <a:off x="2051953" y="5522387"/>
                        <a:ext cx="43180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5" name="Object 90"/>
          <p:cNvGraphicFramePr>
            <a:graphicFrameLocks noChangeAspect="1"/>
          </p:cNvGraphicFramePr>
          <p:nvPr>
            <p:extLst>
              <p:ext uri="{D42A27DB-BD31-4B8C-83A1-F6EECF244321}">
                <p14:modId xmlns:p14="http://schemas.microsoft.com/office/powerpoint/2010/main" val="3614567049"/>
              </p:ext>
            </p:extLst>
          </p:nvPr>
        </p:nvGraphicFramePr>
        <p:xfrm>
          <a:off x="2849563" y="5546725"/>
          <a:ext cx="1355725" cy="542925"/>
        </p:xfrm>
        <a:graphic>
          <a:graphicData uri="http://schemas.openxmlformats.org/presentationml/2006/ole">
            <mc:AlternateContent xmlns:mc="http://schemas.openxmlformats.org/markup-compatibility/2006">
              <mc:Choice xmlns:v="urn:schemas-microsoft-com:vml" Requires="v">
                <p:oleObj spid="_x0000_s207053" name="数式" r:id="rId79" imgW="558720" imgH="228600" progId="Equation.3">
                  <p:embed/>
                </p:oleObj>
              </mc:Choice>
              <mc:Fallback>
                <p:oleObj name="数式" r:id="rId79" imgW="558720" imgH="228600" progId="Equation.3">
                  <p:embed/>
                  <p:pic>
                    <p:nvPicPr>
                      <p:cNvPr id="0" name=""/>
                      <p:cNvPicPr>
                        <a:picLocks noChangeAspect="1" noChangeArrowheads="1"/>
                      </p:cNvPicPr>
                      <p:nvPr/>
                    </p:nvPicPr>
                    <p:blipFill>
                      <a:blip r:embed="rId80"/>
                      <a:srcRect/>
                      <a:stretch>
                        <a:fillRect/>
                      </a:stretch>
                    </p:blipFill>
                    <p:spPr bwMode="auto">
                      <a:xfrm>
                        <a:off x="2849563" y="5546725"/>
                        <a:ext cx="135572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6" name="Object 91"/>
          <p:cNvGraphicFramePr>
            <a:graphicFrameLocks noChangeAspect="1"/>
          </p:cNvGraphicFramePr>
          <p:nvPr>
            <p:extLst>
              <p:ext uri="{D42A27DB-BD31-4B8C-83A1-F6EECF244321}">
                <p14:modId xmlns:p14="http://schemas.microsoft.com/office/powerpoint/2010/main" val="1462027696"/>
              </p:ext>
            </p:extLst>
          </p:nvPr>
        </p:nvGraphicFramePr>
        <p:xfrm>
          <a:off x="4169678" y="5589062"/>
          <a:ext cx="523875" cy="482600"/>
        </p:xfrm>
        <a:graphic>
          <a:graphicData uri="http://schemas.openxmlformats.org/presentationml/2006/ole">
            <mc:AlternateContent xmlns:mc="http://schemas.openxmlformats.org/markup-compatibility/2006">
              <mc:Choice xmlns:v="urn:schemas-microsoft-com:vml" Requires="v">
                <p:oleObj spid="_x0000_s207054" name="数式" r:id="rId81" imgW="215640" imgH="203040" progId="Equation.3">
                  <p:embed/>
                </p:oleObj>
              </mc:Choice>
              <mc:Fallback>
                <p:oleObj name="数式" r:id="rId81" imgW="215640" imgH="203040" progId="Equation.3">
                  <p:embed/>
                  <p:pic>
                    <p:nvPicPr>
                      <p:cNvPr id="0" name=""/>
                      <p:cNvPicPr>
                        <a:picLocks noChangeAspect="1" noChangeArrowheads="1"/>
                      </p:cNvPicPr>
                      <p:nvPr/>
                    </p:nvPicPr>
                    <p:blipFill>
                      <a:blip r:embed="rId82">
                        <a:extLst>
                          <a:ext uri="{28A0092B-C50C-407E-A947-70E740481C1C}">
                            <a14:useLocalDpi xmlns:a14="http://schemas.microsoft.com/office/drawing/2010/main" val="0"/>
                          </a:ext>
                        </a:extLst>
                      </a:blip>
                      <a:srcRect/>
                      <a:stretch>
                        <a:fillRect/>
                      </a:stretch>
                    </p:blipFill>
                    <p:spPr bwMode="auto">
                      <a:xfrm>
                        <a:off x="4169678" y="5589062"/>
                        <a:ext cx="5238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7" name="Object 92"/>
          <p:cNvGraphicFramePr>
            <a:graphicFrameLocks noChangeAspect="1"/>
          </p:cNvGraphicFramePr>
          <p:nvPr>
            <p:extLst>
              <p:ext uri="{D42A27DB-BD31-4B8C-83A1-F6EECF244321}">
                <p14:modId xmlns:p14="http://schemas.microsoft.com/office/powerpoint/2010/main" val="1915501948"/>
              </p:ext>
            </p:extLst>
          </p:nvPr>
        </p:nvGraphicFramePr>
        <p:xfrm>
          <a:off x="1009650" y="5619750"/>
          <a:ext cx="525463" cy="422275"/>
        </p:xfrm>
        <a:graphic>
          <a:graphicData uri="http://schemas.openxmlformats.org/presentationml/2006/ole">
            <mc:AlternateContent xmlns:mc="http://schemas.openxmlformats.org/markup-compatibility/2006">
              <mc:Choice xmlns:v="urn:schemas-microsoft-com:vml" Requires="v">
                <p:oleObj spid="_x0000_s207055" name="Equation" r:id="rId83" imgW="215640" imgH="177480" progId="Equation.DSMT4">
                  <p:embed/>
                </p:oleObj>
              </mc:Choice>
              <mc:Fallback>
                <p:oleObj name="Equation" r:id="rId83" imgW="215640" imgH="177480" progId="Equation.DSMT4">
                  <p:embed/>
                  <p:pic>
                    <p:nvPicPr>
                      <p:cNvPr id="0" name=""/>
                      <p:cNvPicPr>
                        <a:picLocks noChangeAspect="1" noChangeArrowheads="1"/>
                      </p:cNvPicPr>
                      <p:nvPr/>
                    </p:nvPicPr>
                    <p:blipFill>
                      <a:blip r:embed="rId84"/>
                      <a:srcRect/>
                      <a:stretch>
                        <a:fillRect/>
                      </a:stretch>
                    </p:blipFill>
                    <p:spPr bwMode="auto">
                      <a:xfrm>
                        <a:off x="1009650" y="5619750"/>
                        <a:ext cx="525463" cy="422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8" name="Rectangle 93"/>
          <p:cNvSpPr>
            <a:spLocks noChangeArrowheads="1"/>
          </p:cNvSpPr>
          <p:nvPr/>
        </p:nvSpPr>
        <p:spPr bwMode="auto">
          <a:xfrm>
            <a:off x="2439303" y="5469720"/>
            <a:ext cx="508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dirty="0">
                <a:solidFill>
                  <a:srgbClr val="FF00FF"/>
                </a:solidFill>
                <a:latin typeface="Symbol" pitchFamily="18" charset="2"/>
                <a:cs typeface="Times New Roman" pitchFamily="18" charset="0"/>
              </a:rPr>
              <a:t>+ </a:t>
            </a:r>
            <a:r>
              <a:rPr lang="ja-JP" altLang="en-US" dirty="0">
                <a:solidFill>
                  <a:srgbClr val="FF00FF"/>
                </a:solidFill>
                <a:latin typeface="Century" pitchFamily="18" charset="0"/>
                <a:cs typeface="Times New Roman" pitchFamily="18" charset="0"/>
              </a:rPr>
              <a:t>　</a:t>
            </a:r>
          </a:p>
        </p:txBody>
      </p:sp>
      <p:sp>
        <p:nvSpPr>
          <p:cNvPr id="179" name="AutoShape 94"/>
          <p:cNvSpPr>
            <a:spLocks noChangeArrowheads="1"/>
          </p:cNvSpPr>
          <p:nvPr/>
        </p:nvSpPr>
        <p:spPr bwMode="auto">
          <a:xfrm>
            <a:off x="3616593" y="4943873"/>
            <a:ext cx="420688" cy="366712"/>
          </a:xfrm>
          <a:prstGeom prst="roundRect">
            <a:avLst>
              <a:gd name="adj" fmla="val 34731"/>
            </a:avLst>
          </a:prstGeom>
          <a:noFill/>
          <a:ln w="19050" algn="ctr">
            <a:solidFill>
              <a:srgbClr val="FF3399"/>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180" name="Line 95"/>
          <p:cNvSpPr>
            <a:spLocks noChangeShapeType="1"/>
          </p:cNvSpPr>
          <p:nvPr/>
        </p:nvSpPr>
        <p:spPr bwMode="auto">
          <a:xfrm flipV="1">
            <a:off x="2747278" y="5314425"/>
            <a:ext cx="914400" cy="347662"/>
          </a:xfrm>
          <a:prstGeom prst="line">
            <a:avLst/>
          </a:prstGeom>
          <a:noFill/>
          <a:ln w="57150">
            <a:solidFill>
              <a:srgbClr val="FF3399"/>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graphicFrame>
        <p:nvGraphicFramePr>
          <p:cNvPr id="181" name="Object 96"/>
          <p:cNvGraphicFramePr>
            <a:graphicFrameLocks noChangeAspect="1"/>
          </p:cNvGraphicFramePr>
          <p:nvPr>
            <p:extLst>
              <p:ext uri="{D42A27DB-BD31-4B8C-83A1-F6EECF244321}">
                <p14:modId xmlns:p14="http://schemas.microsoft.com/office/powerpoint/2010/main" val="2923533413"/>
              </p:ext>
            </p:extLst>
          </p:nvPr>
        </p:nvGraphicFramePr>
        <p:xfrm>
          <a:off x="1917016" y="4996925"/>
          <a:ext cx="338137" cy="331787"/>
        </p:xfrm>
        <a:graphic>
          <a:graphicData uri="http://schemas.openxmlformats.org/presentationml/2006/ole">
            <mc:AlternateContent xmlns:mc="http://schemas.openxmlformats.org/markup-compatibility/2006">
              <mc:Choice xmlns:v="urn:schemas-microsoft-com:vml" Requires="v">
                <p:oleObj spid="_x0000_s207056" name="数式" r:id="rId85" imgW="139680" imgH="139680" progId="Equation.3">
                  <p:embed/>
                </p:oleObj>
              </mc:Choice>
              <mc:Fallback>
                <p:oleObj name="数式" r:id="rId85" imgW="139680" imgH="139680" progId="Equation.3">
                  <p:embed/>
                  <p:pic>
                    <p:nvPicPr>
                      <p:cNvPr id="0" name=""/>
                      <p:cNvPicPr>
                        <a:picLocks noChangeAspect="1" noChangeArrowheads="1"/>
                      </p:cNvPicPr>
                      <p:nvPr/>
                    </p:nvPicPr>
                    <p:blipFill>
                      <a:blip r:embed="rId86">
                        <a:extLst>
                          <a:ext uri="{28A0092B-C50C-407E-A947-70E740481C1C}">
                            <a14:useLocalDpi xmlns:a14="http://schemas.microsoft.com/office/drawing/2010/main" val="0"/>
                          </a:ext>
                        </a:extLst>
                      </a:blip>
                      <a:srcRect/>
                      <a:stretch>
                        <a:fillRect/>
                      </a:stretch>
                    </p:blipFill>
                    <p:spPr bwMode="auto">
                      <a:xfrm>
                        <a:off x="1917016" y="4996925"/>
                        <a:ext cx="338137" cy="331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2" name="Object 97"/>
          <p:cNvGraphicFramePr>
            <a:graphicFrameLocks noChangeAspect="1"/>
          </p:cNvGraphicFramePr>
          <p:nvPr>
            <p:extLst>
              <p:ext uri="{D42A27DB-BD31-4B8C-83A1-F6EECF244321}">
                <p14:modId xmlns:p14="http://schemas.microsoft.com/office/powerpoint/2010/main" val="1780364895"/>
              </p:ext>
            </p:extLst>
          </p:nvPr>
        </p:nvGraphicFramePr>
        <p:xfrm>
          <a:off x="396191" y="6274504"/>
          <a:ext cx="731837" cy="331788"/>
        </p:xfrm>
        <a:graphic>
          <a:graphicData uri="http://schemas.openxmlformats.org/presentationml/2006/ole">
            <mc:AlternateContent xmlns:mc="http://schemas.openxmlformats.org/markup-compatibility/2006">
              <mc:Choice xmlns:v="urn:schemas-microsoft-com:vml" Requires="v">
                <p:oleObj spid="_x0000_s207057" name="数式" r:id="rId87" imgW="266400" imgH="139680" progId="Equation.3">
                  <p:embed/>
                </p:oleObj>
              </mc:Choice>
              <mc:Fallback>
                <p:oleObj name="数式" r:id="rId87" imgW="266400" imgH="139680" progId="Equation.3">
                  <p:embed/>
                  <p:pic>
                    <p:nvPicPr>
                      <p:cNvPr id="0" name=""/>
                      <p:cNvPicPr>
                        <a:picLocks noChangeAspect="1" noChangeArrowheads="1"/>
                      </p:cNvPicPr>
                      <p:nvPr/>
                    </p:nvPicPr>
                    <p:blipFill>
                      <a:blip r:embed="rId88">
                        <a:extLst>
                          <a:ext uri="{28A0092B-C50C-407E-A947-70E740481C1C}">
                            <a14:useLocalDpi xmlns:a14="http://schemas.microsoft.com/office/drawing/2010/main" val="0"/>
                          </a:ext>
                        </a:extLst>
                      </a:blip>
                      <a:srcRect/>
                      <a:stretch>
                        <a:fillRect/>
                      </a:stretch>
                    </p:blipFill>
                    <p:spPr bwMode="auto">
                      <a:xfrm>
                        <a:off x="396191" y="6274504"/>
                        <a:ext cx="731837" cy="33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3" name="Object 98"/>
          <p:cNvGraphicFramePr>
            <a:graphicFrameLocks noChangeAspect="1"/>
          </p:cNvGraphicFramePr>
          <p:nvPr>
            <p:extLst>
              <p:ext uri="{D42A27DB-BD31-4B8C-83A1-F6EECF244321}">
                <p14:modId xmlns:p14="http://schemas.microsoft.com/office/powerpoint/2010/main" val="301502219"/>
              </p:ext>
            </p:extLst>
          </p:nvPr>
        </p:nvGraphicFramePr>
        <p:xfrm>
          <a:off x="77103" y="6241167"/>
          <a:ext cx="369888" cy="320675"/>
        </p:xfrm>
        <a:graphic>
          <a:graphicData uri="http://schemas.openxmlformats.org/presentationml/2006/ole">
            <mc:AlternateContent xmlns:mc="http://schemas.openxmlformats.org/markup-compatibility/2006">
              <mc:Choice xmlns:v="urn:schemas-microsoft-com:vml" Requires="v">
                <p:oleObj spid="_x0000_s207058" name="数式" r:id="rId89" imgW="139518" imgH="126835" progId="Equation.3">
                  <p:embed/>
                </p:oleObj>
              </mc:Choice>
              <mc:Fallback>
                <p:oleObj name="数式" r:id="rId89" imgW="139518" imgH="126835" progId="Equation.3">
                  <p:embed/>
                  <p:pic>
                    <p:nvPicPr>
                      <p:cNvPr id="0" name=""/>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7103" y="6241167"/>
                        <a:ext cx="369888" cy="320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4" name="Freeform 99"/>
          <p:cNvSpPr>
            <a:spLocks/>
          </p:cNvSpPr>
          <p:nvPr/>
        </p:nvSpPr>
        <p:spPr bwMode="auto">
          <a:xfrm>
            <a:off x="586824" y="4183546"/>
            <a:ext cx="6149" cy="2084249"/>
          </a:xfrm>
          <a:custGeom>
            <a:avLst/>
            <a:gdLst>
              <a:gd name="T0" fmla="*/ 119 w 119"/>
              <a:gd name="T1" fmla="*/ 649 h 649"/>
              <a:gd name="T2" fmla="*/ 24 w 119"/>
              <a:gd name="T3" fmla="*/ 488 h 649"/>
              <a:gd name="T4" fmla="*/ 0 w 119"/>
              <a:gd name="T5" fmla="*/ 212 h 649"/>
              <a:gd name="T6" fmla="*/ 103 w 119"/>
              <a:gd name="T7" fmla="*/ 0 h 649"/>
              <a:gd name="connsiteX0" fmla="*/ 10000 w 10000"/>
              <a:gd name="connsiteY0" fmla="*/ 10000 h 10000"/>
              <a:gd name="connsiteX1" fmla="*/ 0 w 10000"/>
              <a:gd name="connsiteY1" fmla="*/ 3267 h 10000"/>
              <a:gd name="connsiteX2" fmla="*/ 8655 w 10000"/>
              <a:gd name="connsiteY2" fmla="*/ 0 h 10000"/>
              <a:gd name="connsiteX0" fmla="*/ 1345 w 1345"/>
              <a:gd name="connsiteY0" fmla="*/ 10000 h 10000"/>
              <a:gd name="connsiteX1" fmla="*/ 0 w 1345"/>
              <a:gd name="connsiteY1" fmla="*/ 0 h 10000"/>
            </a:gdLst>
            <a:ahLst/>
            <a:cxnLst>
              <a:cxn ang="0">
                <a:pos x="connsiteX0" y="connsiteY0"/>
              </a:cxn>
              <a:cxn ang="0">
                <a:pos x="connsiteX1" y="connsiteY1"/>
              </a:cxn>
            </a:cxnLst>
            <a:rect l="l" t="t" r="r" b="b"/>
            <a:pathLst>
              <a:path w="1345" h="10000">
                <a:moveTo>
                  <a:pt x="1345" y="10000"/>
                </a:moveTo>
                <a:lnTo>
                  <a:pt x="0" y="0"/>
                </a:lnTo>
              </a:path>
            </a:pathLst>
          </a:custGeom>
          <a:noFill/>
          <a:ln w="57150" cmpd="sng">
            <a:solidFill>
              <a:srgbClr val="FF3399"/>
            </a:solidFill>
            <a:prstDash val="sysDot"/>
            <a:round/>
            <a:headEnd type="triangl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graphicFrame>
        <p:nvGraphicFramePr>
          <p:cNvPr id="185" name="Object 102"/>
          <p:cNvGraphicFramePr>
            <a:graphicFrameLocks noChangeAspect="1"/>
          </p:cNvGraphicFramePr>
          <p:nvPr>
            <p:extLst>
              <p:ext uri="{D42A27DB-BD31-4B8C-83A1-F6EECF244321}">
                <p14:modId xmlns:p14="http://schemas.microsoft.com/office/powerpoint/2010/main" val="340813177"/>
              </p:ext>
            </p:extLst>
          </p:nvPr>
        </p:nvGraphicFramePr>
        <p:xfrm>
          <a:off x="1163638" y="6137275"/>
          <a:ext cx="4219575" cy="573088"/>
        </p:xfrm>
        <a:graphic>
          <a:graphicData uri="http://schemas.openxmlformats.org/presentationml/2006/ole">
            <mc:AlternateContent xmlns:mc="http://schemas.openxmlformats.org/markup-compatibility/2006">
              <mc:Choice xmlns:v="urn:schemas-microsoft-com:vml" Requires="v">
                <p:oleObj spid="_x0000_s207059" name="数式" r:id="rId90" imgW="1739880" imgH="241200" progId="Equation.3">
                  <p:embed/>
                </p:oleObj>
              </mc:Choice>
              <mc:Fallback>
                <p:oleObj name="数式" r:id="rId90" imgW="1739880" imgH="241200" progId="Equation.3">
                  <p:embed/>
                  <p:pic>
                    <p:nvPicPr>
                      <p:cNvPr id="0" name=""/>
                      <p:cNvPicPr>
                        <a:picLocks noChangeAspect="1" noChangeArrowheads="1"/>
                      </p:cNvPicPr>
                      <p:nvPr/>
                    </p:nvPicPr>
                    <p:blipFill>
                      <a:blip r:embed="rId91"/>
                      <a:srcRect/>
                      <a:stretch>
                        <a:fillRect/>
                      </a:stretch>
                    </p:blipFill>
                    <p:spPr bwMode="auto">
                      <a:xfrm>
                        <a:off x="1163638" y="6137275"/>
                        <a:ext cx="4219575" cy="573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6" name="Object 103"/>
          <p:cNvGraphicFramePr>
            <a:graphicFrameLocks noChangeAspect="1"/>
          </p:cNvGraphicFramePr>
          <p:nvPr>
            <p:extLst>
              <p:ext uri="{D42A27DB-BD31-4B8C-83A1-F6EECF244321}">
                <p14:modId xmlns:p14="http://schemas.microsoft.com/office/powerpoint/2010/main" val="956442751"/>
              </p:ext>
            </p:extLst>
          </p:nvPr>
        </p:nvGraphicFramePr>
        <p:xfrm>
          <a:off x="5630825" y="6193460"/>
          <a:ext cx="430213" cy="542925"/>
        </p:xfrm>
        <a:graphic>
          <a:graphicData uri="http://schemas.openxmlformats.org/presentationml/2006/ole">
            <mc:AlternateContent xmlns:mc="http://schemas.openxmlformats.org/markup-compatibility/2006">
              <mc:Choice xmlns:v="urn:schemas-microsoft-com:vml" Requires="v">
                <p:oleObj spid="_x0000_s207060" name="数式" r:id="rId92" imgW="177480" imgH="228600" progId="Equation.3">
                  <p:embed/>
                </p:oleObj>
              </mc:Choice>
              <mc:Fallback>
                <p:oleObj name="数式" r:id="rId92" imgW="177480" imgH="228600" progId="Equation.3">
                  <p:embed/>
                  <p:pic>
                    <p:nvPicPr>
                      <p:cNvPr id="0" name=""/>
                      <p:cNvPicPr>
                        <a:picLocks noChangeAspect="1" noChangeArrowheads="1"/>
                      </p:cNvPicPr>
                      <p:nvPr/>
                    </p:nvPicPr>
                    <p:blipFill>
                      <a:blip r:embed="rId93"/>
                      <a:srcRect/>
                      <a:stretch>
                        <a:fillRect/>
                      </a:stretch>
                    </p:blipFill>
                    <p:spPr bwMode="auto">
                      <a:xfrm>
                        <a:off x="5630825" y="6193460"/>
                        <a:ext cx="430213"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7" name="Rectangle 104"/>
          <p:cNvSpPr>
            <a:spLocks noChangeArrowheads="1"/>
          </p:cNvSpPr>
          <p:nvPr/>
        </p:nvSpPr>
        <p:spPr bwMode="auto">
          <a:xfrm>
            <a:off x="3533091" y="6117342"/>
            <a:ext cx="4508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a:solidFill>
                  <a:srgbClr val="FF00FF"/>
                </a:solidFill>
                <a:cs typeface="Times New Roman" pitchFamily="18" charset="0"/>
              </a:rPr>
              <a:t>1</a:t>
            </a:r>
            <a:endParaRPr lang="en-US" altLang="ja-JP">
              <a:solidFill>
                <a:srgbClr val="FF00FF"/>
              </a:solidFill>
              <a:latin typeface="Century" pitchFamily="18" charset="0"/>
              <a:cs typeface="Times New Roman" pitchFamily="18" charset="0"/>
            </a:endParaRPr>
          </a:p>
        </p:txBody>
      </p:sp>
      <p:sp>
        <p:nvSpPr>
          <p:cNvPr id="190" name="Rectangle 107"/>
          <p:cNvSpPr>
            <a:spLocks noChangeArrowheads="1"/>
          </p:cNvSpPr>
          <p:nvPr/>
        </p:nvSpPr>
        <p:spPr bwMode="auto">
          <a:xfrm>
            <a:off x="5723852" y="5805263"/>
            <a:ext cx="852487" cy="579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r>
              <a:rPr lang="en-US" altLang="ja-JP" i="1" dirty="0">
                <a:solidFill>
                  <a:srgbClr val="FF3399"/>
                </a:solidFill>
                <a:latin typeface="Bookman Old Style" pitchFamily="18" charset="0"/>
                <a:cs typeface="Times New Roman" pitchFamily="18" charset="0"/>
              </a:rPr>
              <a:t>C"</a:t>
            </a:r>
            <a:endParaRPr lang="en-US" altLang="ja-JP" i="1" dirty="0">
              <a:solidFill>
                <a:srgbClr val="FF3399"/>
              </a:solidFill>
              <a:latin typeface="Symbol" pitchFamily="18" charset="2"/>
              <a:cs typeface="Times New Roman" pitchFamily="18" charset="0"/>
            </a:endParaRPr>
          </a:p>
        </p:txBody>
      </p:sp>
      <p:sp>
        <p:nvSpPr>
          <p:cNvPr id="191" name="Rectangle 108"/>
          <p:cNvSpPr>
            <a:spLocks noChangeArrowheads="1"/>
          </p:cNvSpPr>
          <p:nvPr/>
        </p:nvSpPr>
        <p:spPr bwMode="auto">
          <a:xfrm>
            <a:off x="5269298" y="6157944"/>
            <a:ext cx="531812" cy="579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r>
              <a:rPr lang="en-US" altLang="ja-JP" dirty="0">
                <a:solidFill>
                  <a:srgbClr val="FF00FF"/>
                </a:solidFill>
                <a:latin typeface="Symbol" pitchFamily="18" charset="2"/>
                <a:cs typeface="Times New Roman" pitchFamily="18" charset="0"/>
              </a:rPr>
              <a:t>+</a:t>
            </a:r>
            <a:endParaRPr lang="en-US" altLang="ja-JP" i="1" dirty="0">
              <a:solidFill>
                <a:srgbClr val="FF00FF"/>
              </a:solidFill>
              <a:latin typeface="Symbol" pitchFamily="18" charset="2"/>
              <a:cs typeface="Times New Roman" pitchFamily="18" charset="0"/>
            </a:endParaRPr>
          </a:p>
        </p:txBody>
      </p:sp>
      <p:sp>
        <p:nvSpPr>
          <p:cNvPr id="193" name="AutoShape 110"/>
          <p:cNvSpPr>
            <a:spLocks noChangeArrowheads="1"/>
          </p:cNvSpPr>
          <p:nvPr/>
        </p:nvSpPr>
        <p:spPr bwMode="auto">
          <a:xfrm rot="1698493" flipV="1">
            <a:off x="3271153" y="6495167"/>
            <a:ext cx="411163" cy="361950"/>
          </a:xfrm>
          <a:prstGeom prst="downArrow">
            <a:avLst>
              <a:gd name="adj1" fmla="val 49806"/>
              <a:gd name="adj2" fmla="val 61454"/>
            </a:avLst>
          </a:prstGeom>
          <a:solidFill>
            <a:srgbClr val="FF00FF"/>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198" name="Line 118"/>
          <p:cNvSpPr>
            <a:spLocks noChangeShapeType="1"/>
          </p:cNvSpPr>
          <p:nvPr/>
        </p:nvSpPr>
        <p:spPr bwMode="auto">
          <a:xfrm flipV="1">
            <a:off x="1489978" y="4378817"/>
            <a:ext cx="29729" cy="1873820"/>
          </a:xfrm>
          <a:prstGeom prst="line">
            <a:avLst/>
          </a:prstGeom>
          <a:noFill/>
          <a:ln w="57150">
            <a:solidFill>
              <a:srgbClr val="00FFFF"/>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199" name="Line 119"/>
          <p:cNvSpPr>
            <a:spLocks noChangeShapeType="1"/>
          </p:cNvSpPr>
          <p:nvPr/>
        </p:nvSpPr>
        <p:spPr bwMode="auto">
          <a:xfrm flipV="1">
            <a:off x="4141102" y="4288665"/>
            <a:ext cx="70289" cy="2002072"/>
          </a:xfrm>
          <a:prstGeom prst="line">
            <a:avLst/>
          </a:prstGeom>
          <a:noFill/>
          <a:ln w="57150">
            <a:solidFill>
              <a:srgbClr val="00FFFF"/>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200" name="Line 120"/>
          <p:cNvSpPr>
            <a:spLocks noChangeShapeType="1"/>
          </p:cNvSpPr>
          <p:nvPr/>
        </p:nvSpPr>
        <p:spPr bwMode="auto">
          <a:xfrm flipH="1" flipV="1">
            <a:off x="5705856" y="4286707"/>
            <a:ext cx="256032" cy="1653235"/>
          </a:xfrm>
          <a:prstGeom prst="line">
            <a:avLst/>
          </a:prstGeom>
          <a:noFill/>
          <a:ln w="57150">
            <a:solidFill>
              <a:srgbClr val="FF3399"/>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201" name="Line 122"/>
          <p:cNvSpPr>
            <a:spLocks noChangeShapeType="1"/>
          </p:cNvSpPr>
          <p:nvPr/>
        </p:nvSpPr>
        <p:spPr bwMode="auto">
          <a:xfrm flipH="1" flipV="1">
            <a:off x="4798771" y="6042354"/>
            <a:ext cx="907085" cy="263348"/>
          </a:xfrm>
          <a:prstGeom prst="line">
            <a:avLst/>
          </a:prstGeom>
          <a:noFill/>
          <a:ln w="57150">
            <a:solidFill>
              <a:srgbClr val="FF9966"/>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202" name="AutoShape 123"/>
          <p:cNvSpPr>
            <a:spLocks noChangeArrowheads="1"/>
          </p:cNvSpPr>
          <p:nvPr/>
        </p:nvSpPr>
        <p:spPr bwMode="auto">
          <a:xfrm>
            <a:off x="1951941" y="5531975"/>
            <a:ext cx="2892425" cy="584200"/>
          </a:xfrm>
          <a:prstGeom prst="roundRect">
            <a:avLst>
              <a:gd name="adj" fmla="val 34731"/>
            </a:avLst>
          </a:prstGeom>
          <a:noFill/>
          <a:ln w="19050" algn="ctr">
            <a:solidFill>
              <a:srgbClr val="FF6600"/>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graphicFrame>
        <p:nvGraphicFramePr>
          <p:cNvPr id="210" name="Object 103"/>
          <p:cNvGraphicFramePr>
            <a:graphicFrameLocks noChangeAspect="1"/>
          </p:cNvGraphicFramePr>
          <p:nvPr>
            <p:extLst>
              <p:ext uri="{D42A27DB-BD31-4B8C-83A1-F6EECF244321}">
                <p14:modId xmlns:p14="http://schemas.microsoft.com/office/powerpoint/2010/main" val="1410005926"/>
              </p:ext>
            </p:extLst>
          </p:nvPr>
        </p:nvGraphicFramePr>
        <p:xfrm>
          <a:off x="6051550" y="6176963"/>
          <a:ext cx="2032000" cy="542925"/>
        </p:xfrm>
        <a:graphic>
          <a:graphicData uri="http://schemas.openxmlformats.org/presentationml/2006/ole">
            <mc:AlternateContent xmlns:mc="http://schemas.openxmlformats.org/markup-compatibility/2006">
              <mc:Choice xmlns:v="urn:schemas-microsoft-com:vml" Requires="v">
                <p:oleObj spid="_x0000_s207061" name="数式" r:id="rId94" imgW="838080" imgH="228600" progId="Equation.3">
                  <p:embed/>
                </p:oleObj>
              </mc:Choice>
              <mc:Fallback>
                <p:oleObj name="数式" r:id="rId94" imgW="838080" imgH="228600" progId="Equation.3">
                  <p:embed/>
                  <p:pic>
                    <p:nvPicPr>
                      <p:cNvPr id="0" name=""/>
                      <p:cNvPicPr>
                        <a:picLocks noChangeAspect="1" noChangeArrowheads="1"/>
                      </p:cNvPicPr>
                      <p:nvPr/>
                    </p:nvPicPr>
                    <p:blipFill>
                      <a:blip r:embed="rId95"/>
                      <a:srcRect/>
                      <a:stretch>
                        <a:fillRect/>
                      </a:stretch>
                    </p:blipFill>
                    <p:spPr bwMode="auto">
                      <a:xfrm>
                        <a:off x="6051550" y="6176963"/>
                        <a:ext cx="203200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9" name="AutoShape 106"/>
          <p:cNvSpPr>
            <a:spLocks noChangeArrowheads="1"/>
          </p:cNvSpPr>
          <p:nvPr/>
        </p:nvSpPr>
        <p:spPr bwMode="auto">
          <a:xfrm>
            <a:off x="5609238" y="6219576"/>
            <a:ext cx="2878138" cy="520700"/>
          </a:xfrm>
          <a:prstGeom prst="roundRect">
            <a:avLst>
              <a:gd name="adj" fmla="val 34731"/>
            </a:avLst>
          </a:prstGeom>
          <a:noFill/>
          <a:ln w="19050" algn="ctr">
            <a:solidFill>
              <a:srgbClr val="FF3399"/>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192" name="AutoShape 109"/>
          <p:cNvSpPr>
            <a:spLocks noChangeArrowheads="1"/>
          </p:cNvSpPr>
          <p:nvPr/>
        </p:nvSpPr>
        <p:spPr bwMode="auto">
          <a:xfrm>
            <a:off x="6283333" y="6174029"/>
            <a:ext cx="1975528" cy="586885"/>
          </a:xfrm>
          <a:prstGeom prst="roundRect">
            <a:avLst>
              <a:gd name="adj" fmla="val 34731"/>
            </a:avLst>
          </a:prstGeom>
          <a:noFill/>
          <a:ln w="19050" algn="ctr">
            <a:solidFill>
              <a:srgbClr val="FF3399"/>
            </a:solidFill>
            <a:round/>
            <a:headEnd/>
            <a:tailEnd/>
          </a:ln>
          <a:effectLst/>
          <a:extLst>
            <a:ext uri="{909E8E84-426E-40DD-AFC4-6F175D3DCCD1}">
              <a14:hiddenFill xmlns:a14="http://schemas.microsoft.com/office/drawing/2010/main">
                <a:solidFill>
                  <a:srgbClr val="FFFFCC"/>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194" name="Line 111"/>
          <p:cNvSpPr>
            <a:spLocks noChangeShapeType="1"/>
          </p:cNvSpPr>
          <p:nvPr/>
        </p:nvSpPr>
        <p:spPr bwMode="auto">
          <a:xfrm>
            <a:off x="6315083" y="6415399"/>
            <a:ext cx="1944688" cy="0"/>
          </a:xfrm>
          <a:prstGeom prst="line">
            <a:avLst/>
          </a:prstGeom>
          <a:noFill/>
          <a:ln w="2857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195" name="Line 112"/>
          <p:cNvSpPr>
            <a:spLocks noChangeShapeType="1"/>
          </p:cNvSpPr>
          <p:nvPr/>
        </p:nvSpPr>
        <p:spPr bwMode="auto">
          <a:xfrm>
            <a:off x="6315083" y="6518586"/>
            <a:ext cx="1944688" cy="0"/>
          </a:xfrm>
          <a:prstGeom prst="line">
            <a:avLst/>
          </a:prstGeom>
          <a:noFill/>
          <a:ln w="28575">
            <a:solidFill>
              <a:srgbClr val="FF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211" name="Rectangle 107"/>
          <p:cNvSpPr>
            <a:spLocks noChangeArrowheads="1"/>
          </p:cNvSpPr>
          <p:nvPr/>
        </p:nvSpPr>
        <p:spPr bwMode="auto">
          <a:xfrm>
            <a:off x="2167136" y="2716291"/>
            <a:ext cx="852487" cy="579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r>
              <a:rPr lang="en-US" altLang="ja-JP" i="1" dirty="0">
                <a:solidFill>
                  <a:srgbClr val="FF3399"/>
                </a:solidFill>
                <a:latin typeface="Bookman Old Style" pitchFamily="18" charset="0"/>
                <a:cs typeface="Times New Roman" pitchFamily="18" charset="0"/>
              </a:rPr>
              <a:t>C</a:t>
            </a:r>
            <a:r>
              <a:rPr lang="en-US" altLang="ja-JP" i="1" baseline="30000" dirty="0">
                <a:solidFill>
                  <a:srgbClr val="FF3399"/>
                </a:solidFill>
                <a:latin typeface="Bookman Old Style" pitchFamily="18" charset="0"/>
                <a:cs typeface="Times New Roman" pitchFamily="18" charset="0"/>
              </a:rPr>
              <a:t> </a:t>
            </a:r>
            <a:r>
              <a:rPr lang="en-US" altLang="ja-JP" dirty="0">
                <a:solidFill>
                  <a:srgbClr val="FF3399"/>
                </a:solidFill>
                <a:latin typeface="Bookman Old Style" pitchFamily="18" charset="0"/>
                <a:cs typeface="Times New Roman" pitchFamily="18" charset="0"/>
              </a:rPr>
              <a:t>'</a:t>
            </a:r>
            <a:endParaRPr lang="en-US" altLang="ja-JP" dirty="0">
              <a:solidFill>
                <a:srgbClr val="FF3399"/>
              </a:solidFill>
              <a:latin typeface="Symbol" pitchFamily="18" charset="2"/>
              <a:cs typeface="Times New Roman" pitchFamily="18" charset="0"/>
            </a:endParaRPr>
          </a:p>
        </p:txBody>
      </p:sp>
      <p:sp>
        <p:nvSpPr>
          <p:cNvPr id="212" name="Line 120"/>
          <p:cNvSpPr>
            <a:spLocks noChangeShapeType="1"/>
          </p:cNvSpPr>
          <p:nvPr/>
        </p:nvSpPr>
        <p:spPr bwMode="auto">
          <a:xfrm flipH="1" flipV="1">
            <a:off x="2339438" y="1852550"/>
            <a:ext cx="118753" cy="1027214"/>
          </a:xfrm>
          <a:prstGeom prst="line">
            <a:avLst/>
          </a:prstGeom>
          <a:noFill/>
          <a:ln w="57150">
            <a:solidFill>
              <a:srgbClr val="FF3399"/>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endParaRPr lang="ja-JP" altLang="en-US" i="1">
              <a:solidFill>
                <a:srgbClr val="000000"/>
              </a:solidFill>
            </a:endParaRPr>
          </a:p>
        </p:txBody>
      </p:sp>
      <p:sp>
        <p:nvSpPr>
          <p:cNvPr id="214" name="AutoShape 10"/>
          <p:cNvSpPr>
            <a:spLocks noChangeArrowheads="1"/>
          </p:cNvSpPr>
          <p:nvPr/>
        </p:nvSpPr>
        <p:spPr bwMode="auto">
          <a:xfrm>
            <a:off x="486828" y="1365661"/>
            <a:ext cx="2873890" cy="510639"/>
          </a:xfrm>
          <a:prstGeom prst="roundRect">
            <a:avLst>
              <a:gd name="adj" fmla="val 36787"/>
            </a:avLst>
          </a:prstGeom>
          <a:noFill/>
          <a:ln w="57150" algn="ctr">
            <a:solidFill>
              <a:srgbClr val="FF99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217" name="Rectangle 22"/>
          <p:cNvSpPr>
            <a:spLocks noChangeArrowheads="1"/>
          </p:cNvSpPr>
          <p:nvPr/>
        </p:nvSpPr>
        <p:spPr bwMode="auto">
          <a:xfrm>
            <a:off x="1852948" y="3451538"/>
            <a:ext cx="864494" cy="48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sz="2400" dirty="0">
                <a:solidFill>
                  <a:srgbClr val="00CC99"/>
                </a:solidFill>
                <a:latin typeface="Century" pitchFamily="18" charset="0"/>
                <a:cs typeface="Times New Roman" pitchFamily="18" charset="0"/>
              </a:rPr>
              <a:t>積分　</a:t>
            </a:r>
          </a:p>
        </p:txBody>
      </p:sp>
      <p:sp>
        <p:nvSpPr>
          <p:cNvPr id="218" name="Rectangle 22"/>
          <p:cNvSpPr>
            <a:spLocks noChangeArrowheads="1"/>
          </p:cNvSpPr>
          <p:nvPr/>
        </p:nvSpPr>
        <p:spPr bwMode="auto">
          <a:xfrm>
            <a:off x="4171146" y="3425780"/>
            <a:ext cx="864494" cy="48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sz="2400" dirty="0">
                <a:solidFill>
                  <a:srgbClr val="00CC99"/>
                </a:solidFill>
                <a:latin typeface="Century" pitchFamily="18" charset="0"/>
                <a:cs typeface="Times New Roman" pitchFamily="18" charset="0"/>
              </a:rPr>
              <a:t>積分　</a:t>
            </a:r>
          </a:p>
        </p:txBody>
      </p:sp>
      <p:sp>
        <p:nvSpPr>
          <p:cNvPr id="219" name="Rectangle 22"/>
          <p:cNvSpPr>
            <a:spLocks noChangeArrowheads="1"/>
          </p:cNvSpPr>
          <p:nvPr/>
        </p:nvSpPr>
        <p:spPr bwMode="auto">
          <a:xfrm>
            <a:off x="577940" y="3451539"/>
            <a:ext cx="864494" cy="48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sz="2400" dirty="0">
                <a:solidFill>
                  <a:srgbClr val="00CC99"/>
                </a:solidFill>
                <a:latin typeface="Century" pitchFamily="18" charset="0"/>
                <a:cs typeface="Times New Roman" pitchFamily="18" charset="0"/>
              </a:rPr>
              <a:t>積分　</a:t>
            </a:r>
          </a:p>
        </p:txBody>
      </p:sp>
      <p:sp>
        <p:nvSpPr>
          <p:cNvPr id="223" name="AutoShape 24"/>
          <p:cNvSpPr>
            <a:spLocks noChangeArrowheads="1"/>
          </p:cNvSpPr>
          <p:nvPr/>
        </p:nvSpPr>
        <p:spPr bwMode="auto">
          <a:xfrm>
            <a:off x="5602310" y="2189408"/>
            <a:ext cx="3309870" cy="534367"/>
          </a:xfrm>
          <a:prstGeom prst="wedgeRoundRectCallout">
            <a:avLst>
              <a:gd name="adj1" fmla="val -62137"/>
              <a:gd name="adj2" fmla="val 21873"/>
              <a:gd name="adj3" fmla="val 16667"/>
            </a:avLst>
          </a:prstGeom>
          <a:solidFill>
            <a:srgbClr val="FFF0DC"/>
          </a:solidFill>
          <a:ln w="28575" algn="ctr">
            <a:solidFill>
              <a:srgbClr val="FFF0DC"/>
            </a:solidFill>
            <a:miter lim="800000"/>
            <a:headEnd/>
            <a:tailEnd/>
          </a:ln>
          <a:effectLst>
            <a:outerShdw blurRad="50800" dist="38100" dir="2700000" algn="tl" rotWithShape="0">
              <a:prstClr val="black">
                <a:alpha val="40000"/>
              </a:prstClr>
            </a:outerShdw>
          </a:effectLst>
        </p:spPr>
        <p:txBody>
          <a:bodyPr wrap="none">
            <a:noAutofit/>
          </a:bodyPr>
          <a:lstStyle/>
          <a:p>
            <a:pPr algn="ctr"/>
            <a:r>
              <a:rPr lang="ja-JP" altLang="en-US" sz="2400" dirty="0">
                <a:solidFill>
                  <a:srgbClr val="B44600"/>
                </a:solidFill>
                <a:latin typeface="Bookman Old Style" pitchFamily="18" charset="0"/>
                <a:cs typeface="Times New Roman" pitchFamily="18" charset="0"/>
              </a:rPr>
              <a:t>初期条件で</a:t>
            </a:r>
            <a:r>
              <a:rPr lang="en-US" altLang="ja-JP" sz="2400" i="1" dirty="0">
                <a:solidFill>
                  <a:srgbClr val="B44600"/>
                </a:solidFill>
                <a:latin typeface="Bookman Old Style" pitchFamily="18" charset="0"/>
                <a:cs typeface="Times New Roman" pitchFamily="18" charset="0"/>
              </a:rPr>
              <a:t>C' </a:t>
            </a:r>
            <a:r>
              <a:rPr lang="ja-JP" altLang="en-US" sz="2400" dirty="0">
                <a:solidFill>
                  <a:srgbClr val="B44600"/>
                </a:solidFill>
                <a:latin typeface="Bookman Old Style" pitchFamily="18" charset="0"/>
                <a:cs typeface="Times New Roman" pitchFamily="18" charset="0"/>
              </a:rPr>
              <a:t>を決める</a:t>
            </a:r>
            <a:endParaRPr lang="ja-JP" altLang="en-US" sz="2400" dirty="0">
              <a:solidFill>
                <a:srgbClr val="B44600"/>
              </a:solidFill>
              <a:latin typeface="ＭＳ ゴシック" pitchFamily="49" charset="-128"/>
              <a:ea typeface="ＭＳ ゴシック" pitchFamily="49" charset="-128"/>
              <a:cs typeface="Times New Roman" pitchFamily="18" charset="0"/>
            </a:endParaRPr>
          </a:p>
        </p:txBody>
      </p:sp>
      <p:sp>
        <p:nvSpPr>
          <p:cNvPr id="224" name="AutoShape 24"/>
          <p:cNvSpPr>
            <a:spLocks noChangeArrowheads="1"/>
          </p:cNvSpPr>
          <p:nvPr/>
        </p:nvSpPr>
        <p:spPr bwMode="auto">
          <a:xfrm>
            <a:off x="5628068" y="2781836"/>
            <a:ext cx="3309870" cy="534367"/>
          </a:xfrm>
          <a:prstGeom prst="wedgeRoundRectCallout">
            <a:avLst>
              <a:gd name="adj1" fmla="val -61748"/>
              <a:gd name="adj2" fmla="val 29103"/>
              <a:gd name="adj3" fmla="val 16667"/>
            </a:avLst>
          </a:prstGeom>
          <a:solidFill>
            <a:srgbClr val="FFF0DC"/>
          </a:solidFill>
          <a:ln w="28575" algn="ctr">
            <a:solidFill>
              <a:srgbClr val="FFF0DC"/>
            </a:solidFill>
            <a:miter lim="800000"/>
            <a:headEnd/>
            <a:tailEnd/>
          </a:ln>
          <a:effectLst>
            <a:outerShdw blurRad="50800" dist="38100" dir="2700000" algn="tl" rotWithShape="0">
              <a:prstClr val="black">
                <a:alpha val="40000"/>
              </a:prstClr>
            </a:outerShdw>
          </a:effectLst>
        </p:spPr>
        <p:txBody>
          <a:bodyPr wrap="none">
            <a:noAutofit/>
          </a:bodyPr>
          <a:lstStyle/>
          <a:p>
            <a:pPr>
              <a:spcBef>
                <a:spcPct val="0"/>
              </a:spcBef>
            </a:pPr>
            <a:r>
              <a:rPr lang="en-US" altLang="ja-JP" sz="2400" i="1" dirty="0">
                <a:solidFill>
                  <a:srgbClr val="B44600"/>
                </a:solidFill>
                <a:latin typeface="Bookman Old Style" pitchFamily="18" charset="0"/>
                <a:cs typeface="Times New Roman" pitchFamily="18" charset="0"/>
              </a:rPr>
              <a:t>C' </a:t>
            </a:r>
            <a:r>
              <a:rPr lang="ja-JP" altLang="en-US" sz="2400" dirty="0">
                <a:solidFill>
                  <a:srgbClr val="B44600"/>
                </a:solidFill>
                <a:latin typeface="Bookman Old Style" pitchFamily="18" charset="0"/>
                <a:cs typeface="Times New Roman" pitchFamily="18" charset="0"/>
              </a:rPr>
              <a:t>を代入して</a:t>
            </a:r>
            <a:r>
              <a:rPr lang="en-US" altLang="ja-JP" sz="2400" i="1" dirty="0">
                <a:solidFill>
                  <a:srgbClr val="B44600"/>
                </a:solidFill>
                <a:latin typeface="Bookman Old Style" pitchFamily="18" charset="0"/>
                <a:cs typeface="Times New Roman" pitchFamily="18" charset="0"/>
              </a:rPr>
              <a:t>v </a:t>
            </a:r>
            <a:r>
              <a:rPr lang="ja-JP" altLang="en-US" sz="2400" dirty="0">
                <a:solidFill>
                  <a:srgbClr val="B44600"/>
                </a:solidFill>
                <a:latin typeface="Bookman Old Style" pitchFamily="18" charset="0"/>
                <a:cs typeface="Times New Roman" pitchFamily="18" charset="0"/>
              </a:rPr>
              <a:t>を決める</a:t>
            </a:r>
          </a:p>
        </p:txBody>
      </p:sp>
      <p:sp>
        <p:nvSpPr>
          <p:cNvPr id="225" name="AutoShape 24"/>
          <p:cNvSpPr>
            <a:spLocks noChangeArrowheads="1"/>
          </p:cNvSpPr>
          <p:nvPr/>
        </p:nvSpPr>
        <p:spPr bwMode="auto">
          <a:xfrm>
            <a:off x="6220496" y="3387143"/>
            <a:ext cx="2833352" cy="534367"/>
          </a:xfrm>
          <a:prstGeom prst="wedgeRoundRectCallout">
            <a:avLst>
              <a:gd name="adj1" fmla="val -61748"/>
              <a:gd name="adj2" fmla="val 29103"/>
              <a:gd name="adj3" fmla="val 16667"/>
            </a:avLst>
          </a:prstGeom>
          <a:solidFill>
            <a:srgbClr val="FFF0DC"/>
          </a:solidFill>
          <a:ln w="28575" algn="ctr">
            <a:solidFill>
              <a:srgbClr val="FFF0DC"/>
            </a:solidFill>
            <a:miter lim="800000"/>
            <a:headEnd/>
            <a:tailEnd/>
          </a:ln>
          <a:effectLst>
            <a:outerShdw blurRad="50800" dist="38100" dir="2700000" algn="tl" rotWithShape="0">
              <a:prstClr val="black">
                <a:alpha val="40000"/>
              </a:prstClr>
            </a:outerShdw>
          </a:effectLst>
        </p:spPr>
        <p:txBody>
          <a:bodyPr wrap="none">
            <a:noAutofit/>
          </a:bodyPr>
          <a:lstStyle/>
          <a:p>
            <a:pPr>
              <a:spcBef>
                <a:spcPct val="0"/>
              </a:spcBef>
            </a:pPr>
            <a:r>
              <a:rPr lang="ja-JP" altLang="en-US" sz="2400" dirty="0">
                <a:solidFill>
                  <a:srgbClr val="B44600"/>
                </a:solidFill>
                <a:latin typeface="Bookman Old Style" pitchFamily="18" charset="0"/>
                <a:cs typeface="Times New Roman" pitchFamily="18" charset="0"/>
              </a:rPr>
              <a:t>積分して</a:t>
            </a:r>
            <a:r>
              <a:rPr lang="en-US" altLang="ja-JP" sz="2400" i="1" dirty="0">
                <a:solidFill>
                  <a:srgbClr val="B44600"/>
                </a:solidFill>
                <a:latin typeface="Bookman Old Style" pitchFamily="18" charset="0"/>
                <a:cs typeface="Times New Roman" pitchFamily="18" charset="0"/>
              </a:rPr>
              <a:t>z </a:t>
            </a:r>
            <a:r>
              <a:rPr lang="ja-JP" altLang="en-US" sz="2400" dirty="0">
                <a:solidFill>
                  <a:srgbClr val="B44600"/>
                </a:solidFill>
                <a:latin typeface="Bookman Old Style" pitchFamily="18" charset="0"/>
                <a:cs typeface="Times New Roman" pitchFamily="18" charset="0"/>
              </a:rPr>
              <a:t>を求める</a:t>
            </a:r>
          </a:p>
        </p:txBody>
      </p:sp>
      <p:sp>
        <p:nvSpPr>
          <p:cNvPr id="226" name="AutoShape 24"/>
          <p:cNvSpPr>
            <a:spLocks noChangeArrowheads="1"/>
          </p:cNvSpPr>
          <p:nvPr/>
        </p:nvSpPr>
        <p:spPr bwMode="auto">
          <a:xfrm>
            <a:off x="5872766" y="4404574"/>
            <a:ext cx="3271234" cy="534367"/>
          </a:xfrm>
          <a:prstGeom prst="wedgeRoundRectCallout">
            <a:avLst>
              <a:gd name="adj1" fmla="val -61748"/>
              <a:gd name="adj2" fmla="val 29103"/>
              <a:gd name="adj3" fmla="val 16667"/>
            </a:avLst>
          </a:prstGeom>
          <a:solidFill>
            <a:srgbClr val="FFF0DC"/>
          </a:solidFill>
          <a:ln w="28575" algn="ctr">
            <a:solidFill>
              <a:srgbClr val="FFF0DC"/>
            </a:solidFill>
            <a:miter lim="800000"/>
            <a:headEnd/>
            <a:tailEnd/>
          </a:ln>
          <a:effectLst>
            <a:outerShdw blurRad="50800" dist="38100" dir="2700000" algn="tl" rotWithShape="0">
              <a:prstClr val="black">
                <a:alpha val="40000"/>
              </a:prstClr>
            </a:outerShdw>
          </a:effectLst>
        </p:spPr>
        <p:txBody>
          <a:bodyPr wrap="none">
            <a:noAutofit/>
          </a:bodyPr>
          <a:lstStyle/>
          <a:p>
            <a:pPr>
              <a:spcBef>
                <a:spcPct val="0"/>
              </a:spcBef>
            </a:pPr>
            <a:r>
              <a:rPr lang="ja-JP" altLang="en-US" sz="2400" dirty="0">
                <a:solidFill>
                  <a:srgbClr val="B44600"/>
                </a:solidFill>
                <a:latin typeface="Bookman Old Style" pitchFamily="18" charset="0"/>
                <a:cs typeface="Times New Roman" pitchFamily="18" charset="0"/>
              </a:rPr>
              <a:t>初期条件で</a:t>
            </a:r>
            <a:r>
              <a:rPr lang="en-US" altLang="ja-JP" sz="2400" i="1" dirty="0">
                <a:solidFill>
                  <a:srgbClr val="B44600"/>
                </a:solidFill>
                <a:latin typeface="Bookman Old Style" pitchFamily="18" charset="0"/>
                <a:cs typeface="Times New Roman" pitchFamily="18" charset="0"/>
              </a:rPr>
              <a:t>C" </a:t>
            </a:r>
            <a:r>
              <a:rPr lang="ja-JP" altLang="en-US" sz="2400" dirty="0">
                <a:solidFill>
                  <a:srgbClr val="B44600"/>
                </a:solidFill>
                <a:latin typeface="Bookman Old Style" pitchFamily="18" charset="0"/>
                <a:cs typeface="Times New Roman" pitchFamily="18" charset="0"/>
              </a:rPr>
              <a:t>を決める</a:t>
            </a:r>
          </a:p>
        </p:txBody>
      </p:sp>
      <p:sp>
        <p:nvSpPr>
          <p:cNvPr id="227" name="AutoShape 24"/>
          <p:cNvSpPr>
            <a:spLocks noChangeArrowheads="1"/>
          </p:cNvSpPr>
          <p:nvPr/>
        </p:nvSpPr>
        <p:spPr bwMode="auto">
          <a:xfrm>
            <a:off x="7006106" y="5331854"/>
            <a:ext cx="2137894" cy="850005"/>
          </a:xfrm>
          <a:prstGeom prst="wedgeRoundRectCallout">
            <a:avLst>
              <a:gd name="adj1" fmla="val -71019"/>
              <a:gd name="adj2" fmla="val 41224"/>
              <a:gd name="adj3" fmla="val 16667"/>
            </a:avLst>
          </a:prstGeom>
          <a:solidFill>
            <a:srgbClr val="FFF0DC"/>
          </a:solidFill>
          <a:ln w="28575" algn="ctr">
            <a:solidFill>
              <a:srgbClr val="FFF0DC"/>
            </a:solidFill>
            <a:miter lim="800000"/>
            <a:headEnd/>
            <a:tailEnd/>
          </a:ln>
          <a:effectLst>
            <a:outerShdw blurRad="50800" dist="38100" dir="2700000" algn="tl" rotWithShape="0">
              <a:prstClr val="black">
                <a:alpha val="40000"/>
              </a:prstClr>
            </a:outerShdw>
          </a:effectLst>
        </p:spPr>
        <p:txBody>
          <a:bodyPr wrap="none">
            <a:noAutofit/>
          </a:bodyPr>
          <a:lstStyle/>
          <a:p>
            <a:pPr>
              <a:spcBef>
                <a:spcPct val="0"/>
              </a:spcBef>
            </a:pPr>
            <a:r>
              <a:rPr lang="en-US" altLang="ja-JP" sz="2400" i="1" dirty="0">
                <a:solidFill>
                  <a:srgbClr val="B44600"/>
                </a:solidFill>
                <a:latin typeface="Bookman Old Style" pitchFamily="18" charset="0"/>
                <a:cs typeface="Times New Roman" pitchFamily="18" charset="0"/>
              </a:rPr>
              <a:t>C" </a:t>
            </a:r>
            <a:r>
              <a:rPr lang="ja-JP" altLang="en-US" sz="2400" dirty="0">
                <a:solidFill>
                  <a:srgbClr val="B44600"/>
                </a:solidFill>
                <a:latin typeface="Bookman Old Style" pitchFamily="18" charset="0"/>
                <a:cs typeface="Times New Roman" pitchFamily="18" charset="0"/>
              </a:rPr>
              <a:t>を代入して</a:t>
            </a:r>
            <a:endParaRPr lang="en-US" altLang="ja-JP" sz="2400" dirty="0">
              <a:solidFill>
                <a:srgbClr val="B44600"/>
              </a:solidFill>
              <a:latin typeface="Bookman Old Style" pitchFamily="18" charset="0"/>
              <a:cs typeface="Times New Roman" pitchFamily="18" charset="0"/>
            </a:endParaRPr>
          </a:p>
          <a:p>
            <a:pPr>
              <a:spcBef>
                <a:spcPct val="0"/>
              </a:spcBef>
            </a:pPr>
            <a:r>
              <a:rPr lang="ja-JP" altLang="en-US" sz="2400" i="1" dirty="0">
                <a:solidFill>
                  <a:srgbClr val="B44600"/>
                </a:solidFill>
                <a:latin typeface="Bookman Old Style" pitchFamily="18" charset="0"/>
                <a:cs typeface="Times New Roman" pitchFamily="18" charset="0"/>
              </a:rPr>
              <a:t>  </a:t>
            </a:r>
            <a:r>
              <a:rPr lang="en-US" altLang="ja-JP" sz="2400" i="1" dirty="0">
                <a:solidFill>
                  <a:srgbClr val="B44600"/>
                </a:solidFill>
                <a:latin typeface="Bookman Old Style" pitchFamily="18" charset="0"/>
                <a:cs typeface="Times New Roman" pitchFamily="18" charset="0"/>
              </a:rPr>
              <a:t>z </a:t>
            </a:r>
            <a:r>
              <a:rPr lang="ja-JP" altLang="en-US" sz="2400" dirty="0">
                <a:solidFill>
                  <a:srgbClr val="B44600"/>
                </a:solidFill>
                <a:latin typeface="Bookman Old Style" pitchFamily="18" charset="0"/>
                <a:cs typeface="Times New Roman" pitchFamily="18" charset="0"/>
              </a:rPr>
              <a:t>を決める</a:t>
            </a:r>
          </a:p>
        </p:txBody>
      </p:sp>
      <p:sp>
        <p:nvSpPr>
          <p:cNvPr id="228" name="円形吹き出し 183"/>
          <p:cNvSpPr>
            <a:spLocks noChangeArrowheads="1"/>
          </p:cNvSpPr>
          <p:nvPr/>
        </p:nvSpPr>
        <p:spPr bwMode="auto">
          <a:xfrm>
            <a:off x="6212705" y="3876540"/>
            <a:ext cx="1566133" cy="552204"/>
          </a:xfrm>
          <a:prstGeom prst="wedgeEllipseCallout">
            <a:avLst>
              <a:gd name="adj1" fmla="val -68956"/>
              <a:gd name="adj2" fmla="val -7188"/>
            </a:avLst>
          </a:prstGeom>
          <a:solidFill>
            <a:srgbClr val="FFF0DC"/>
          </a:solidFill>
          <a:ln w="9525" algn="ctr">
            <a:solidFill>
              <a:srgbClr val="FFF0DC"/>
            </a:solidFill>
            <a:round/>
            <a:headEnd/>
            <a:tailEnd/>
          </a:ln>
          <a:effectLst>
            <a:outerShdw blurRad="50800" dist="38100" dir="2700000" algn="tl" rotWithShape="0">
              <a:prstClr val="black">
                <a:alpha val="40000"/>
              </a:prstClr>
            </a:outerShdw>
          </a:effectLst>
        </p:spPr>
        <p:txBody>
          <a:bodyPr wrap="none" anchor="ctr" anchorCtr="1"/>
          <a:lstStyle/>
          <a:p>
            <a:pPr algn="ctr" fontAlgn="base">
              <a:spcBef>
                <a:spcPct val="20000"/>
              </a:spcBef>
              <a:spcAft>
                <a:spcPct val="0"/>
              </a:spcAft>
            </a:pPr>
            <a:r>
              <a:rPr lang="ja-JP" altLang="en-US" sz="2400" dirty="0">
                <a:solidFill>
                  <a:srgbClr val="B44600"/>
                </a:solidFill>
                <a:cs typeface="Times New Roman" pitchFamily="18" charset="0"/>
              </a:rPr>
              <a:t>積分定数 </a:t>
            </a:r>
          </a:p>
        </p:txBody>
      </p:sp>
      <p:sp>
        <p:nvSpPr>
          <p:cNvPr id="230" name="AutoShape 3"/>
          <p:cNvSpPr>
            <a:spLocks noChangeArrowheads="1"/>
          </p:cNvSpPr>
          <p:nvPr/>
        </p:nvSpPr>
        <p:spPr bwMode="auto">
          <a:xfrm>
            <a:off x="2755904" y="4387113"/>
            <a:ext cx="442912" cy="471487"/>
          </a:xfrm>
          <a:prstGeom prst="roundRect">
            <a:avLst>
              <a:gd name="adj" fmla="val 36787"/>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231" name="Line 6"/>
          <p:cNvSpPr>
            <a:spLocks noChangeShapeType="1"/>
          </p:cNvSpPr>
          <p:nvPr/>
        </p:nvSpPr>
        <p:spPr bwMode="auto">
          <a:xfrm flipH="1">
            <a:off x="668975" y="4738254"/>
            <a:ext cx="2107475" cy="270122"/>
          </a:xfrm>
          <a:prstGeom prst="line">
            <a:avLst/>
          </a:prstGeom>
          <a:noFill/>
          <a:ln w="57150">
            <a:solidFill>
              <a:srgbClr val="00B0F0"/>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232" name="Line 9"/>
          <p:cNvSpPr>
            <a:spLocks noChangeShapeType="1"/>
          </p:cNvSpPr>
          <p:nvPr/>
        </p:nvSpPr>
        <p:spPr bwMode="auto">
          <a:xfrm>
            <a:off x="784563" y="4204657"/>
            <a:ext cx="1393372" cy="378427"/>
          </a:xfrm>
          <a:prstGeom prst="line">
            <a:avLst/>
          </a:prstGeom>
          <a:noFill/>
          <a:ln w="57150">
            <a:solidFill>
              <a:srgbClr val="FF9999"/>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233" name="AutoShape 10"/>
          <p:cNvSpPr>
            <a:spLocks noChangeArrowheads="1"/>
          </p:cNvSpPr>
          <p:nvPr/>
        </p:nvSpPr>
        <p:spPr bwMode="auto">
          <a:xfrm>
            <a:off x="352240" y="3834472"/>
            <a:ext cx="442912" cy="471487"/>
          </a:xfrm>
          <a:prstGeom prst="roundRect">
            <a:avLst>
              <a:gd name="adj" fmla="val 36787"/>
            </a:avLst>
          </a:prstGeom>
          <a:noFill/>
          <a:ln w="57150" algn="ctr">
            <a:solidFill>
              <a:srgbClr val="FF99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234" name="Line 2"/>
          <p:cNvSpPr>
            <a:spLocks noChangeShapeType="1"/>
          </p:cNvSpPr>
          <p:nvPr/>
        </p:nvSpPr>
        <p:spPr bwMode="auto">
          <a:xfrm>
            <a:off x="886691" y="4743796"/>
            <a:ext cx="757092" cy="332480"/>
          </a:xfrm>
          <a:prstGeom prst="line">
            <a:avLst/>
          </a:prstGeom>
          <a:noFill/>
          <a:ln w="57150">
            <a:solidFill>
              <a:srgbClr val="00B0F0"/>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235" name="AutoShape 3"/>
          <p:cNvSpPr>
            <a:spLocks noChangeArrowheads="1"/>
          </p:cNvSpPr>
          <p:nvPr/>
        </p:nvSpPr>
        <p:spPr bwMode="auto">
          <a:xfrm>
            <a:off x="631767" y="4422369"/>
            <a:ext cx="338052" cy="357851"/>
          </a:xfrm>
          <a:prstGeom prst="roundRect">
            <a:avLst>
              <a:gd name="adj" fmla="val 36787"/>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236" name="AutoShape 10"/>
          <p:cNvSpPr>
            <a:spLocks noChangeArrowheads="1"/>
          </p:cNvSpPr>
          <p:nvPr/>
        </p:nvSpPr>
        <p:spPr bwMode="auto">
          <a:xfrm>
            <a:off x="1672496" y="3884815"/>
            <a:ext cx="284278" cy="391851"/>
          </a:xfrm>
          <a:prstGeom prst="roundRect">
            <a:avLst>
              <a:gd name="adj" fmla="val 36787"/>
            </a:avLst>
          </a:prstGeom>
          <a:noFill/>
          <a:ln w="57150" algn="ctr">
            <a:solidFill>
              <a:srgbClr val="FF99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237" name="Line 12"/>
          <p:cNvSpPr>
            <a:spLocks noChangeShapeType="1"/>
          </p:cNvSpPr>
          <p:nvPr/>
        </p:nvSpPr>
        <p:spPr bwMode="auto">
          <a:xfrm flipH="1">
            <a:off x="277091" y="4168716"/>
            <a:ext cx="1352232" cy="358948"/>
          </a:xfrm>
          <a:prstGeom prst="line">
            <a:avLst/>
          </a:prstGeom>
          <a:noFill/>
          <a:ln w="57150">
            <a:solidFill>
              <a:srgbClr val="FF9999"/>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242" name="AutoShape 10"/>
          <p:cNvSpPr>
            <a:spLocks noChangeArrowheads="1"/>
          </p:cNvSpPr>
          <p:nvPr/>
        </p:nvSpPr>
        <p:spPr bwMode="auto">
          <a:xfrm>
            <a:off x="3539577" y="3816264"/>
            <a:ext cx="1669731" cy="489729"/>
          </a:xfrm>
          <a:prstGeom prst="roundRect">
            <a:avLst>
              <a:gd name="adj" fmla="val 36787"/>
            </a:avLst>
          </a:prstGeom>
          <a:noFill/>
          <a:ln w="57150" algn="ctr">
            <a:solidFill>
              <a:srgbClr val="FF99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243" name="Line 11"/>
          <p:cNvSpPr>
            <a:spLocks noChangeShapeType="1"/>
          </p:cNvSpPr>
          <p:nvPr/>
        </p:nvSpPr>
        <p:spPr bwMode="auto">
          <a:xfrm flipH="1">
            <a:off x="4289366" y="4303540"/>
            <a:ext cx="95653" cy="689638"/>
          </a:xfrm>
          <a:prstGeom prst="line">
            <a:avLst/>
          </a:prstGeom>
          <a:noFill/>
          <a:ln w="57150">
            <a:solidFill>
              <a:srgbClr val="FF9999"/>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246" name="Rectangle 64"/>
          <p:cNvSpPr>
            <a:spLocks noChangeArrowheads="1"/>
          </p:cNvSpPr>
          <p:nvPr/>
        </p:nvSpPr>
        <p:spPr bwMode="auto">
          <a:xfrm>
            <a:off x="4309639" y="4293264"/>
            <a:ext cx="106038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dirty="0">
                <a:solidFill>
                  <a:srgbClr val="FF6600"/>
                </a:solidFill>
                <a:latin typeface="Bookman Old Style" pitchFamily="18" charset="0"/>
                <a:cs typeface="Times New Roman" pitchFamily="18" charset="0"/>
              </a:rPr>
              <a:t>t </a:t>
            </a:r>
            <a:r>
              <a:rPr lang="en-US" altLang="ja-JP" dirty="0">
                <a:solidFill>
                  <a:srgbClr val="FF6600"/>
                </a:solidFill>
                <a:latin typeface="Symbol" pitchFamily="18" charset="2"/>
                <a:cs typeface="Times New Roman" pitchFamily="18" charset="0"/>
              </a:rPr>
              <a:t>= </a:t>
            </a:r>
            <a:r>
              <a:rPr lang="en-US" altLang="ja-JP" dirty="0">
                <a:solidFill>
                  <a:srgbClr val="FF6600"/>
                </a:solidFill>
                <a:cs typeface="Times New Roman" pitchFamily="18" charset="0"/>
              </a:rPr>
              <a:t>0</a:t>
            </a:r>
            <a:r>
              <a:rPr lang="ja-JP" altLang="en-US" dirty="0">
                <a:solidFill>
                  <a:srgbClr val="FF6600"/>
                </a:solidFill>
                <a:latin typeface="Century" pitchFamily="18" charset="0"/>
                <a:cs typeface="Times New Roman" pitchFamily="18" charset="0"/>
              </a:rPr>
              <a:t>　</a:t>
            </a:r>
          </a:p>
        </p:txBody>
      </p:sp>
      <p:sp>
        <p:nvSpPr>
          <p:cNvPr id="257" name="Rectangle 39"/>
          <p:cNvSpPr>
            <a:spLocks noChangeArrowheads="1"/>
          </p:cNvSpPr>
          <p:nvPr/>
        </p:nvSpPr>
        <p:spPr bwMode="auto">
          <a:xfrm>
            <a:off x="4120258" y="1188332"/>
            <a:ext cx="1802976"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sz="2400" i="1" dirty="0" err="1">
                <a:solidFill>
                  <a:srgbClr val="000000"/>
                </a:solidFill>
                <a:latin typeface="Bookman Old Style" pitchFamily="18" charset="0"/>
                <a:cs typeface="Times New Roman" pitchFamily="18" charset="0"/>
              </a:rPr>
              <a:t>v</a:t>
            </a:r>
            <a:r>
              <a:rPr lang="en-US" altLang="ja-JP" sz="2400" baseline="-25000" dirty="0" err="1">
                <a:solidFill>
                  <a:srgbClr val="000000"/>
                </a:solidFill>
                <a:cs typeface="Times New Roman" panose="02020603050405020304" pitchFamily="18" charset="0"/>
              </a:rPr>
              <a:t>t</a:t>
            </a:r>
            <a:r>
              <a:rPr lang="ja-JP" altLang="en-US" sz="2400">
                <a:solidFill>
                  <a:schemeClr val="accent1">
                    <a:lumMod val="75000"/>
                  </a:schemeClr>
                </a:solidFill>
                <a:latin typeface="Century" pitchFamily="18" charset="0"/>
                <a:cs typeface="Times New Roman" pitchFamily="18" charset="0"/>
              </a:rPr>
              <a:t>：終端速</a:t>
            </a:r>
            <a:r>
              <a:rPr lang="ja-JP" altLang="en-US" sz="2400" dirty="0">
                <a:solidFill>
                  <a:schemeClr val="accent1">
                    <a:lumMod val="75000"/>
                  </a:schemeClr>
                </a:solidFill>
                <a:latin typeface="Century" pitchFamily="18" charset="0"/>
                <a:cs typeface="Times New Roman" pitchFamily="18" charset="0"/>
              </a:rPr>
              <a:t>度　</a:t>
            </a:r>
            <a:endParaRPr lang="ja-JP" altLang="en-US" sz="2400" dirty="0">
              <a:solidFill>
                <a:schemeClr val="accent1">
                  <a:lumMod val="75000"/>
                </a:schemeClr>
              </a:solidFill>
            </a:endParaRPr>
          </a:p>
        </p:txBody>
      </p:sp>
      <p:sp>
        <p:nvSpPr>
          <p:cNvPr id="258" name="円形吹き出し 183"/>
          <p:cNvSpPr>
            <a:spLocks noChangeArrowheads="1"/>
          </p:cNvSpPr>
          <p:nvPr/>
        </p:nvSpPr>
        <p:spPr bwMode="auto">
          <a:xfrm>
            <a:off x="4254306" y="429850"/>
            <a:ext cx="1206268" cy="398745"/>
          </a:xfrm>
          <a:prstGeom prst="wedgeEllipseCallout">
            <a:avLst>
              <a:gd name="adj1" fmla="val -62435"/>
              <a:gd name="adj2" fmla="val 60475"/>
            </a:avLst>
          </a:prstGeom>
          <a:noFill/>
          <a:ln w="9525"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wrap="none" anchor="ctr" anchorCtr="1"/>
          <a:lstStyle/>
          <a:p>
            <a:pPr algn="ctr" fontAlgn="base">
              <a:spcBef>
                <a:spcPct val="20000"/>
              </a:spcBef>
              <a:spcAft>
                <a:spcPct val="0"/>
              </a:spcAft>
            </a:pPr>
            <a:r>
              <a:rPr lang="ja-JP" altLang="en-US" sz="2400" dirty="0">
                <a:solidFill>
                  <a:srgbClr val="996633"/>
                </a:solidFill>
                <a:cs typeface="Times New Roman" pitchFamily="18" charset="0"/>
              </a:rPr>
              <a:t>定数 </a:t>
            </a:r>
            <a:r>
              <a:rPr lang="en-US" altLang="ja-JP" sz="2400" dirty="0">
                <a:solidFill>
                  <a:srgbClr val="996633"/>
                </a:solidFill>
                <a:cs typeface="Times New Roman" pitchFamily="18" charset="0"/>
              </a:rPr>
              <a:t>!</a:t>
            </a:r>
            <a:endParaRPr lang="ja-JP" altLang="en-US" sz="2400" dirty="0">
              <a:solidFill>
                <a:srgbClr val="996633"/>
              </a:solidFill>
              <a:cs typeface="Times New Roman" pitchFamily="18" charset="0"/>
            </a:endParaRPr>
          </a:p>
        </p:txBody>
      </p:sp>
      <p:grpSp>
        <p:nvGrpSpPr>
          <p:cNvPr id="203" name="グループ化 202">
            <a:extLst>
              <a:ext uri="{FF2B5EF4-FFF2-40B4-BE49-F238E27FC236}">
                <a16:creationId xmlns:a16="http://schemas.microsoft.com/office/drawing/2014/main" id="{34EBDDDC-AEE2-43DB-8CBE-9C04E8056FB7}"/>
              </a:ext>
            </a:extLst>
          </p:cNvPr>
          <p:cNvGrpSpPr/>
          <p:nvPr/>
        </p:nvGrpSpPr>
        <p:grpSpPr>
          <a:xfrm>
            <a:off x="6657975" y="0"/>
            <a:ext cx="2486025" cy="2039959"/>
            <a:chOff x="6657975" y="0"/>
            <a:chExt cx="2486025" cy="2039959"/>
          </a:xfrm>
        </p:grpSpPr>
        <p:sp>
          <p:nvSpPr>
            <p:cNvPr id="204" name="Rectangle 46">
              <a:extLst>
                <a:ext uri="{FF2B5EF4-FFF2-40B4-BE49-F238E27FC236}">
                  <a16:creationId xmlns:a16="http://schemas.microsoft.com/office/drawing/2014/main" id="{4A8CE6C7-9868-4681-92D5-92EBEF5DF4F3}"/>
                </a:ext>
              </a:extLst>
            </p:cNvPr>
            <p:cNvSpPr>
              <a:spLocks noChangeArrowheads="1"/>
            </p:cNvSpPr>
            <p:nvPr/>
          </p:nvSpPr>
          <p:spPr bwMode="auto">
            <a:xfrm>
              <a:off x="6657975" y="0"/>
              <a:ext cx="2486025" cy="2039959"/>
            </a:xfrm>
            <a:prstGeom prst="rect">
              <a:avLst/>
            </a:prstGeom>
            <a:solidFill>
              <a:srgbClr val="FFF0DC"/>
            </a:solidFill>
            <a:ln w="9525">
              <a:solidFill>
                <a:srgbClr val="FFF0DC"/>
              </a:solidFill>
              <a:miter lim="800000"/>
              <a:headEnd/>
              <a:tailEnd/>
            </a:ln>
            <a:effectLst>
              <a:outerShdw blurRad="50800" dist="38100" dir="8100000" algn="tr" rotWithShape="0">
                <a:prstClr val="black">
                  <a:alpha val="40000"/>
                </a:prstClr>
              </a:outerShdw>
            </a:effectLst>
          </p:spPr>
          <p:txBody>
            <a:bodyPr wrap="none" anchor="ctr"/>
            <a:lstStyle/>
            <a:p>
              <a:pPr algn="ctr" fontAlgn="base">
                <a:spcBef>
                  <a:spcPct val="20000"/>
                </a:spcBef>
                <a:spcAft>
                  <a:spcPct val="0"/>
                </a:spcAft>
              </a:pPr>
              <a:endParaRPr lang="ja-JP" altLang="en-US" sz="3200" b="1">
                <a:solidFill>
                  <a:srgbClr val="000000"/>
                </a:solidFill>
              </a:endParaRPr>
            </a:p>
          </p:txBody>
        </p:sp>
        <p:graphicFrame>
          <p:nvGraphicFramePr>
            <p:cNvPr id="205" name="Object 80">
              <a:extLst>
                <a:ext uri="{FF2B5EF4-FFF2-40B4-BE49-F238E27FC236}">
                  <a16:creationId xmlns:a16="http://schemas.microsoft.com/office/drawing/2014/main" id="{F2BC4BBA-C7EE-4ED9-B0EC-5002A09F3FAB}"/>
                </a:ext>
              </a:extLst>
            </p:cNvPr>
            <p:cNvGraphicFramePr>
              <a:graphicFrameLocks noChangeAspect="1"/>
            </p:cNvGraphicFramePr>
            <p:nvPr>
              <p:extLst>
                <p:ext uri="{D42A27DB-BD31-4B8C-83A1-F6EECF244321}">
                  <p14:modId xmlns:p14="http://schemas.microsoft.com/office/powerpoint/2010/main" val="3614542783"/>
                </p:ext>
              </p:extLst>
            </p:nvPr>
          </p:nvGraphicFramePr>
          <p:xfrm>
            <a:off x="6835224" y="572431"/>
            <a:ext cx="1754188" cy="423863"/>
          </p:xfrm>
          <a:graphic>
            <a:graphicData uri="http://schemas.openxmlformats.org/presentationml/2006/ole">
              <mc:AlternateContent xmlns:mc="http://schemas.openxmlformats.org/markup-compatibility/2006">
                <mc:Choice xmlns:v="urn:schemas-microsoft-com:vml" Requires="v">
                  <p:oleObj spid="_x0000_s207062" name="Equation" r:id="rId96" imgW="736560" imgH="177480" progId="Equation.DSMT4">
                    <p:embed/>
                  </p:oleObj>
                </mc:Choice>
                <mc:Fallback>
                  <p:oleObj name="Equation" r:id="rId96" imgW="736560" imgH="177480" progId="Equation.DSMT4">
                    <p:embed/>
                    <p:pic>
                      <p:nvPicPr>
                        <p:cNvPr id="74" name="Object 80">
                          <a:extLst>
                            <a:ext uri="{FF2B5EF4-FFF2-40B4-BE49-F238E27FC236}">
                              <a16:creationId xmlns:a16="http://schemas.microsoft.com/office/drawing/2014/main" id="{1056C333-8E08-4579-AC0B-91A836665D75}"/>
                            </a:ext>
                          </a:extLst>
                        </p:cNvPr>
                        <p:cNvPicPr>
                          <a:picLocks noChangeAspect="1" noChangeArrowheads="1"/>
                        </p:cNvPicPr>
                        <p:nvPr/>
                      </p:nvPicPr>
                      <p:blipFill>
                        <a:blip r:embed="rId97"/>
                        <a:srcRect/>
                        <a:stretch>
                          <a:fillRect/>
                        </a:stretch>
                      </p:blipFill>
                      <p:spPr bwMode="auto">
                        <a:xfrm>
                          <a:off x="6835224" y="572431"/>
                          <a:ext cx="1754188" cy="423863"/>
                        </a:xfrm>
                        <a:prstGeom prst="rect">
                          <a:avLst/>
                        </a:prstGeom>
                        <a:noFill/>
                      </p:spPr>
                    </p:pic>
                  </p:oleObj>
                </mc:Fallback>
              </mc:AlternateContent>
            </a:graphicData>
          </a:graphic>
        </p:graphicFrame>
        <p:graphicFrame>
          <p:nvGraphicFramePr>
            <p:cNvPr id="206" name="Object 80">
              <a:extLst>
                <a:ext uri="{FF2B5EF4-FFF2-40B4-BE49-F238E27FC236}">
                  <a16:creationId xmlns:a16="http://schemas.microsoft.com/office/drawing/2014/main" id="{4B589BFB-F54A-411D-AD54-65D3B07D2245}"/>
                </a:ext>
              </a:extLst>
            </p:cNvPr>
            <p:cNvGraphicFramePr>
              <a:graphicFrameLocks noChangeAspect="1"/>
            </p:cNvGraphicFramePr>
            <p:nvPr>
              <p:extLst>
                <p:ext uri="{D42A27DB-BD31-4B8C-83A1-F6EECF244321}">
                  <p14:modId xmlns:p14="http://schemas.microsoft.com/office/powerpoint/2010/main" val="949350467"/>
                </p:ext>
              </p:extLst>
            </p:nvPr>
          </p:nvGraphicFramePr>
          <p:xfrm>
            <a:off x="6835224" y="115062"/>
            <a:ext cx="2176462" cy="485775"/>
          </p:xfrm>
          <a:graphic>
            <a:graphicData uri="http://schemas.openxmlformats.org/presentationml/2006/ole">
              <mc:AlternateContent xmlns:mc="http://schemas.openxmlformats.org/markup-compatibility/2006">
                <mc:Choice xmlns:v="urn:schemas-microsoft-com:vml" Requires="v">
                  <p:oleObj spid="_x0000_s207063" name="Equation" r:id="rId98" imgW="914400" imgH="203040" progId="Equation.DSMT4">
                    <p:embed/>
                  </p:oleObj>
                </mc:Choice>
                <mc:Fallback>
                  <p:oleObj name="Equation" r:id="rId98" imgW="914400" imgH="203040" progId="Equation.DSMT4">
                    <p:embed/>
                    <p:pic>
                      <p:nvPicPr>
                        <p:cNvPr id="75" name="Object 80">
                          <a:extLst>
                            <a:ext uri="{FF2B5EF4-FFF2-40B4-BE49-F238E27FC236}">
                              <a16:creationId xmlns:a16="http://schemas.microsoft.com/office/drawing/2014/main" id="{BB2145F0-6872-410F-88EC-078D2AFAD4F2}"/>
                            </a:ext>
                          </a:extLst>
                        </p:cNvPr>
                        <p:cNvPicPr>
                          <a:picLocks noChangeAspect="1" noChangeArrowheads="1"/>
                        </p:cNvPicPr>
                        <p:nvPr/>
                      </p:nvPicPr>
                      <p:blipFill>
                        <a:blip r:embed="rId99"/>
                        <a:srcRect/>
                        <a:stretch>
                          <a:fillRect/>
                        </a:stretch>
                      </p:blipFill>
                      <p:spPr bwMode="auto">
                        <a:xfrm>
                          <a:off x="6835224" y="115062"/>
                          <a:ext cx="2176462" cy="485775"/>
                        </a:xfrm>
                        <a:prstGeom prst="rect">
                          <a:avLst/>
                        </a:prstGeom>
                        <a:noFill/>
                      </p:spPr>
                    </p:pic>
                  </p:oleObj>
                </mc:Fallback>
              </mc:AlternateContent>
            </a:graphicData>
          </a:graphic>
        </p:graphicFrame>
        <p:graphicFrame>
          <p:nvGraphicFramePr>
            <p:cNvPr id="207" name="Object 80">
              <a:extLst>
                <a:ext uri="{FF2B5EF4-FFF2-40B4-BE49-F238E27FC236}">
                  <a16:creationId xmlns:a16="http://schemas.microsoft.com/office/drawing/2014/main" id="{A15DD198-948E-4C58-8426-184DA983184B}"/>
                </a:ext>
              </a:extLst>
            </p:cNvPr>
            <p:cNvGraphicFramePr>
              <a:graphicFrameLocks noChangeAspect="1"/>
            </p:cNvGraphicFramePr>
            <p:nvPr>
              <p:extLst>
                <p:ext uri="{D42A27DB-BD31-4B8C-83A1-F6EECF244321}">
                  <p14:modId xmlns:p14="http://schemas.microsoft.com/office/powerpoint/2010/main" val="910712474"/>
                </p:ext>
              </p:extLst>
            </p:nvPr>
          </p:nvGraphicFramePr>
          <p:xfrm>
            <a:off x="6795695" y="1019979"/>
            <a:ext cx="2236787" cy="938212"/>
          </p:xfrm>
          <a:graphic>
            <a:graphicData uri="http://schemas.openxmlformats.org/presentationml/2006/ole">
              <mc:AlternateContent xmlns:mc="http://schemas.openxmlformats.org/markup-compatibility/2006">
                <mc:Choice xmlns:v="urn:schemas-microsoft-com:vml" Requires="v">
                  <p:oleObj spid="_x0000_s207064" name="Equation" r:id="rId100" imgW="939600" imgH="393480" progId="Equation.DSMT4">
                    <p:embed/>
                  </p:oleObj>
                </mc:Choice>
                <mc:Fallback>
                  <p:oleObj name="Equation" r:id="rId100" imgW="939600" imgH="393480" progId="Equation.DSMT4">
                    <p:embed/>
                    <p:pic>
                      <p:nvPicPr>
                        <p:cNvPr id="76" name="Object 80">
                          <a:extLst>
                            <a:ext uri="{FF2B5EF4-FFF2-40B4-BE49-F238E27FC236}">
                              <a16:creationId xmlns:a16="http://schemas.microsoft.com/office/drawing/2014/main" id="{35DB3D5D-1FFF-4505-8CD1-405DE3835E17}"/>
                            </a:ext>
                          </a:extLst>
                        </p:cNvPr>
                        <p:cNvPicPr>
                          <a:picLocks noChangeAspect="1" noChangeArrowheads="1"/>
                        </p:cNvPicPr>
                        <p:nvPr/>
                      </p:nvPicPr>
                      <p:blipFill>
                        <a:blip r:embed="rId101"/>
                        <a:srcRect/>
                        <a:stretch>
                          <a:fillRect/>
                        </a:stretch>
                      </p:blipFill>
                      <p:spPr bwMode="auto">
                        <a:xfrm>
                          <a:off x="6795695" y="1019979"/>
                          <a:ext cx="2236787" cy="938212"/>
                        </a:xfrm>
                        <a:prstGeom prst="rect">
                          <a:avLst/>
                        </a:prstGeom>
                        <a:noFill/>
                      </p:spPr>
                    </p:pic>
                  </p:oleObj>
                </mc:Fallback>
              </mc:AlternateContent>
            </a:graphicData>
          </a:graphic>
        </p:graphicFrame>
      </p:grpSp>
      <p:sp>
        <p:nvSpPr>
          <p:cNvPr id="141" name="AutoShape 158">
            <a:extLst>
              <a:ext uri="{FF2B5EF4-FFF2-40B4-BE49-F238E27FC236}">
                <a16:creationId xmlns:a16="http://schemas.microsoft.com/office/drawing/2014/main" id="{45CC9033-D52A-43FE-9DFC-2A59E050A7A9}"/>
              </a:ext>
            </a:extLst>
          </p:cNvPr>
          <p:cNvSpPr>
            <a:spLocks noChangeArrowheads="1"/>
          </p:cNvSpPr>
          <p:nvPr/>
        </p:nvSpPr>
        <p:spPr bwMode="auto">
          <a:xfrm>
            <a:off x="4415391" y="-2167"/>
            <a:ext cx="1126805" cy="393900"/>
          </a:xfrm>
          <a:prstGeom prst="wedgeRoundRectCallout">
            <a:avLst>
              <a:gd name="adj1" fmla="val -82391"/>
              <a:gd name="adj2" fmla="val 42622"/>
              <a:gd name="adj3" fmla="val 16667"/>
            </a:avLst>
          </a:prstGeom>
          <a:solidFill>
            <a:srgbClr val="FFF0DC"/>
          </a:solidFill>
          <a:ln w="19050" algn="ctr">
            <a:solidFill>
              <a:srgbClr val="FFCC99"/>
            </a:solidFill>
            <a:miter lim="800000"/>
            <a:headEnd/>
            <a:tailEnd/>
          </a:ln>
          <a:effectLst>
            <a:outerShdw blurRad="50800" dist="38100" dir="2700000" algn="tl" rotWithShape="0">
              <a:prstClr val="black">
                <a:alpha val="40000"/>
              </a:prstClr>
            </a:outerShdw>
          </a:effectLst>
        </p:spPr>
        <p:txBody>
          <a:bodyPr>
            <a:noAutofit/>
          </a:bodyPr>
          <a:lstStyle/>
          <a:p>
            <a:pPr algn="ctr">
              <a:spcBef>
                <a:spcPts val="0"/>
              </a:spcBef>
            </a:pPr>
            <a:r>
              <a:rPr lang="ja-JP" altLang="en-US" sz="2000" dirty="0">
                <a:solidFill>
                  <a:srgbClr val="B44600"/>
                </a:solidFill>
              </a:rPr>
              <a:t>一般解</a:t>
            </a:r>
            <a:endParaRPr lang="en-US" altLang="ja-JP" sz="2000" dirty="0">
              <a:solidFill>
                <a:srgbClr val="B44600"/>
              </a:solidFill>
              <a:latin typeface="Bookman Old Style" pitchFamily="18" charset="0"/>
            </a:endParaRPr>
          </a:p>
        </p:txBody>
      </p:sp>
      <p:sp>
        <p:nvSpPr>
          <p:cNvPr id="143" name="AutoShape 158">
            <a:extLst>
              <a:ext uri="{FF2B5EF4-FFF2-40B4-BE49-F238E27FC236}">
                <a16:creationId xmlns:a16="http://schemas.microsoft.com/office/drawing/2014/main" id="{E1BFEE77-8D4F-42A5-87A0-4309F5945A90}"/>
              </a:ext>
            </a:extLst>
          </p:cNvPr>
          <p:cNvSpPr>
            <a:spLocks noChangeArrowheads="1"/>
          </p:cNvSpPr>
          <p:nvPr/>
        </p:nvSpPr>
        <p:spPr bwMode="auto">
          <a:xfrm>
            <a:off x="4455149" y="3240017"/>
            <a:ext cx="1802977" cy="414244"/>
          </a:xfrm>
          <a:prstGeom prst="wedgeRoundRectCallout">
            <a:avLst>
              <a:gd name="adj1" fmla="val -66595"/>
              <a:gd name="adj2" fmla="val -27190"/>
              <a:gd name="adj3" fmla="val 16667"/>
            </a:avLst>
          </a:prstGeom>
          <a:solidFill>
            <a:srgbClr val="FFF0DC"/>
          </a:solidFill>
          <a:ln w="19050" algn="ctr">
            <a:solidFill>
              <a:srgbClr val="FFCC99"/>
            </a:solidFill>
            <a:miter lim="800000"/>
            <a:headEnd/>
            <a:tailEnd/>
          </a:ln>
          <a:effectLst>
            <a:outerShdw blurRad="50800" dist="38100" dir="2700000" algn="tl" rotWithShape="0">
              <a:prstClr val="black">
                <a:alpha val="40000"/>
              </a:prstClr>
            </a:outerShdw>
          </a:effectLst>
        </p:spPr>
        <p:txBody>
          <a:bodyPr wrap="none">
            <a:noAutofit/>
          </a:bodyPr>
          <a:lstStyle/>
          <a:p>
            <a:pPr algn="ctr">
              <a:spcBef>
                <a:spcPts val="0"/>
              </a:spcBef>
            </a:pPr>
            <a:r>
              <a:rPr lang="ja-JP" altLang="en-US" sz="2000" dirty="0">
                <a:solidFill>
                  <a:srgbClr val="B44600"/>
                </a:solidFill>
              </a:rPr>
              <a:t>初期値問題の解</a:t>
            </a:r>
            <a:endParaRPr lang="en-US" altLang="ja-JP" sz="2000" dirty="0">
              <a:solidFill>
                <a:srgbClr val="B44600"/>
              </a:solidFill>
              <a:latin typeface="Bookman Old Style" pitchFamily="18" charset="0"/>
            </a:endParaRPr>
          </a:p>
        </p:txBody>
      </p:sp>
      <p:sp>
        <p:nvSpPr>
          <p:cNvPr id="168" name="AutoShape 158">
            <a:extLst>
              <a:ext uri="{FF2B5EF4-FFF2-40B4-BE49-F238E27FC236}">
                <a16:creationId xmlns:a16="http://schemas.microsoft.com/office/drawing/2014/main" id="{B572E2AC-F171-40D3-9D61-08B5389AF577}"/>
              </a:ext>
            </a:extLst>
          </p:cNvPr>
          <p:cNvSpPr>
            <a:spLocks noChangeArrowheads="1"/>
          </p:cNvSpPr>
          <p:nvPr/>
        </p:nvSpPr>
        <p:spPr bwMode="auto">
          <a:xfrm>
            <a:off x="4511265" y="4382764"/>
            <a:ext cx="804048" cy="393900"/>
          </a:xfrm>
          <a:prstGeom prst="wedgeRoundRectCallout">
            <a:avLst>
              <a:gd name="adj1" fmla="val -80039"/>
              <a:gd name="adj2" fmla="val -67814"/>
              <a:gd name="adj3" fmla="val 16667"/>
            </a:avLst>
          </a:prstGeom>
          <a:solidFill>
            <a:srgbClr val="FFF0DC"/>
          </a:solidFill>
          <a:ln w="19050" algn="ctr">
            <a:solidFill>
              <a:srgbClr val="FFCC99"/>
            </a:solidFill>
            <a:miter lim="800000"/>
            <a:headEnd/>
            <a:tailEnd/>
          </a:ln>
          <a:effectLst>
            <a:outerShdw blurRad="50800" dist="38100" dir="2700000" algn="tl" rotWithShape="0">
              <a:prstClr val="black">
                <a:alpha val="40000"/>
              </a:prstClr>
            </a:outerShdw>
          </a:effectLst>
        </p:spPr>
        <p:txBody>
          <a:bodyPr wrap="none">
            <a:noAutofit/>
          </a:bodyPr>
          <a:lstStyle/>
          <a:p>
            <a:pPr algn="ctr">
              <a:spcBef>
                <a:spcPts val="0"/>
              </a:spcBef>
            </a:pPr>
            <a:r>
              <a:rPr lang="ja-JP" altLang="en-US" sz="2000" dirty="0">
                <a:solidFill>
                  <a:srgbClr val="B44600"/>
                </a:solidFill>
              </a:rPr>
              <a:t>一般解</a:t>
            </a:r>
            <a:endParaRPr lang="en-US" altLang="ja-JP" sz="2000" dirty="0">
              <a:solidFill>
                <a:srgbClr val="B44600"/>
              </a:solidFill>
              <a:latin typeface="Bookman Old Style" pitchFamily="18" charset="0"/>
            </a:endParaRPr>
          </a:p>
        </p:txBody>
      </p:sp>
      <p:sp>
        <p:nvSpPr>
          <p:cNvPr id="170" name="AutoShape 158">
            <a:extLst>
              <a:ext uri="{FF2B5EF4-FFF2-40B4-BE49-F238E27FC236}">
                <a16:creationId xmlns:a16="http://schemas.microsoft.com/office/drawing/2014/main" id="{BFB7CDBE-132D-43F2-A12E-3FE1D39CD96B}"/>
              </a:ext>
            </a:extLst>
          </p:cNvPr>
          <p:cNvSpPr>
            <a:spLocks noChangeArrowheads="1"/>
          </p:cNvSpPr>
          <p:nvPr/>
        </p:nvSpPr>
        <p:spPr bwMode="auto">
          <a:xfrm>
            <a:off x="5047564" y="5562724"/>
            <a:ext cx="1840846" cy="414244"/>
          </a:xfrm>
          <a:prstGeom prst="wedgeRoundRectCallout">
            <a:avLst>
              <a:gd name="adj1" fmla="val -35007"/>
              <a:gd name="adj2" fmla="val 77822"/>
              <a:gd name="adj3" fmla="val 16667"/>
            </a:avLst>
          </a:prstGeom>
          <a:solidFill>
            <a:srgbClr val="FFF0DC"/>
          </a:solidFill>
          <a:ln w="19050" algn="ctr">
            <a:solidFill>
              <a:srgbClr val="FFCC99"/>
            </a:solidFill>
            <a:miter lim="800000"/>
            <a:headEnd/>
            <a:tailEnd/>
          </a:ln>
          <a:effectLst>
            <a:outerShdw blurRad="50800" dist="38100" dir="2700000" algn="tl" rotWithShape="0">
              <a:prstClr val="black">
                <a:alpha val="40000"/>
              </a:prstClr>
            </a:outerShdw>
          </a:effectLst>
        </p:spPr>
        <p:txBody>
          <a:bodyPr wrap="none">
            <a:noAutofit/>
          </a:bodyPr>
          <a:lstStyle/>
          <a:p>
            <a:pPr algn="ctr">
              <a:spcBef>
                <a:spcPts val="0"/>
              </a:spcBef>
            </a:pPr>
            <a:r>
              <a:rPr lang="ja-JP" altLang="en-US" sz="2000" dirty="0">
                <a:solidFill>
                  <a:srgbClr val="B44600"/>
                </a:solidFill>
              </a:rPr>
              <a:t>初期値問題の解</a:t>
            </a:r>
            <a:endParaRPr lang="en-US" altLang="ja-JP" sz="2000" dirty="0">
              <a:solidFill>
                <a:srgbClr val="B44600"/>
              </a:solidFill>
              <a:latin typeface="Bookman Old Style" pitchFamily="18" charset="0"/>
            </a:endParaRPr>
          </a:p>
        </p:txBody>
      </p:sp>
    </p:spTree>
    <p:extLst>
      <p:ext uri="{BB962C8B-B14F-4D97-AF65-F5344CB8AC3E}">
        <p14:creationId xmlns:p14="http://schemas.microsoft.com/office/powerpoint/2010/main" val="415774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6"/>
                                        </p:tgtEl>
                                        <p:attrNameLst>
                                          <p:attrName>style.visibility</p:attrName>
                                        </p:attrNameLst>
                                      </p:cBhvr>
                                      <p:to>
                                        <p:strVal val="visible"/>
                                      </p:to>
                                    </p:set>
                                  </p:childTnLst>
                                </p:cTn>
                              </p:par>
                              <p:par>
                                <p:cTn id="25" presetID="35" presetClass="emph" presetSubtype="0" repeatCount="10000" fill="hold" grpId="1" nodeType="withEffect">
                                  <p:stCondLst>
                                    <p:cond delay="0"/>
                                  </p:stCondLst>
                                  <p:childTnLst>
                                    <p:anim calcmode="discrete" valueType="str">
                                      <p:cBhvr>
                                        <p:cTn id="26" dur="500" fill="hold"/>
                                        <p:tgtEl>
                                          <p:spTgt spid="106"/>
                                        </p:tgtEl>
                                        <p:attrNameLst>
                                          <p:attrName>style.visibility</p:attrName>
                                        </p:attrNameLst>
                                      </p:cBhvr>
                                      <p:tavLst>
                                        <p:tav tm="0">
                                          <p:val>
                                            <p:strVal val="hidden"/>
                                          </p:val>
                                        </p:tav>
                                        <p:tav tm="50000">
                                          <p:val>
                                            <p:strVal val="visible"/>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wipe(left)">
                                      <p:cBhvr>
                                        <p:cTn id="31" dur="500"/>
                                        <p:tgtEl>
                                          <p:spTgt spid="10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97"/>
                                        </p:tgtEl>
                                        <p:attrNameLst>
                                          <p:attrName>style.visibility</p:attrName>
                                        </p:attrNameLst>
                                      </p:cBhvr>
                                      <p:to>
                                        <p:strVal val="visible"/>
                                      </p:to>
                                    </p:set>
                                  </p:childTnLst>
                                </p:cTn>
                              </p:par>
                              <p:par>
                                <p:cTn id="36" presetID="35" presetClass="emph" presetSubtype="0" repeatCount="10000" fill="hold" grpId="1" nodeType="withEffect">
                                  <p:stCondLst>
                                    <p:cond delay="0"/>
                                  </p:stCondLst>
                                  <p:childTnLst>
                                    <p:anim calcmode="discrete" valueType="str">
                                      <p:cBhvr>
                                        <p:cTn id="37" dur="500" fill="hold"/>
                                        <p:tgtEl>
                                          <p:spTgt spid="97"/>
                                        </p:tgtEl>
                                        <p:attrNameLst>
                                          <p:attrName>style.visibility</p:attrName>
                                        </p:attrNameLst>
                                      </p:cBhvr>
                                      <p:tavLst>
                                        <p:tav tm="0">
                                          <p:val>
                                            <p:strVal val="hidden"/>
                                          </p:val>
                                        </p:tav>
                                        <p:tav tm="50000">
                                          <p:val>
                                            <p:strVal val="visible"/>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6"/>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9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2" nodeType="clickEffect">
                                  <p:stCondLst>
                                    <p:cond delay="0"/>
                                  </p:stCondLst>
                                  <p:childTnLst>
                                    <p:set>
                                      <p:cBhvr>
                                        <p:cTn id="47" dur="1" fill="hold">
                                          <p:stCondLst>
                                            <p:cond delay="0"/>
                                          </p:stCondLst>
                                        </p:cTn>
                                        <p:tgtEl>
                                          <p:spTgt spid="10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05"/>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10"/>
                                        </p:tgtEl>
                                        <p:attrNameLst>
                                          <p:attrName>style.visibility</p:attrName>
                                        </p:attrNameLst>
                                      </p:cBhvr>
                                      <p:to>
                                        <p:strVal val="visible"/>
                                      </p:to>
                                    </p:set>
                                  </p:childTnLst>
                                </p:cTn>
                              </p:par>
                              <p:par>
                                <p:cTn id="54" presetID="35" presetClass="emph" presetSubtype="0" repeatCount="10000" fill="hold" grpId="1" nodeType="withEffect">
                                  <p:stCondLst>
                                    <p:cond delay="0"/>
                                  </p:stCondLst>
                                  <p:childTnLst>
                                    <p:anim calcmode="discrete" valueType="str">
                                      <p:cBhvr>
                                        <p:cTn id="55" dur="500" fill="hold"/>
                                        <p:tgtEl>
                                          <p:spTgt spid="110"/>
                                        </p:tgtEl>
                                        <p:attrNameLst>
                                          <p:attrName>style.visibility</p:attrName>
                                        </p:attrNameLst>
                                      </p:cBhvr>
                                      <p:tavLst>
                                        <p:tav tm="0">
                                          <p:val>
                                            <p:strVal val="hidden"/>
                                          </p:val>
                                        </p:tav>
                                        <p:tav tm="50000">
                                          <p:val>
                                            <p:strVal val="visible"/>
                                          </p:val>
                                        </p:tav>
                                      </p:tavLst>
                                    </p:anim>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09"/>
                                        </p:tgtEl>
                                        <p:attrNameLst>
                                          <p:attrName>style.visibility</p:attrName>
                                        </p:attrNameLst>
                                      </p:cBhvr>
                                      <p:to>
                                        <p:strVal val="visible"/>
                                      </p:to>
                                    </p:set>
                                    <p:animEffect transition="in" filter="wipe(left)">
                                      <p:cBhvr>
                                        <p:cTn id="60" dur="500"/>
                                        <p:tgtEl>
                                          <p:spTgt spid="109"/>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7"/>
                                        </p:tgtEl>
                                        <p:attrNameLst>
                                          <p:attrName>style.visibility</p:attrName>
                                        </p:attrNameLst>
                                      </p:cBhvr>
                                      <p:to>
                                        <p:strVal val="visible"/>
                                      </p:to>
                                    </p:set>
                                  </p:childTnLst>
                                </p:cTn>
                              </p:par>
                              <p:par>
                                <p:cTn id="65" presetID="35" presetClass="emph" presetSubtype="0" repeatCount="10000" fill="hold" grpId="1" nodeType="withEffect">
                                  <p:stCondLst>
                                    <p:cond delay="0"/>
                                  </p:stCondLst>
                                  <p:childTnLst>
                                    <p:anim calcmode="discrete" valueType="str">
                                      <p:cBhvr>
                                        <p:cTn id="66" dur="500" fill="hold"/>
                                        <p:tgtEl>
                                          <p:spTgt spid="107"/>
                                        </p:tgtEl>
                                        <p:attrNameLst>
                                          <p:attrName>style.visibility</p:attrName>
                                        </p:attrNameLst>
                                      </p:cBhvr>
                                      <p:tavLst>
                                        <p:tav tm="0">
                                          <p:val>
                                            <p:strVal val="hidden"/>
                                          </p:val>
                                        </p:tav>
                                        <p:tav tm="50000">
                                          <p:val>
                                            <p:strVal val="visible"/>
                                          </p:val>
                                        </p:tav>
                                      </p:tavLst>
                                    </p:anim>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grpId="0" nodeType="clickEffect">
                                  <p:stCondLst>
                                    <p:cond delay="0"/>
                                  </p:stCondLst>
                                  <p:childTnLst>
                                    <p:set>
                                      <p:cBhvr>
                                        <p:cTn id="70" dur="1" fill="hold">
                                          <p:stCondLst>
                                            <p:cond delay="0"/>
                                          </p:stCondLst>
                                        </p:cTn>
                                        <p:tgtEl>
                                          <p:spTgt spid="108"/>
                                        </p:tgtEl>
                                        <p:attrNameLst>
                                          <p:attrName>style.visibility</p:attrName>
                                        </p:attrNameLst>
                                      </p:cBhvr>
                                      <p:to>
                                        <p:strVal val="visible"/>
                                      </p:to>
                                    </p:set>
                                    <p:animEffect transition="in" filter="wipe(right)">
                                      <p:cBhvr>
                                        <p:cTn id="71" dur="500"/>
                                        <p:tgtEl>
                                          <p:spTgt spid="108"/>
                                        </p:tgtEl>
                                      </p:cBhvr>
                                    </p:animEffect>
                                  </p:childTnLst>
                                </p:cTn>
                              </p:par>
                              <p:par>
                                <p:cTn id="72" presetID="1" presetClass="entr" presetSubtype="0" fill="hold" nodeType="withEffect">
                                  <p:stCondLst>
                                    <p:cond delay="0"/>
                                  </p:stCondLst>
                                  <p:childTnLst>
                                    <p:set>
                                      <p:cBhvr>
                                        <p:cTn id="73" dur="1" fill="hold">
                                          <p:stCondLst>
                                            <p:cond delay="0"/>
                                          </p:stCondLst>
                                        </p:cTn>
                                        <p:tgtEl>
                                          <p:spTgt spid="79"/>
                                        </p:tgtEl>
                                        <p:attrNameLst>
                                          <p:attrName>style.visibility</p:attrName>
                                        </p:attrNameLst>
                                      </p:cBhvr>
                                      <p:to>
                                        <p:strVal val="visible"/>
                                      </p:to>
                                    </p:set>
                                  </p:childTnLst>
                                </p:cTn>
                              </p:par>
                              <p:par>
                                <p:cTn id="74" presetID="64" presetClass="path" presetSubtype="0" fill="remove" nodeType="withEffect">
                                  <p:stCondLst>
                                    <p:cond delay="0"/>
                                  </p:stCondLst>
                                  <p:childTnLst>
                                    <p:animMotion origin="layout" path="M -3.05556E-6 -4.44444E-6 L 0.24375 -0.07916 " pathEditMode="relative" rAng="0" ptsTypes="AA">
                                      <p:cBhvr>
                                        <p:cTn id="75" dur="500" spd="-100000" fill="hold"/>
                                        <p:tgtEl>
                                          <p:spTgt spid="79"/>
                                        </p:tgtEl>
                                        <p:attrNameLst>
                                          <p:attrName>ppt_x</p:attrName>
                                          <p:attrName>ppt_y</p:attrName>
                                        </p:attrNameLst>
                                      </p:cBhvr>
                                      <p:rCtr x="12188" y="-3958"/>
                                    </p:animMotion>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78"/>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2" nodeType="clickEffect">
                                  <p:stCondLst>
                                    <p:cond delay="0"/>
                                  </p:stCondLst>
                                  <p:childTnLst>
                                    <p:set>
                                      <p:cBhvr>
                                        <p:cTn id="84" dur="1" fill="hold">
                                          <p:stCondLst>
                                            <p:cond delay="0"/>
                                          </p:stCondLst>
                                        </p:cTn>
                                        <p:tgtEl>
                                          <p:spTgt spid="110"/>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09"/>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107"/>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0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1"/>
                                        </p:tgtEl>
                                        <p:attrNameLst>
                                          <p:attrName>style.visibility</p:attrName>
                                        </p:attrNameLst>
                                      </p:cBhvr>
                                      <p:to>
                                        <p:strVal val="visible"/>
                                      </p:to>
                                    </p:set>
                                  </p:childTnLst>
                                </p:cTn>
                              </p:par>
                              <p:par>
                                <p:cTn id="95" presetID="35" presetClass="emph" presetSubtype="0" repeatCount="10000" fill="hold" grpId="1" nodeType="withEffect">
                                  <p:stCondLst>
                                    <p:cond delay="0"/>
                                  </p:stCondLst>
                                  <p:childTnLst>
                                    <p:anim calcmode="discrete" valueType="str">
                                      <p:cBhvr>
                                        <p:cTn id="96" dur="500" fill="hold"/>
                                        <p:tgtEl>
                                          <p:spTgt spid="111"/>
                                        </p:tgtEl>
                                        <p:attrNameLst>
                                          <p:attrName>style.visibility</p:attrName>
                                        </p:attrNameLst>
                                      </p:cBhvr>
                                      <p:tavLst>
                                        <p:tav tm="0">
                                          <p:val>
                                            <p:strVal val="hidden"/>
                                          </p:val>
                                        </p:tav>
                                        <p:tav tm="50000">
                                          <p:val>
                                            <p:strVal val="visible"/>
                                          </p:val>
                                        </p:tav>
                                      </p:tavLst>
                                    </p:anim>
                                  </p:childTnLst>
                                </p:cTn>
                              </p:par>
                              <p:par>
                                <p:cTn id="97" presetID="1" presetClass="entr" presetSubtype="0" fill="hold" grpId="0" nodeType="withEffect">
                                  <p:stCondLst>
                                    <p:cond delay="0"/>
                                  </p:stCondLst>
                                  <p:childTnLst>
                                    <p:set>
                                      <p:cBhvr>
                                        <p:cTn id="98" dur="1" fill="hold">
                                          <p:stCondLst>
                                            <p:cond delay="0"/>
                                          </p:stCondLst>
                                        </p:cTn>
                                        <p:tgtEl>
                                          <p:spTgt spid="113"/>
                                        </p:tgtEl>
                                        <p:attrNameLst>
                                          <p:attrName>style.visibility</p:attrName>
                                        </p:attrNameLst>
                                      </p:cBhvr>
                                      <p:to>
                                        <p:strVal val="visible"/>
                                      </p:to>
                                    </p:set>
                                  </p:childTnLst>
                                </p:cTn>
                              </p:par>
                              <p:par>
                                <p:cTn id="99" presetID="35" presetClass="emph" presetSubtype="0" repeatCount="10000" fill="hold" grpId="1" nodeType="withEffect">
                                  <p:stCondLst>
                                    <p:cond delay="0"/>
                                  </p:stCondLst>
                                  <p:childTnLst>
                                    <p:anim calcmode="discrete" valueType="str">
                                      <p:cBhvr>
                                        <p:cTn id="100" dur="500" fill="hold"/>
                                        <p:tgtEl>
                                          <p:spTgt spid="113"/>
                                        </p:tgtEl>
                                        <p:attrNameLst>
                                          <p:attrName>style.visibility</p:attrName>
                                        </p:attrNameLst>
                                      </p:cBhvr>
                                      <p:tavLst>
                                        <p:tav tm="0">
                                          <p:val>
                                            <p:strVal val="hidden"/>
                                          </p:val>
                                        </p:tav>
                                        <p:tav tm="50000">
                                          <p:val>
                                            <p:strVal val="visible"/>
                                          </p:val>
                                        </p:tav>
                                      </p:tavLst>
                                    </p:anim>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grpId="0" nodeType="clickEffect">
                                  <p:stCondLst>
                                    <p:cond delay="0"/>
                                  </p:stCondLst>
                                  <p:childTnLst>
                                    <p:set>
                                      <p:cBhvr>
                                        <p:cTn id="104" dur="1" fill="hold">
                                          <p:stCondLst>
                                            <p:cond delay="0"/>
                                          </p:stCondLst>
                                        </p:cTn>
                                        <p:tgtEl>
                                          <p:spTgt spid="112"/>
                                        </p:tgtEl>
                                        <p:attrNameLst>
                                          <p:attrName>style.visibility</p:attrName>
                                        </p:attrNameLst>
                                      </p:cBhvr>
                                      <p:to>
                                        <p:strVal val="visible"/>
                                      </p:to>
                                    </p:set>
                                    <p:animEffect transition="in" filter="wipe(up)">
                                      <p:cBhvr>
                                        <p:cTn id="105" dur="500"/>
                                        <p:tgtEl>
                                          <p:spTgt spid="112"/>
                                        </p:tgtEl>
                                      </p:cBhvr>
                                    </p:animEffect>
                                  </p:childTnLst>
                                </p:cTn>
                              </p:par>
                              <p:par>
                                <p:cTn id="106" presetID="1" presetClass="entr" presetSubtype="0" fill="hold" nodeType="withEffect">
                                  <p:stCondLst>
                                    <p:cond delay="0"/>
                                  </p:stCondLst>
                                  <p:childTnLst>
                                    <p:set>
                                      <p:cBhvr>
                                        <p:cTn id="107" dur="1" fill="hold">
                                          <p:stCondLst>
                                            <p:cond delay="0"/>
                                          </p:stCondLst>
                                        </p:cTn>
                                        <p:tgtEl>
                                          <p:spTgt spid="76"/>
                                        </p:tgtEl>
                                        <p:attrNameLst>
                                          <p:attrName>style.visibility</p:attrName>
                                        </p:attrNameLst>
                                      </p:cBhvr>
                                      <p:to>
                                        <p:strVal val="visible"/>
                                      </p:to>
                                    </p:set>
                                  </p:childTnLst>
                                </p:cTn>
                              </p:par>
                              <p:par>
                                <p:cTn id="108" presetID="64" presetClass="path" presetSubtype="0" fill="remove" nodeType="withEffect">
                                  <p:stCondLst>
                                    <p:cond delay="0"/>
                                  </p:stCondLst>
                                  <p:childTnLst>
                                    <p:animMotion origin="layout" path="M -2.77778E-7 2.56244E-6 L 0.00677 -0.15703 " pathEditMode="relative" rAng="0" ptsTypes="AA">
                                      <p:cBhvr>
                                        <p:cTn id="109" dur="500" spd="-100000" fill="hold"/>
                                        <p:tgtEl>
                                          <p:spTgt spid="76"/>
                                        </p:tgtEl>
                                        <p:attrNameLst>
                                          <p:attrName>ppt_x</p:attrName>
                                          <p:attrName>ppt_y</p:attrName>
                                        </p:attrNameLst>
                                      </p:cBhvr>
                                      <p:rCtr x="330" y="-7863"/>
                                    </p:animMotion>
                                  </p:childTnLst>
                                </p:cTn>
                              </p:par>
                            </p:childTnLst>
                          </p:cTn>
                        </p:par>
                      </p:childTnLst>
                    </p:cTn>
                  </p:par>
                  <p:par>
                    <p:cTn id="110" fill="hold">
                      <p:stCondLst>
                        <p:cond delay="indefinite"/>
                      </p:stCondLst>
                      <p:childTnLst>
                        <p:par>
                          <p:cTn id="111" fill="hold">
                            <p:stCondLst>
                              <p:cond delay="0"/>
                            </p:stCondLst>
                            <p:childTnLst>
                              <p:par>
                                <p:cTn id="112" presetID="22" presetClass="entr" presetSubtype="1" fill="hold" grpId="0" nodeType="clickEffect">
                                  <p:stCondLst>
                                    <p:cond delay="0"/>
                                  </p:stCondLst>
                                  <p:childTnLst>
                                    <p:set>
                                      <p:cBhvr>
                                        <p:cTn id="113" dur="1" fill="hold">
                                          <p:stCondLst>
                                            <p:cond delay="0"/>
                                          </p:stCondLst>
                                        </p:cTn>
                                        <p:tgtEl>
                                          <p:spTgt spid="114"/>
                                        </p:tgtEl>
                                        <p:attrNameLst>
                                          <p:attrName>style.visibility</p:attrName>
                                        </p:attrNameLst>
                                      </p:cBhvr>
                                      <p:to>
                                        <p:strVal val="visible"/>
                                      </p:to>
                                    </p:set>
                                    <p:animEffect transition="in" filter="wipe(up)">
                                      <p:cBhvr>
                                        <p:cTn id="114" dur="500"/>
                                        <p:tgtEl>
                                          <p:spTgt spid="114"/>
                                        </p:tgtEl>
                                      </p:cBhvr>
                                    </p:animEffect>
                                  </p:childTnLst>
                                </p:cTn>
                              </p:par>
                              <p:par>
                                <p:cTn id="115" presetID="1" presetClass="entr" presetSubtype="0" fill="hold" nodeType="withEffect">
                                  <p:stCondLst>
                                    <p:cond delay="0"/>
                                  </p:stCondLst>
                                  <p:childTnLst>
                                    <p:set>
                                      <p:cBhvr>
                                        <p:cTn id="116" dur="1" fill="hold">
                                          <p:stCondLst>
                                            <p:cond delay="0"/>
                                          </p:stCondLst>
                                        </p:cTn>
                                        <p:tgtEl>
                                          <p:spTgt spid="77"/>
                                        </p:tgtEl>
                                        <p:attrNameLst>
                                          <p:attrName>style.visibility</p:attrName>
                                        </p:attrNameLst>
                                      </p:cBhvr>
                                      <p:to>
                                        <p:strVal val="visible"/>
                                      </p:to>
                                    </p:set>
                                  </p:childTnLst>
                                </p:cTn>
                              </p:par>
                              <p:par>
                                <p:cTn id="117" presetID="64" presetClass="path" presetSubtype="0" fill="remove" nodeType="withEffect">
                                  <p:stCondLst>
                                    <p:cond delay="0"/>
                                  </p:stCondLst>
                                  <p:childTnLst>
                                    <p:animMotion origin="layout" path="M -1.66667E-6 -7.40741E-7 L 0.01268 -0.15764 " pathEditMode="relative" rAng="0" ptsTypes="AA">
                                      <p:cBhvr>
                                        <p:cTn id="118" dur="500" spd="-100000" fill="hold"/>
                                        <p:tgtEl>
                                          <p:spTgt spid="77"/>
                                        </p:tgtEl>
                                        <p:attrNameLst>
                                          <p:attrName>ppt_x</p:attrName>
                                          <p:attrName>ppt_y</p:attrName>
                                        </p:attrNameLst>
                                      </p:cBhvr>
                                      <p:rCtr x="625" y="-7894"/>
                                    </p:animMotion>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grpId="2" nodeType="clickEffect">
                                  <p:stCondLst>
                                    <p:cond delay="0"/>
                                  </p:stCondLst>
                                  <p:childTnLst>
                                    <p:set>
                                      <p:cBhvr>
                                        <p:cTn id="122" dur="1" fill="hold">
                                          <p:stCondLst>
                                            <p:cond delay="0"/>
                                          </p:stCondLst>
                                        </p:cTn>
                                        <p:tgtEl>
                                          <p:spTgt spid="111"/>
                                        </p:tgtEl>
                                        <p:attrNameLst>
                                          <p:attrName>style.visibility</p:attrName>
                                        </p:attrNameLst>
                                      </p:cBhvr>
                                      <p:to>
                                        <p:strVal val="hidden"/>
                                      </p:to>
                                    </p:set>
                                  </p:childTnLst>
                                </p:cTn>
                              </p:par>
                              <p:par>
                                <p:cTn id="123" presetID="1" presetClass="exit" presetSubtype="0" fill="hold" grpId="1" nodeType="withEffect">
                                  <p:stCondLst>
                                    <p:cond delay="0"/>
                                  </p:stCondLst>
                                  <p:childTnLst>
                                    <p:set>
                                      <p:cBhvr>
                                        <p:cTn id="124" dur="1" fill="hold">
                                          <p:stCondLst>
                                            <p:cond delay="0"/>
                                          </p:stCondLst>
                                        </p:cTn>
                                        <p:tgtEl>
                                          <p:spTgt spid="112"/>
                                        </p:tgtEl>
                                        <p:attrNameLst>
                                          <p:attrName>style.visibility</p:attrName>
                                        </p:attrNameLst>
                                      </p:cBhvr>
                                      <p:to>
                                        <p:strVal val="hidden"/>
                                      </p:to>
                                    </p:set>
                                  </p:childTnLst>
                                </p:cTn>
                              </p:par>
                              <p:par>
                                <p:cTn id="125" presetID="1" presetClass="exit" presetSubtype="0" fill="hold" grpId="2" nodeType="withEffect">
                                  <p:stCondLst>
                                    <p:cond delay="0"/>
                                  </p:stCondLst>
                                  <p:childTnLst>
                                    <p:set>
                                      <p:cBhvr>
                                        <p:cTn id="126" dur="1" fill="hold">
                                          <p:stCondLst>
                                            <p:cond delay="0"/>
                                          </p:stCondLst>
                                        </p:cTn>
                                        <p:tgtEl>
                                          <p:spTgt spid="113"/>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114"/>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2" nodeType="clickEffect">
                                  <p:stCondLst>
                                    <p:cond delay="0"/>
                                  </p:stCondLst>
                                  <p:childTnLst>
                                    <p:set>
                                      <p:cBhvr>
                                        <p:cTn id="132" dur="1" fill="hold">
                                          <p:stCondLst>
                                            <p:cond delay="0"/>
                                          </p:stCondLst>
                                        </p:cTn>
                                        <p:tgtEl>
                                          <p:spTgt spid="97"/>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96"/>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98"/>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80"/>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1" presetClass="entr" presetSubtype="0" fill="hold" nodeType="clickEffect">
                                  <p:stCondLst>
                                    <p:cond delay="0"/>
                                  </p:stCondLst>
                                  <p:childTnLst>
                                    <p:set>
                                      <p:cBhvr>
                                        <p:cTn id="144" dur="1" fill="hold">
                                          <p:stCondLst>
                                            <p:cond delay="0"/>
                                          </p:stCondLst>
                                        </p:cTn>
                                        <p:tgtEl>
                                          <p:spTgt spid="83"/>
                                        </p:tgtEl>
                                        <p:attrNameLst>
                                          <p:attrName>style.visibility</p:attrName>
                                        </p:attrNameLst>
                                      </p:cBhvr>
                                      <p:to>
                                        <p:strVal val="visible"/>
                                      </p:to>
                                    </p:set>
                                  </p:childTnLst>
                                </p:cTn>
                              </p:par>
                              <p:par>
                                <p:cTn id="145" presetID="64" presetClass="path" presetSubtype="0" fill="remove" nodeType="withEffect">
                                  <p:stCondLst>
                                    <p:cond delay="0"/>
                                  </p:stCondLst>
                                  <p:childTnLst>
                                    <p:animMotion origin="layout" path="M -0.01128 -0.00764 L -0.1434 -0.00672 " pathEditMode="relative" rAng="0" ptsTypes="AA">
                                      <p:cBhvr>
                                        <p:cTn id="146" dur="500" spd="-100000" fill="hold"/>
                                        <p:tgtEl>
                                          <p:spTgt spid="83"/>
                                        </p:tgtEl>
                                        <p:attrNameLst>
                                          <p:attrName>ppt_x</p:attrName>
                                          <p:attrName>ppt_y</p:attrName>
                                        </p:attrNameLst>
                                      </p:cBhvr>
                                      <p:rCtr x="-6615" y="46"/>
                                    </p:animMotion>
                                  </p:childTnLst>
                                </p:cTn>
                              </p:par>
                            </p:childTnLst>
                          </p:cTn>
                        </p:par>
                        <p:par>
                          <p:cTn id="147" fill="hold">
                            <p:stCondLst>
                              <p:cond delay="500"/>
                            </p:stCondLst>
                            <p:childTnLst>
                              <p:par>
                                <p:cTn id="148" presetID="1" presetClass="entr" presetSubtype="0" fill="hold" nodeType="afterEffect">
                                  <p:stCondLst>
                                    <p:cond delay="0"/>
                                  </p:stCondLst>
                                  <p:childTnLst>
                                    <p:set>
                                      <p:cBhvr>
                                        <p:cTn id="149" dur="1" fill="hold">
                                          <p:stCondLst>
                                            <p:cond delay="0"/>
                                          </p:stCondLst>
                                        </p:cTn>
                                        <p:tgtEl>
                                          <p:spTgt spid="81"/>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82"/>
                                        </p:tgtEl>
                                        <p:attrNameLst>
                                          <p:attrName>style.visibility</p:attrName>
                                        </p:attrNameLst>
                                      </p:cBhvr>
                                      <p:to>
                                        <p:strVal val="visible"/>
                                      </p:to>
                                    </p:set>
                                  </p:childTnLst>
                                </p:cTn>
                              </p:par>
                            </p:childTnLst>
                          </p:cTn>
                        </p:par>
                      </p:childTnLst>
                    </p:cTn>
                  </p:par>
                  <p:par>
                    <p:cTn id="152" fill="hold">
                      <p:stCondLst>
                        <p:cond delay="indefinite"/>
                      </p:stCondLst>
                      <p:childTnLst>
                        <p:par>
                          <p:cTn id="153" fill="hold">
                            <p:stCondLst>
                              <p:cond delay="0"/>
                            </p:stCondLst>
                            <p:childTnLst>
                              <p:par>
                                <p:cTn id="154" presetID="1" presetClass="entr" presetSubtype="0" fill="hold" nodeType="clickEffect">
                                  <p:stCondLst>
                                    <p:cond delay="0"/>
                                  </p:stCondLst>
                                  <p:childTnLst>
                                    <p:set>
                                      <p:cBhvr>
                                        <p:cTn id="155" dur="1" fill="hold">
                                          <p:stCondLst>
                                            <p:cond delay="0"/>
                                          </p:stCondLst>
                                        </p:cTn>
                                        <p:tgtEl>
                                          <p:spTgt spid="84"/>
                                        </p:tgtEl>
                                        <p:attrNameLst>
                                          <p:attrName>style.visibility</p:attrName>
                                        </p:attrNameLst>
                                      </p:cBhvr>
                                      <p:to>
                                        <p:strVal val="visible"/>
                                      </p:to>
                                    </p:set>
                                  </p:childTnLst>
                                </p:cTn>
                              </p:par>
                              <p:par>
                                <p:cTn id="156" presetID="0" presetClass="path" presetSubtype="0" fill="remove" nodeType="withEffect">
                                  <p:stCondLst>
                                    <p:cond delay="0"/>
                                  </p:stCondLst>
                                  <p:childTnLst>
                                    <p:animMotion origin="layout" path="M -0.3809 -0.00208 C -0.36406 0.00532 -0.32275 0.03727 -0.275 0.04491 C -0.22726 0.05255 -0.1415 0.05046 -0.09514 0.04305 C -0.04913 0.03565 -0.01997 0.00903 2.22222E-6 7.40741E-7 " pathEditMode="relative" rAng="0" ptsTypes="aaaa">
                                      <p:cBhvr>
                                        <p:cTn id="157" dur="500" fill="hold"/>
                                        <p:tgtEl>
                                          <p:spTgt spid="84"/>
                                        </p:tgtEl>
                                        <p:attrNameLst>
                                          <p:attrName>ppt_x</p:attrName>
                                          <p:attrName>ppt_y</p:attrName>
                                        </p:attrNameLst>
                                      </p:cBhvr>
                                      <p:rCtr x="19045" y="2731"/>
                                    </p:animMotion>
                                  </p:childTnLst>
                                </p:cTn>
                              </p:par>
                            </p:childTnLst>
                          </p:cTn>
                        </p:par>
                      </p:childTnLst>
                    </p:cTn>
                  </p:par>
                  <p:par>
                    <p:cTn id="158" fill="hold">
                      <p:stCondLst>
                        <p:cond delay="indefinite"/>
                      </p:stCondLst>
                      <p:childTnLst>
                        <p:par>
                          <p:cTn id="159" fill="hold">
                            <p:stCondLst>
                              <p:cond delay="0"/>
                            </p:stCondLst>
                            <p:childTnLst>
                              <p:par>
                                <p:cTn id="160" presetID="1" presetClass="entr" presetSubtype="0" fill="hold" nodeType="clickEffect">
                                  <p:stCondLst>
                                    <p:cond delay="0"/>
                                  </p:stCondLst>
                                  <p:childTnLst>
                                    <p:set>
                                      <p:cBhvr>
                                        <p:cTn id="161" dur="1" fill="hold">
                                          <p:stCondLst>
                                            <p:cond delay="0"/>
                                          </p:stCondLst>
                                        </p:cTn>
                                        <p:tgtEl>
                                          <p:spTgt spid="85"/>
                                        </p:tgtEl>
                                        <p:attrNameLst>
                                          <p:attrName>style.visibility</p:attrName>
                                        </p:attrNameLst>
                                      </p:cBhvr>
                                      <p:to>
                                        <p:strVal val="visible"/>
                                      </p:to>
                                    </p:set>
                                  </p:childTnLst>
                                </p:cTn>
                              </p:par>
                              <p:par>
                                <p:cTn id="162" presetID="0" presetClass="path" presetSubtype="0" fill="remove" nodeType="withEffect">
                                  <p:stCondLst>
                                    <p:cond delay="0"/>
                                  </p:stCondLst>
                                  <p:childTnLst>
                                    <p:animMotion origin="layout" path="M -0.3783 -0.00209 C -0.36146 0.00532 -0.32066 0.03727 -0.27327 0.04491 C -0.2257 0.05254 -0.14028 0.05046 -0.09462 0.04305 C -0.04896 0.03565 -0.01997 0.00903 3.05556E-6 1.85185E-6 " pathEditMode="relative" rAng="0" ptsTypes="aaaa">
                                      <p:cBhvr>
                                        <p:cTn id="163" dur="500" fill="hold"/>
                                        <p:tgtEl>
                                          <p:spTgt spid="85"/>
                                        </p:tgtEl>
                                        <p:attrNameLst>
                                          <p:attrName>ppt_x</p:attrName>
                                          <p:attrName>ppt_y</p:attrName>
                                        </p:attrNameLst>
                                      </p:cBhvr>
                                      <p:rCtr x="18906" y="2731"/>
                                    </p:animMotion>
                                  </p:childTnLst>
                                </p:cTn>
                              </p:par>
                            </p:childTnLst>
                          </p:cTn>
                        </p:par>
                        <p:par>
                          <p:cTn id="164" fill="hold">
                            <p:stCondLst>
                              <p:cond delay="500"/>
                            </p:stCondLst>
                            <p:childTnLst>
                              <p:par>
                                <p:cTn id="165" presetID="1" presetClass="entr" presetSubtype="0" fill="hold" nodeType="afterEffect">
                                  <p:stCondLst>
                                    <p:cond delay="0"/>
                                  </p:stCondLst>
                                  <p:childTnLst>
                                    <p:set>
                                      <p:cBhvr>
                                        <p:cTn id="166" dur="1" fill="hold">
                                          <p:stCondLst>
                                            <p:cond delay="0"/>
                                          </p:stCondLst>
                                        </p:cTn>
                                        <p:tgtEl>
                                          <p:spTgt spid="86"/>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224"/>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144"/>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146"/>
                                        </p:tgtEl>
                                        <p:attrNameLst>
                                          <p:attrName>style.visibility</p:attrName>
                                        </p:attrNameLst>
                                      </p:cBhvr>
                                      <p:to>
                                        <p:strVal val="visible"/>
                                      </p:to>
                                    </p:set>
                                  </p:childTnLst>
                                </p:cTn>
                              </p:par>
                              <p:par>
                                <p:cTn id="177" presetID="64" presetClass="path" presetSubtype="0" fill="remove" nodeType="withEffect">
                                  <p:stCondLst>
                                    <p:cond delay="0"/>
                                  </p:stCondLst>
                                  <p:childTnLst>
                                    <p:animMotion origin="layout" path="M 2.77778E-7 -3.77284E-6 L 0.01024 -0.26578 " pathEditMode="relative" rAng="0" ptsTypes="AA">
                                      <p:cBhvr>
                                        <p:cTn id="178" dur="500" spd="-100000" fill="hold"/>
                                        <p:tgtEl>
                                          <p:spTgt spid="146"/>
                                        </p:tgtEl>
                                        <p:attrNameLst>
                                          <p:attrName>ppt_x</p:attrName>
                                          <p:attrName>ppt_y</p:attrName>
                                        </p:attrNameLst>
                                      </p:cBhvr>
                                      <p:rCtr x="503" y="-13301"/>
                                    </p:animMotion>
                                  </p:childTnLst>
                                </p:cTn>
                              </p:par>
                            </p:childTnLst>
                          </p:cTn>
                        </p:par>
                        <p:par>
                          <p:cTn id="179" fill="hold">
                            <p:stCondLst>
                              <p:cond delay="500"/>
                            </p:stCondLst>
                            <p:childTnLst>
                              <p:par>
                                <p:cTn id="180" presetID="1" presetClass="entr" presetSubtype="0" fill="hold" grpId="0" nodeType="afterEffect">
                                  <p:stCondLst>
                                    <p:cond delay="0"/>
                                  </p:stCondLst>
                                  <p:childTnLst>
                                    <p:set>
                                      <p:cBhvr>
                                        <p:cTn id="181" dur="1" fill="hold">
                                          <p:stCondLst>
                                            <p:cond delay="0"/>
                                          </p:stCondLst>
                                        </p:cTn>
                                        <p:tgtEl>
                                          <p:spTgt spid="165"/>
                                        </p:tgtEl>
                                        <p:attrNameLst>
                                          <p:attrName>style.visibility</p:attrName>
                                        </p:attrNameLst>
                                      </p:cBhvr>
                                      <p:to>
                                        <p:strVal val="visible"/>
                                      </p:to>
                                    </p:se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grpId="0" nodeType="clickEffect">
                                  <p:stCondLst>
                                    <p:cond delay="0"/>
                                  </p:stCondLst>
                                  <p:childTnLst>
                                    <p:set>
                                      <p:cBhvr>
                                        <p:cTn id="185" dur="1" fill="hold">
                                          <p:stCondLst>
                                            <p:cond delay="0"/>
                                          </p:stCondLst>
                                        </p:cTn>
                                        <p:tgtEl>
                                          <p:spTgt spid="214"/>
                                        </p:tgtEl>
                                        <p:attrNameLst>
                                          <p:attrName>style.visibility</p:attrName>
                                        </p:attrNameLst>
                                      </p:cBhvr>
                                      <p:to>
                                        <p:strVal val="visible"/>
                                      </p:to>
                                    </p:set>
                                  </p:childTnLst>
                                </p:cTn>
                              </p:par>
                              <p:par>
                                <p:cTn id="186" presetID="35" presetClass="emph" presetSubtype="0" repeatCount="10000" fill="hold" grpId="1" nodeType="withEffect">
                                  <p:stCondLst>
                                    <p:cond delay="0"/>
                                  </p:stCondLst>
                                  <p:childTnLst>
                                    <p:anim calcmode="discrete" valueType="str">
                                      <p:cBhvr>
                                        <p:cTn id="187" dur="500" fill="hold"/>
                                        <p:tgtEl>
                                          <p:spTgt spid="214"/>
                                        </p:tgtEl>
                                        <p:attrNameLst>
                                          <p:attrName>style.visibility</p:attrName>
                                        </p:attrNameLst>
                                      </p:cBhvr>
                                      <p:tavLst>
                                        <p:tav tm="0">
                                          <p:val>
                                            <p:strVal val="hidden"/>
                                          </p:val>
                                        </p:tav>
                                        <p:tav tm="50000">
                                          <p:val>
                                            <p:strVal val="visible"/>
                                          </p:val>
                                        </p:tav>
                                      </p:tavLst>
                                    </p:anim>
                                  </p:childTnLst>
                                </p:cTn>
                              </p:par>
                            </p:childTnLst>
                          </p:cTn>
                        </p:par>
                      </p:childTnLst>
                    </p:cTn>
                  </p:par>
                  <p:par>
                    <p:cTn id="188" fill="hold">
                      <p:stCondLst>
                        <p:cond delay="indefinite"/>
                      </p:stCondLst>
                      <p:childTnLst>
                        <p:par>
                          <p:cTn id="189" fill="hold">
                            <p:stCondLst>
                              <p:cond delay="0"/>
                            </p:stCondLst>
                            <p:childTnLst>
                              <p:par>
                                <p:cTn id="190" presetID="1" presetClass="entr" presetSubtype="0" fill="hold" grpId="0" nodeType="clickEffect">
                                  <p:stCondLst>
                                    <p:cond delay="0"/>
                                  </p:stCondLst>
                                  <p:childTnLst>
                                    <p:set>
                                      <p:cBhvr>
                                        <p:cTn id="191" dur="1" fill="hold">
                                          <p:stCondLst>
                                            <p:cond delay="0"/>
                                          </p:stCondLst>
                                        </p:cTn>
                                        <p:tgtEl>
                                          <p:spTgt spid="163"/>
                                        </p:tgtEl>
                                        <p:attrNameLst>
                                          <p:attrName>style.visibility</p:attrName>
                                        </p:attrNameLst>
                                      </p:cBhvr>
                                      <p:to>
                                        <p:strVal val="visible"/>
                                      </p:to>
                                    </p:set>
                                  </p:childTnLst>
                                </p:cTn>
                              </p:par>
                              <p:par>
                                <p:cTn id="192" presetID="64" presetClass="path" presetSubtype="0" fill="remove" grpId="2" nodeType="withEffect">
                                  <p:stCondLst>
                                    <p:cond delay="0"/>
                                  </p:stCondLst>
                                  <p:childTnLst>
                                    <p:animMotion origin="layout" path="M -2.22222E-6 3.5901E-6 L -0.10885 -0.25261 " pathEditMode="relative" rAng="0" ptsTypes="AA">
                                      <p:cBhvr>
                                        <p:cTn id="193" dur="500" spd="-100000" fill="hold"/>
                                        <p:tgtEl>
                                          <p:spTgt spid="163"/>
                                        </p:tgtEl>
                                        <p:attrNameLst>
                                          <p:attrName>ppt_x</p:attrName>
                                          <p:attrName>ppt_y</p:attrName>
                                        </p:attrNameLst>
                                      </p:cBhvr>
                                      <p:rCtr x="-5451" y="-12630"/>
                                    </p:animMotion>
                                  </p:childTnLst>
                                </p:cTn>
                              </p:par>
                              <p:par>
                                <p:cTn id="194" presetID="1" presetClass="entr" presetSubtype="0" fill="hold" nodeType="withEffect">
                                  <p:stCondLst>
                                    <p:cond delay="0"/>
                                  </p:stCondLst>
                                  <p:childTnLst>
                                    <p:set>
                                      <p:cBhvr>
                                        <p:cTn id="195" dur="1" fill="hold">
                                          <p:stCondLst>
                                            <p:cond delay="0"/>
                                          </p:stCondLst>
                                        </p:cTn>
                                        <p:tgtEl>
                                          <p:spTgt spid="145"/>
                                        </p:tgtEl>
                                        <p:attrNameLst>
                                          <p:attrName>style.visibility</p:attrName>
                                        </p:attrNameLst>
                                      </p:cBhvr>
                                      <p:to>
                                        <p:strVal val="visible"/>
                                      </p:to>
                                    </p:set>
                                  </p:childTnLst>
                                </p:cTn>
                              </p:par>
                              <p:par>
                                <p:cTn id="196" presetID="64" presetClass="path" presetSubtype="0" fill="remove" nodeType="withEffect">
                                  <p:stCondLst>
                                    <p:cond delay="0"/>
                                  </p:stCondLst>
                                  <p:childTnLst>
                                    <p:animMotion origin="layout" path="M -2.22222E-6 2.07726E-6 L 0.004 -0.25191 " pathEditMode="relative" rAng="0" ptsTypes="AA">
                                      <p:cBhvr>
                                        <p:cTn id="197" dur="500" spd="-100000" fill="hold"/>
                                        <p:tgtEl>
                                          <p:spTgt spid="145"/>
                                        </p:tgtEl>
                                        <p:attrNameLst>
                                          <p:attrName>ppt_x</p:attrName>
                                          <p:attrName>ppt_y</p:attrName>
                                        </p:attrNameLst>
                                      </p:cBhvr>
                                      <p:rCtr x="191" y="-12607"/>
                                    </p:animMotion>
                                  </p:childTnLst>
                                </p:cTn>
                              </p:par>
                              <p:par>
                                <p:cTn id="198" presetID="22" presetClass="entr" presetSubtype="1" fill="hold" grpId="0" nodeType="withEffect">
                                  <p:stCondLst>
                                    <p:cond delay="0"/>
                                  </p:stCondLst>
                                  <p:childTnLst>
                                    <p:set>
                                      <p:cBhvr>
                                        <p:cTn id="199" dur="1" fill="hold">
                                          <p:stCondLst>
                                            <p:cond delay="0"/>
                                          </p:stCondLst>
                                        </p:cTn>
                                        <p:tgtEl>
                                          <p:spTgt spid="212"/>
                                        </p:tgtEl>
                                        <p:attrNameLst>
                                          <p:attrName>style.visibility</p:attrName>
                                        </p:attrNameLst>
                                      </p:cBhvr>
                                      <p:to>
                                        <p:strVal val="visible"/>
                                      </p:to>
                                    </p:set>
                                    <p:animEffect transition="in" filter="wipe(up)">
                                      <p:cBhvr>
                                        <p:cTn id="200" dur="500"/>
                                        <p:tgtEl>
                                          <p:spTgt spid="212"/>
                                        </p:tgtEl>
                                      </p:cBhvr>
                                    </p:animEffect>
                                  </p:childTnLst>
                                </p:cTn>
                              </p:par>
                              <p:par>
                                <p:cTn id="201" presetID="1" presetClass="entr" presetSubtype="0" fill="hold" grpId="0" nodeType="withEffect">
                                  <p:stCondLst>
                                    <p:cond delay="0"/>
                                  </p:stCondLst>
                                  <p:childTnLst>
                                    <p:set>
                                      <p:cBhvr>
                                        <p:cTn id="202" dur="1" fill="hold">
                                          <p:stCondLst>
                                            <p:cond delay="0"/>
                                          </p:stCondLst>
                                        </p:cTn>
                                        <p:tgtEl>
                                          <p:spTgt spid="211"/>
                                        </p:tgtEl>
                                        <p:attrNameLst>
                                          <p:attrName>style.visibility</p:attrName>
                                        </p:attrNameLst>
                                      </p:cBhvr>
                                      <p:to>
                                        <p:strVal val="visible"/>
                                      </p:to>
                                    </p:set>
                                  </p:childTnLst>
                                </p:cTn>
                              </p:par>
                              <p:par>
                                <p:cTn id="203" presetID="64" presetClass="path" presetSubtype="0" fill="remove" grpId="1" nodeType="withEffect">
                                  <p:stCondLst>
                                    <p:cond delay="0"/>
                                  </p:stCondLst>
                                  <p:childTnLst>
                                    <p:animMotion origin="layout" path="M 3.05556E-6 -4.44444E-6 L -0.01771 -0.19814 " pathEditMode="relative" rAng="0" ptsTypes="AA">
                                      <p:cBhvr>
                                        <p:cTn id="204" dur="500" spd="-100000" fill="hold"/>
                                        <p:tgtEl>
                                          <p:spTgt spid="211"/>
                                        </p:tgtEl>
                                        <p:attrNameLst>
                                          <p:attrName>ppt_x</p:attrName>
                                          <p:attrName>ppt_y</p:attrName>
                                        </p:attrNameLst>
                                      </p:cBhvr>
                                      <p:rCtr x="-885" y="-9907"/>
                                    </p:animMotion>
                                  </p:childTnLst>
                                </p:cTn>
                              </p:par>
                            </p:childTnLst>
                          </p:cTn>
                        </p:par>
                        <p:par>
                          <p:cTn id="205" fill="hold">
                            <p:stCondLst>
                              <p:cond delay="500"/>
                            </p:stCondLst>
                            <p:childTnLst>
                              <p:par>
                                <p:cTn id="206" presetID="1" presetClass="entr" presetSubtype="0" fill="hold" grpId="0" nodeType="afterEffect">
                                  <p:stCondLst>
                                    <p:cond delay="0"/>
                                  </p:stCondLst>
                                  <p:childTnLst>
                                    <p:set>
                                      <p:cBhvr>
                                        <p:cTn id="207" dur="1" fill="hold">
                                          <p:stCondLst>
                                            <p:cond delay="0"/>
                                          </p:stCondLst>
                                        </p:cTn>
                                        <p:tgtEl>
                                          <p:spTgt spid="164"/>
                                        </p:tgtEl>
                                        <p:attrNameLst>
                                          <p:attrName>style.visibility</p:attrName>
                                        </p:attrNameLst>
                                      </p:cBhvr>
                                      <p:to>
                                        <p:strVal val="visible"/>
                                      </p:to>
                                    </p:set>
                                  </p:childTnLst>
                                </p:cTn>
                              </p:par>
                              <p:par>
                                <p:cTn id="208" presetID="35" presetClass="emph" presetSubtype="0" repeatCount="10000" fill="hold" grpId="1" nodeType="withEffect">
                                  <p:stCondLst>
                                    <p:cond delay="0"/>
                                  </p:stCondLst>
                                  <p:childTnLst>
                                    <p:anim calcmode="discrete" valueType="str">
                                      <p:cBhvr>
                                        <p:cTn id="209" dur="500" fill="hold"/>
                                        <p:tgtEl>
                                          <p:spTgt spid="164"/>
                                        </p:tgtEl>
                                        <p:attrNameLst>
                                          <p:attrName>style.visibility</p:attrName>
                                        </p:attrNameLst>
                                      </p:cBhvr>
                                      <p:tavLst>
                                        <p:tav tm="0">
                                          <p:val>
                                            <p:strVal val="hidden"/>
                                          </p:val>
                                        </p:tav>
                                        <p:tav tm="50000">
                                          <p:val>
                                            <p:strVal val="visible"/>
                                          </p:val>
                                        </p:tav>
                                      </p:tavLst>
                                    </p:anim>
                                  </p:childTnLst>
                                </p:cTn>
                              </p:par>
                            </p:childTnLst>
                          </p:cTn>
                        </p:par>
                      </p:childTnLst>
                    </p:cTn>
                  </p:par>
                  <p:par>
                    <p:cTn id="210" fill="hold">
                      <p:stCondLst>
                        <p:cond delay="indefinite"/>
                      </p:stCondLst>
                      <p:childTnLst>
                        <p:par>
                          <p:cTn id="211" fill="hold">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87"/>
                                        </p:tgtEl>
                                        <p:attrNameLst>
                                          <p:attrName>style.visibility</p:attrName>
                                        </p:attrNameLst>
                                      </p:cBhvr>
                                      <p:to>
                                        <p:strVal val="visible"/>
                                      </p:to>
                                    </p:set>
                                  </p:childTnLst>
                                </p:cTn>
                              </p:par>
                              <p:par>
                                <p:cTn id="214" presetID="35" presetClass="emph" presetSubtype="0" repeatCount="10000" fill="hold" grpId="1" nodeType="withEffect">
                                  <p:stCondLst>
                                    <p:cond delay="0"/>
                                  </p:stCondLst>
                                  <p:childTnLst>
                                    <p:anim calcmode="discrete" valueType="str">
                                      <p:cBhvr>
                                        <p:cTn id="215" dur="500" fill="hold"/>
                                        <p:tgtEl>
                                          <p:spTgt spid="87"/>
                                        </p:tgtEl>
                                        <p:attrNameLst>
                                          <p:attrName>style.visibility</p:attrName>
                                        </p:attrNameLst>
                                      </p:cBhvr>
                                      <p:tavLst>
                                        <p:tav tm="0">
                                          <p:val>
                                            <p:strVal val="hidden"/>
                                          </p:val>
                                        </p:tav>
                                        <p:tav tm="50000">
                                          <p:val>
                                            <p:strVal val="visible"/>
                                          </p:val>
                                        </p:tav>
                                      </p:tavLst>
                                    </p:anim>
                                  </p:childTnLst>
                                </p:cTn>
                              </p:par>
                            </p:childTnLst>
                          </p:cTn>
                        </p:par>
                      </p:childTnLst>
                    </p:cTn>
                  </p:par>
                  <p:par>
                    <p:cTn id="216" fill="hold">
                      <p:stCondLst>
                        <p:cond delay="indefinite"/>
                      </p:stCondLst>
                      <p:childTnLst>
                        <p:par>
                          <p:cTn id="217" fill="hold">
                            <p:stCondLst>
                              <p:cond delay="0"/>
                            </p:stCondLst>
                            <p:childTnLst>
                              <p:par>
                                <p:cTn id="218" presetID="1" presetClass="entr" presetSubtype="0" fill="hold" nodeType="clickEffect">
                                  <p:stCondLst>
                                    <p:cond delay="0"/>
                                  </p:stCondLst>
                                  <p:childTnLst>
                                    <p:set>
                                      <p:cBhvr>
                                        <p:cTn id="219" dur="1" fill="hold">
                                          <p:stCondLst>
                                            <p:cond delay="0"/>
                                          </p:stCondLst>
                                        </p:cTn>
                                        <p:tgtEl>
                                          <p:spTgt spid="147"/>
                                        </p:tgtEl>
                                        <p:attrNameLst>
                                          <p:attrName>style.visibility</p:attrName>
                                        </p:attrNameLst>
                                      </p:cBhvr>
                                      <p:to>
                                        <p:strVal val="visible"/>
                                      </p:to>
                                    </p:set>
                                  </p:childTnLst>
                                </p:cTn>
                              </p:par>
                              <p:par>
                                <p:cTn id="220" presetID="64" presetClass="path" presetSubtype="0" fill="remove" nodeType="withEffect">
                                  <p:stCondLst>
                                    <p:cond delay="0"/>
                                  </p:stCondLst>
                                  <p:childTnLst>
                                    <p:animMotion origin="layout" path="M -3.61111E-6 4.15221E-6 L 0.18976 -0.08814 " pathEditMode="relative" rAng="0" ptsTypes="AA">
                                      <p:cBhvr>
                                        <p:cTn id="221" dur="500" spd="-100000" fill="hold"/>
                                        <p:tgtEl>
                                          <p:spTgt spid="147"/>
                                        </p:tgtEl>
                                        <p:attrNameLst>
                                          <p:attrName>ppt_x</p:attrName>
                                          <p:attrName>ppt_y</p:attrName>
                                        </p:attrNameLst>
                                      </p:cBhvr>
                                      <p:rCtr x="9479" y="-4418"/>
                                    </p:animMotion>
                                  </p:childTnLst>
                                </p:cTn>
                              </p:par>
                            </p:childTnLst>
                          </p:cTn>
                        </p:par>
                        <p:par>
                          <p:cTn id="222" fill="hold">
                            <p:stCondLst>
                              <p:cond delay="500"/>
                            </p:stCondLst>
                            <p:childTnLst>
                              <p:par>
                                <p:cTn id="223" presetID="1" presetClass="entr" presetSubtype="0" fill="hold" nodeType="afterEffect">
                                  <p:stCondLst>
                                    <p:cond delay="0"/>
                                  </p:stCondLst>
                                  <p:childTnLst>
                                    <p:set>
                                      <p:cBhvr>
                                        <p:cTn id="224" dur="1" fill="hold">
                                          <p:stCondLst>
                                            <p:cond delay="0"/>
                                          </p:stCondLst>
                                        </p:cTn>
                                        <p:tgtEl>
                                          <p:spTgt spid="129"/>
                                        </p:tgtEl>
                                        <p:attrNameLst>
                                          <p:attrName>style.visibility</p:attrName>
                                        </p:attrNameLst>
                                      </p:cBhvr>
                                      <p:to>
                                        <p:strVal val="visible"/>
                                      </p:to>
                                    </p:set>
                                  </p:childTnLst>
                                </p:cTn>
                              </p:par>
                            </p:childTnLst>
                          </p:cTn>
                        </p:par>
                      </p:childTnLst>
                    </p:cTn>
                  </p:par>
                  <p:par>
                    <p:cTn id="225" fill="hold">
                      <p:stCondLst>
                        <p:cond delay="indefinite"/>
                      </p:stCondLst>
                      <p:childTnLst>
                        <p:par>
                          <p:cTn id="226" fill="hold">
                            <p:stCondLst>
                              <p:cond delay="0"/>
                            </p:stCondLst>
                            <p:childTnLst>
                              <p:par>
                                <p:cTn id="227" presetID="1" presetClass="entr" presetSubtype="0" fill="hold" grpId="0" nodeType="clickEffect">
                                  <p:stCondLst>
                                    <p:cond delay="0"/>
                                  </p:stCondLst>
                                  <p:childTnLst>
                                    <p:set>
                                      <p:cBhvr>
                                        <p:cTn id="228" dur="1" fill="hold">
                                          <p:stCondLst>
                                            <p:cond delay="0"/>
                                          </p:stCondLst>
                                        </p:cTn>
                                        <p:tgtEl>
                                          <p:spTgt spid="141"/>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1" presetClass="entr" presetSubtype="0" fill="hold" grpId="0" nodeType="clickEffect">
                                  <p:stCondLst>
                                    <p:cond delay="0"/>
                                  </p:stCondLst>
                                  <p:childTnLst>
                                    <p:set>
                                      <p:cBhvr>
                                        <p:cTn id="232" dur="1" fill="hold">
                                          <p:stCondLst>
                                            <p:cond delay="0"/>
                                          </p:stCondLst>
                                        </p:cTn>
                                        <p:tgtEl>
                                          <p:spTgt spid="143"/>
                                        </p:tgtEl>
                                        <p:attrNameLst>
                                          <p:attrName>style.visibility</p:attrName>
                                        </p:attrNameLst>
                                      </p:cBhvr>
                                      <p:to>
                                        <p:strVal val="visible"/>
                                      </p:to>
                                    </p:set>
                                  </p:childTnLst>
                                </p:cTn>
                              </p:par>
                            </p:childTnLst>
                          </p:cTn>
                        </p:par>
                      </p:childTnLst>
                    </p:cTn>
                  </p:par>
                  <p:par>
                    <p:cTn id="233" fill="hold">
                      <p:stCondLst>
                        <p:cond delay="indefinite"/>
                      </p:stCondLst>
                      <p:childTnLst>
                        <p:par>
                          <p:cTn id="234" fill="hold">
                            <p:stCondLst>
                              <p:cond delay="0"/>
                            </p:stCondLst>
                            <p:childTnLst>
                              <p:par>
                                <p:cTn id="235" presetID="1" presetClass="exit" presetSubtype="0" fill="hold" grpId="2" nodeType="clickEffect">
                                  <p:stCondLst>
                                    <p:cond delay="0"/>
                                  </p:stCondLst>
                                  <p:childTnLst>
                                    <p:set>
                                      <p:cBhvr>
                                        <p:cTn id="236" dur="1" fill="hold">
                                          <p:stCondLst>
                                            <p:cond delay="0"/>
                                          </p:stCondLst>
                                        </p:cTn>
                                        <p:tgtEl>
                                          <p:spTgt spid="164"/>
                                        </p:tgtEl>
                                        <p:attrNameLst>
                                          <p:attrName>style.visibility</p:attrName>
                                        </p:attrNameLst>
                                      </p:cBhvr>
                                      <p:to>
                                        <p:strVal val="hidden"/>
                                      </p:to>
                                    </p:set>
                                  </p:childTnLst>
                                </p:cTn>
                              </p:par>
                              <p:par>
                                <p:cTn id="237" presetID="1" presetClass="exit" presetSubtype="0" fill="hold" grpId="1" nodeType="withEffect">
                                  <p:stCondLst>
                                    <p:cond delay="0"/>
                                  </p:stCondLst>
                                  <p:childTnLst>
                                    <p:set>
                                      <p:cBhvr>
                                        <p:cTn id="238" dur="1" fill="hold">
                                          <p:stCondLst>
                                            <p:cond delay="0"/>
                                          </p:stCondLst>
                                        </p:cTn>
                                        <p:tgtEl>
                                          <p:spTgt spid="212"/>
                                        </p:tgtEl>
                                        <p:attrNameLst>
                                          <p:attrName>style.visibility</p:attrName>
                                        </p:attrNameLst>
                                      </p:cBhvr>
                                      <p:to>
                                        <p:strVal val="hidden"/>
                                      </p:to>
                                    </p:set>
                                  </p:childTnLst>
                                </p:cTn>
                              </p:par>
                              <p:par>
                                <p:cTn id="239" presetID="1" presetClass="exit" presetSubtype="0" fill="hold" grpId="2" nodeType="withEffect">
                                  <p:stCondLst>
                                    <p:cond delay="0"/>
                                  </p:stCondLst>
                                  <p:childTnLst>
                                    <p:set>
                                      <p:cBhvr>
                                        <p:cTn id="240" dur="1" fill="hold">
                                          <p:stCondLst>
                                            <p:cond delay="0"/>
                                          </p:stCondLst>
                                        </p:cTn>
                                        <p:tgtEl>
                                          <p:spTgt spid="214"/>
                                        </p:tgtEl>
                                        <p:attrNameLst>
                                          <p:attrName>style.visibility</p:attrName>
                                        </p:attrNameLst>
                                      </p:cBhvr>
                                      <p:to>
                                        <p:strVal val="hidden"/>
                                      </p:to>
                                    </p:set>
                                  </p:childTnLst>
                                </p:cTn>
                              </p:par>
                              <p:par>
                                <p:cTn id="241" presetID="1" presetClass="exit" presetSubtype="0" fill="hold" grpId="2" nodeType="withEffect">
                                  <p:stCondLst>
                                    <p:cond delay="0"/>
                                  </p:stCondLst>
                                  <p:childTnLst>
                                    <p:set>
                                      <p:cBhvr>
                                        <p:cTn id="242" dur="1" fill="hold">
                                          <p:stCondLst>
                                            <p:cond delay="0"/>
                                          </p:stCondLst>
                                        </p:cTn>
                                        <p:tgtEl>
                                          <p:spTgt spid="87"/>
                                        </p:tgtEl>
                                        <p:attrNameLst>
                                          <p:attrName>style.visibility</p:attrName>
                                        </p:attrNameLst>
                                      </p:cBhvr>
                                      <p:to>
                                        <p:strVal val="hidden"/>
                                      </p:to>
                                    </p:set>
                                  </p:childTnLst>
                                </p:cTn>
                              </p:par>
                              <p:par>
                                <p:cTn id="243" presetID="1" presetClass="exit" presetSubtype="0" fill="hold" grpId="2" nodeType="withEffect">
                                  <p:stCondLst>
                                    <p:cond delay="0"/>
                                  </p:stCondLst>
                                  <p:childTnLst>
                                    <p:set>
                                      <p:cBhvr>
                                        <p:cTn id="244" dur="1" fill="hold">
                                          <p:stCondLst>
                                            <p:cond delay="0"/>
                                          </p:stCondLst>
                                        </p:cTn>
                                        <p:tgtEl>
                                          <p:spTgt spid="211">
                                            <p:txEl>
                                              <p:charRg st="4294967295" end="4294967295"/>
                                            </p:txEl>
                                          </p:spTgt>
                                        </p:tgtEl>
                                        <p:attrNameLst>
                                          <p:attrName>style.visibility</p:attrName>
                                        </p:attrNameLst>
                                      </p:cBhvr>
                                      <p:to>
                                        <p:strVal val="hidden"/>
                                      </p:to>
                                    </p:set>
                                  </p:childTnLst>
                                </p:cTn>
                              </p:par>
                            </p:childTnLst>
                          </p:cTn>
                        </p:par>
                      </p:childTnLst>
                    </p:cTn>
                  </p:par>
                  <p:par>
                    <p:cTn id="245" fill="hold">
                      <p:stCondLst>
                        <p:cond delay="indefinite"/>
                      </p:stCondLst>
                      <p:childTnLst>
                        <p:par>
                          <p:cTn id="246" fill="hold">
                            <p:stCondLst>
                              <p:cond delay="0"/>
                            </p:stCondLst>
                            <p:childTnLst>
                              <p:par>
                                <p:cTn id="247" presetID="1" presetClass="entr" presetSubtype="0" fill="hold" grpId="0" nodeType="clickEffect">
                                  <p:stCondLst>
                                    <p:cond delay="0"/>
                                  </p:stCondLst>
                                  <p:childTnLst>
                                    <p:set>
                                      <p:cBhvr>
                                        <p:cTn id="248" dur="1" fill="hold">
                                          <p:stCondLst>
                                            <p:cond delay="0"/>
                                          </p:stCondLst>
                                        </p:cTn>
                                        <p:tgtEl>
                                          <p:spTgt spid="136"/>
                                        </p:tgtEl>
                                        <p:attrNameLst>
                                          <p:attrName>style.visibility</p:attrName>
                                        </p:attrNameLst>
                                      </p:cBhvr>
                                      <p:to>
                                        <p:strVal val="visible"/>
                                      </p:to>
                                    </p:set>
                                  </p:childTnLst>
                                </p:cTn>
                              </p:par>
                            </p:childTnLst>
                          </p:cTn>
                        </p:par>
                      </p:childTnLst>
                    </p:cTn>
                  </p:par>
                  <p:par>
                    <p:cTn id="249" fill="hold">
                      <p:stCondLst>
                        <p:cond delay="indefinite"/>
                      </p:stCondLst>
                      <p:childTnLst>
                        <p:par>
                          <p:cTn id="250" fill="hold">
                            <p:stCondLst>
                              <p:cond delay="0"/>
                            </p:stCondLst>
                            <p:childTnLst>
                              <p:par>
                                <p:cTn id="251" presetID="1" presetClass="entr" presetSubtype="0" fill="hold" grpId="0" nodeType="clickEffect">
                                  <p:stCondLst>
                                    <p:cond delay="0"/>
                                  </p:stCondLst>
                                  <p:childTnLst>
                                    <p:set>
                                      <p:cBhvr>
                                        <p:cTn id="252" dur="1" fill="hold">
                                          <p:stCondLst>
                                            <p:cond delay="0"/>
                                          </p:stCondLst>
                                        </p:cTn>
                                        <p:tgtEl>
                                          <p:spTgt spid="225"/>
                                        </p:tgtEl>
                                        <p:attrNameLst>
                                          <p:attrName>style.visibility</p:attrName>
                                        </p:attrNameLst>
                                      </p:cBhvr>
                                      <p:to>
                                        <p:strVal val="visible"/>
                                      </p:to>
                                    </p:set>
                                  </p:childTnLst>
                                </p:cTn>
                              </p:par>
                            </p:childTnLst>
                          </p:cTn>
                        </p:par>
                      </p:childTnLst>
                    </p:cTn>
                  </p:par>
                  <p:par>
                    <p:cTn id="253" fill="hold">
                      <p:stCondLst>
                        <p:cond delay="indefinite"/>
                      </p:stCondLst>
                      <p:childTnLst>
                        <p:par>
                          <p:cTn id="254" fill="hold">
                            <p:stCondLst>
                              <p:cond delay="0"/>
                            </p:stCondLst>
                            <p:childTnLst>
                              <p:par>
                                <p:cTn id="255" presetID="1" presetClass="entr" presetSubtype="0" fill="hold" grpId="0" nodeType="clickEffect">
                                  <p:stCondLst>
                                    <p:cond delay="0"/>
                                  </p:stCondLst>
                                  <p:childTnLst>
                                    <p:set>
                                      <p:cBhvr>
                                        <p:cTn id="256" dur="1" fill="hold">
                                          <p:stCondLst>
                                            <p:cond delay="0"/>
                                          </p:stCondLst>
                                        </p:cTn>
                                        <p:tgtEl>
                                          <p:spTgt spid="166"/>
                                        </p:tgtEl>
                                        <p:attrNameLst>
                                          <p:attrName>style.visibility</p:attrName>
                                        </p:attrNameLst>
                                      </p:cBhvr>
                                      <p:to>
                                        <p:strVal val="visible"/>
                                      </p:to>
                                    </p:set>
                                  </p:childTnLst>
                                </p:cTn>
                              </p:par>
                              <p:par>
                                <p:cTn id="257" presetID="1" presetClass="entr" presetSubtype="0" fill="hold" grpId="0" nodeType="withEffect">
                                  <p:stCondLst>
                                    <p:cond delay="0"/>
                                  </p:stCondLst>
                                  <p:childTnLst>
                                    <p:set>
                                      <p:cBhvr>
                                        <p:cTn id="258" dur="1" fill="hold">
                                          <p:stCondLst>
                                            <p:cond delay="0"/>
                                          </p:stCondLst>
                                        </p:cTn>
                                        <p:tgtEl>
                                          <p:spTgt spid="219"/>
                                        </p:tgtEl>
                                        <p:attrNameLst>
                                          <p:attrName>style.visibility</p:attrName>
                                        </p:attrNameLst>
                                      </p:cBhvr>
                                      <p:to>
                                        <p:strVal val="visible"/>
                                      </p:to>
                                    </p:set>
                                  </p:childTnLst>
                                </p:cTn>
                              </p:par>
                            </p:childTnLst>
                          </p:cTn>
                        </p:par>
                      </p:childTnLst>
                    </p:cTn>
                  </p:par>
                  <p:par>
                    <p:cTn id="259" fill="hold">
                      <p:stCondLst>
                        <p:cond delay="indefinite"/>
                      </p:stCondLst>
                      <p:childTnLst>
                        <p:par>
                          <p:cTn id="260" fill="hold">
                            <p:stCondLst>
                              <p:cond delay="0"/>
                            </p:stCondLst>
                            <p:childTnLst>
                              <p:par>
                                <p:cTn id="261" presetID="1" presetClass="entr" presetSubtype="0" fill="hold" nodeType="clickEffect">
                                  <p:stCondLst>
                                    <p:cond delay="0"/>
                                  </p:stCondLst>
                                  <p:childTnLst>
                                    <p:set>
                                      <p:cBhvr>
                                        <p:cTn id="262" dur="1" fill="hold">
                                          <p:stCondLst>
                                            <p:cond delay="0"/>
                                          </p:stCondLst>
                                        </p:cTn>
                                        <p:tgtEl>
                                          <p:spTgt spid="148"/>
                                        </p:tgtEl>
                                        <p:attrNameLst>
                                          <p:attrName>style.visibility</p:attrName>
                                        </p:attrNameLst>
                                      </p:cBhvr>
                                      <p:to>
                                        <p:strVal val="visible"/>
                                      </p:to>
                                    </p:set>
                                  </p:childTnLst>
                                </p:cTn>
                              </p:par>
                              <p:par>
                                <p:cTn id="263" presetID="1" presetClass="entr" presetSubtype="0" fill="hold" nodeType="withEffect">
                                  <p:stCondLst>
                                    <p:cond delay="0"/>
                                  </p:stCondLst>
                                  <p:childTnLst>
                                    <p:set>
                                      <p:cBhvr>
                                        <p:cTn id="264" dur="1" fill="hold">
                                          <p:stCondLst>
                                            <p:cond delay="0"/>
                                          </p:stCondLst>
                                        </p:cTn>
                                        <p:tgtEl>
                                          <p:spTgt spid="130"/>
                                        </p:tgtEl>
                                        <p:attrNameLst>
                                          <p:attrName>style.visibility</p:attrName>
                                        </p:attrNameLst>
                                      </p:cBhvr>
                                      <p:to>
                                        <p:strVal val="visible"/>
                                      </p:to>
                                    </p:set>
                                  </p:childTnLst>
                                </p:cTn>
                              </p:par>
                              <p:par>
                                <p:cTn id="265" presetID="1" presetClass="entr" presetSubtype="0" fill="hold" grpId="0" nodeType="withEffect">
                                  <p:stCondLst>
                                    <p:cond delay="0"/>
                                  </p:stCondLst>
                                  <p:childTnLst>
                                    <p:set>
                                      <p:cBhvr>
                                        <p:cTn id="266" dur="1" fill="hold">
                                          <p:stCondLst>
                                            <p:cond delay="0"/>
                                          </p:stCondLst>
                                        </p:cTn>
                                        <p:tgtEl>
                                          <p:spTgt spid="135"/>
                                        </p:tgtEl>
                                        <p:attrNameLst>
                                          <p:attrName>style.visibility</p:attrName>
                                        </p:attrNameLst>
                                      </p:cBhvr>
                                      <p:to>
                                        <p:strVal val="visible"/>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162"/>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presetID="1" presetClass="entr" presetSubtype="0" fill="hold" grpId="0" nodeType="clickEffect">
                                  <p:stCondLst>
                                    <p:cond delay="0"/>
                                  </p:stCondLst>
                                  <p:childTnLst>
                                    <p:set>
                                      <p:cBhvr>
                                        <p:cTn id="274" dur="1" fill="hold">
                                          <p:stCondLst>
                                            <p:cond delay="0"/>
                                          </p:stCondLst>
                                        </p:cTn>
                                        <p:tgtEl>
                                          <p:spTgt spid="160"/>
                                        </p:tgtEl>
                                        <p:attrNameLst>
                                          <p:attrName>style.visibility</p:attrName>
                                        </p:attrNameLst>
                                      </p:cBhvr>
                                      <p:to>
                                        <p:strVal val="visible"/>
                                      </p:to>
                                    </p:set>
                                  </p:childTnLst>
                                </p:cTn>
                              </p:par>
                              <p:par>
                                <p:cTn id="275" presetID="1" presetClass="entr" presetSubtype="0" fill="hold" grpId="0" nodeType="withEffect">
                                  <p:stCondLst>
                                    <p:cond delay="0"/>
                                  </p:stCondLst>
                                  <p:childTnLst>
                                    <p:set>
                                      <p:cBhvr>
                                        <p:cTn id="276" dur="1" fill="hold">
                                          <p:stCondLst>
                                            <p:cond delay="0"/>
                                          </p:stCondLst>
                                        </p:cTn>
                                        <p:tgtEl>
                                          <p:spTgt spid="217"/>
                                        </p:tgtEl>
                                        <p:attrNameLst>
                                          <p:attrName>style.visibility</p:attrName>
                                        </p:attrNameLst>
                                      </p:cBhvr>
                                      <p:to>
                                        <p:strVal val="visible"/>
                                      </p:to>
                                    </p:set>
                                  </p:childTnLst>
                                </p:cTn>
                              </p:par>
                            </p:childTnLst>
                          </p:cTn>
                        </p:par>
                      </p:childTnLst>
                    </p:cTn>
                  </p:par>
                  <p:par>
                    <p:cTn id="277" fill="hold">
                      <p:stCondLst>
                        <p:cond delay="indefinite"/>
                      </p:stCondLst>
                      <p:childTnLst>
                        <p:par>
                          <p:cTn id="278" fill="hold">
                            <p:stCondLst>
                              <p:cond delay="0"/>
                            </p:stCondLst>
                            <p:childTnLst>
                              <p:par>
                                <p:cTn id="279" presetID="1" presetClass="entr" presetSubtype="0" fill="hold" grpId="0" nodeType="clickEffect">
                                  <p:stCondLst>
                                    <p:cond delay="0"/>
                                  </p:stCondLst>
                                  <p:childTnLst>
                                    <p:set>
                                      <p:cBhvr>
                                        <p:cTn id="280" dur="1" fill="hold">
                                          <p:stCondLst>
                                            <p:cond delay="0"/>
                                          </p:stCondLst>
                                        </p:cTn>
                                        <p:tgtEl>
                                          <p:spTgt spid="153"/>
                                        </p:tgtEl>
                                        <p:attrNameLst>
                                          <p:attrName>style.visibility</p:attrName>
                                        </p:attrNameLst>
                                      </p:cBhvr>
                                      <p:to>
                                        <p:strVal val="visible"/>
                                      </p:to>
                                    </p:set>
                                  </p:childTnLst>
                                </p:cTn>
                              </p:par>
                            </p:childTnLst>
                          </p:cTn>
                        </p:par>
                      </p:childTnLst>
                    </p:cTn>
                  </p:par>
                  <p:par>
                    <p:cTn id="281" fill="hold">
                      <p:stCondLst>
                        <p:cond delay="indefinite"/>
                      </p:stCondLst>
                      <p:childTnLst>
                        <p:par>
                          <p:cTn id="282" fill="hold">
                            <p:stCondLst>
                              <p:cond delay="0"/>
                            </p:stCondLst>
                            <p:childTnLst>
                              <p:par>
                                <p:cTn id="283" presetID="3" presetClass="emph" presetSubtype="2" fill="hold" grpId="3" nodeType="clickEffect">
                                  <p:stCondLst>
                                    <p:cond delay="0"/>
                                  </p:stCondLst>
                                  <p:childTnLst>
                                    <p:animClr clrSpc="rgb" dir="cw">
                                      <p:cBhvr override="childStyle">
                                        <p:cTn id="284" dur="100" fill="hold"/>
                                        <p:tgtEl>
                                          <p:spTgt spid="163">
                                            <p:txEl>
                                              <p:charRg st="4294967295" end="4294967295"/>
                                            </p:txEl>
                                          </p:spTgt>
                                        </p:tgtEl>
                                        <p:attrNameLst>
                                          <p:attrName>style.color</p:attrName>
                                        </p:attrNameLst>
                                      </p:cBhvr>
                                      <p:to>
                                        <a:schemeClr val="accent1"/>
                                      </p:to>
                                    </p:animClr>
                                  </p:childTnLst>
                                </p:cTn>
                              </p:par>
                            </p:childTnLst>
                          </p:cTn>
                        </p:par>
                      </p:childTnLst>
                    </p:cTn>
                  </p:par>
                  <p:par>
                    <p:cTn id="285" fill="hold">
                      <p:stCondLst>
                        <p:cond delay="indefinite"/>
                      </p:stCondLst>
                      <p:childTnLst>
                        <p:par>
                          <p:cTn id="286" fill="hold">
                            <p:stCondLst>
                              <p:cond delay="0"/>
                            </p:stCondLst>
                            <p:childTnLst>
                              <p:par>
                                <p:cTn id="287" presetID="1" presetClass="entr" presetSubtype="0" fill="hold" grpId="0" nodeType="clickEffect">
                                  <p:stCondLst>
                                    <p:cond delay="0"/>
                                  </p:stCondLst>
                                  <p:childTnLst>
                                    <p:set>
                                      <p:cBhvr>
                                        <p:cTn id="288" dur="1" fill="hold">
                                          <p:stCondLst>
                                            <p:cond delay="0"/>
                                          </p:stCondLst>
                                        </p:cTn>
                                        <p:tgtEl>
                                          <p:spTgt spid="161"/>
                                        </p:tgtEl>
                                        <p:attrNameLst>
                                          <p:attrName>style.visibility</p:attrName>
                                        </p:attrNameLst>
                                      </p:cBhvr>
                                      <p:to>
                                        <p:strVal val="visible"/>
                                      </p:to>
                                    </p:set>
                                  </p:childTnLst>
                                </p:cTn>
                              </p:par>
                              <p:par>
                                <p:cTn id="289" presetID="1" presetClass="entr" presetSubtype="0" fill="hold" grpId="0" nodeType="withEffect">
                                  <p:stCondLst>
                                    <p:cond delay="0"/>
                                  </p:stCondLst>
                                  <p:childTnLst>
                                    <p:set>
                                      <p:cBhvr>
                                        <p:cTn id="290" dur="1" fill="hold">
                                          <p:stCondLst>
                                            <p:cond delay="0"/>
                                          </p:stCondLst>
                                        </p:cTn>
                                        <p:tgtEl>
                                          <p:spTgt spid="218"/>
                                        </p:tgtEl>
                                        <p:attrNameLst>
                                          <p:attrName>style.visibility</p:attrName>
                                        </p:attrNameLst>
                                      </p:cBhvr>
                                      <p:to>
                                        <p:strVal val="visible"/>
                                      </p:to>
                                    </p:set>
                                  </p:childTnLst>
                                </p:cTn>
                              </p:par>
                            </p:childTnLst>
                          </p:cTn>
                        </p:par>
                      </p:childTnLst>
                    </p:cTn>
                  </p:par>
                  <p:par>
                    <p:cTn id="291" fill="hold">
                      <p:stCondLst>
                        <p:cond delay="indefinite"/>
                      </p:stCondLst>
                      <p:childTnLst>
                        <p:par>
                          <p:cTn id="292" fill="hold">
                            <p:stCondLst>
                              <p:cond delay="0"/>
                            </p:stCondLst>
                            <p:childTnLst>
                              <p:par>
                                <p:cTn id="293" presetID="1" presetClass="entr" presetSubtype="0" fill="hold" grpId="0" nodeType="clickEffect">
                                  <p:stCondLst>
                                    <p:cond delay="0"/>
                                  </p:stCondLst>
                                  <p:childTnLst>
                                    <p:set>
                                      <p:cBhvr>
                                        <p:cTn id="294" dur="1" fill="hold">
                                          <p:stCondLst>
                                            <p:cond delay="0"/>
                                          </p:stCondLst>
                                        </p:cTn>
                                        <p:tgtEl>
                                          <p:spTgt spid="152"/>
                                        </p:tgtEl>
                                        <p:attrNameLst>
                                          <p:attrName>style.visibility</p:attrName>
                                        </p:attrNameLst>
                                      </p:cBhvr>
                                      <p:to>
                                        <p:strVal val="visible"/>
                                      </p:to>
                                    </p:set>
                                  </p:childTnLst>
                                </p:cTn>
                              </p:par>
                            </p:childTnLst>
                          </p:cTn>
                        </p:par>
                      </p:childTnLst>
                    </p:cTn>
                  </p:par>
                  <p:par>
                    <p:cTn id="295" fill="hold">
                      <p:stCondLst>
                        <p:cond delay="indefinite"/>
                      </p:stCondLst>
                      <p:childTnLst>
                        <p:par>
                          <p:cTn id="296" fill="hold">
                            <p:stCondLst>
                              <p:cond delay="0"/>
                            </p:stCondLst>
                            <p:childTnLst>
                              <p:par>
                                <p:cTn id="297" presetID="1" presetClass="entr" presetSubtype="0" fill="hold" nodeType="clickEffect">
                                  <p:stCondLst>
                                    <p:cond delay="0"/>
                                  </p:stCondLst>
                                  <p:childTnLst>
                                    <p:set>
                                      <p:cBhvr>
                                        <p:cTn id="298" dur="1" fill="hold">
                                          <p:stCondLst>
                                            <p:cond delay="0"/>
                                          </p:stCondLst>
                                        </p:cTn>
                                        <p:tgtEl>
                                          <p:spTgt spid="149"/>
                                        </p:tgtEl>
                                        <p:attrNameLst>
                                          <p:attrName>style.visibility</p:attrName>
                                        </p:attrNameLst>
                                      </p:cBhvr>
                                      <p:to>
                                        <p:strVal val="visible"/>
                                      </p:to>
                                    </p:set>
                                  </p:childTnLst>
                                </p:cTn>
                              </p:par>
                              <p:par>
                                <p:cTn id="299" presetID="64" presetClass="path" presetSubtype="0" fill="remove" nodeType="withEffect">
                                  <p:stCondLst>
                                    <p:cond delay="0"/>
                                  </p:stCondLst>
                                  <p:childTnLst>
                                    <p:animMotion origin="layout" path="M 1.94444E-6 -1.11985E-6 L 1.94444E-6 -0.10527 " pathEditMode="relative" rAng="0" ptsTypes="AA">
                                      <p:cBhvr>
                                        <p:cTn id="300" dur="500" spd="-100000" fill="hold"/>
                                        <p:tgtEl>
                                          <p:spTgt spid="149"/>
                                        </p:tgtEl>
                                        <p:attrNameLst>
                                          <p:attrName>ppt_x</p:attrName>
                                          <p:attrName>ppt_y</p:attrName>
                                        </p:attrNameLst>
                                      </p:cBhvr>
                                      <p:rCtr x="0" y="-5275"/>
                                    </p:animMotion>
                                  </p:childTnLst>
                                </p:cTn>
                              </p:par>
                            </p:childTnLst>
                          </p:cTn>
                        </p:par>
                      </p:childTnLst>
                    </p:cTn>
                  </p:par>
                  <p:par>
                    <p:cTn id="301" fill="hold">
                      <p:stCondLst>
                        <p:cond delay="indefinite"/>
                      </p:stCondLst>
                      <p:childTnLst>
                        <p:par>
                          <p:cTn id="302" fill="hold">
                            <p:stCondLst>
                              <p:cond delay="0"/>
                            </p:stCondLst>
                            <p:childTnLst>
                              <p:par>
                                <p:cTn id="303" presetID="1" presetClass="entr" presetSubtype="0" fill="hold" nodeType="clickEffect">
                                  <p:stCondLst>
                                    <p:cond delay="0"/>
                                  </p:stCondLst>
                                  <p:childTnLst>
                                    <p:set>
                                      <p:cBhvr>
                                        <p:cTn id="304" dur="1" fill="hold">
                                          <p:stCondLst>
                                            <p:cond delay="0"/>
                                          </p:stCondLst>
                                        </p:cTn>
                                        <p:tgtEl>
                                          <p:spTgt spid="151"/>
                                        </p:tgtEl>
                                        <p:attrNameLst>
                                          <p:attrName>style.visibility</p:attrName>
                                        </p:attrNameLst>
                                      </p:cBhvr>
                                      <p:to>
                                        <p:strVal val="visible"/>
                                      </p:to>
                                    </p:set>
                                  </p:childTnLst>
                                </p:cTn>
                              </p:par>
                              <p:par>
                                <p:cTn id="305" presetID="64" presetClass="path" presetSubtype="0" fill="remove" nodeType="withEffect">
                                  <p:stCondLst>
                                    <p:cond delay="0"/>
                                  </p:stCondLst>
                                  <p:childTnLst>
                                    <p:animMotion origin="layout" path="M 3.61111E-6 -3.72513E-6 L -0.01598 -0.1099 " pathEditMode="relative" rAng="0" ptsTypes="AA">
                                      <p:cBhvr>
                                        <p:cTn id="306" dur="500" spd="-100000" fill="hold"/>
                                        <p:tgtEl>
                                          <p:spTgt spid="151"/>
                                        </p:tgtEl>
                                        <p:attrNameLst>
                                          <p:attrName>ppt_x</p:attrName>
                                          <p:attrName>ppt_y</p:attrName>
                                        </p:attrNameLst>
                                      </p:cBhvr>
                                      <p:rCtr x="-799" y="-5507"/>
                                    </p:animMotion>
                                  </p:childTnLst>
                                </p:cTn>
                              </p:par>
                            </p:childTnLst>
                          </p:cTn>
                        </p:par>
                      </p:childTnLst>
                    </p:cTn>
                  </p:par>
                  <p:par>
                    <p:cTn id="307" fill="hold">
                      <p:stCondLst>
                        <p:cond delay="indefinite"/>
                      </p:stCondLst>
                      <p:childTnLst>
                        <p:par>
                          <p:cTn id="308" fill="hold">
                            <p:stCondLst>
                              <p:cond delay="0"/>
                            </p:stCondLst>
                            <p:childTnLst>
                              <p:par>
                                <p:cTn id="309" presetID="1" presetClass="entr" presetSubtype="0" fill="hold" nodeType="clickEffect">
                                  <p:stCondLst>
                                    <p:cond delay="0"/>
                                  </p:stCondLst>
                                  <p:childTnLst>
                                    <p:set>
                                      <p:cBhvr>
                                        <p:cTn id="310" dur="1" fill="hold">
                                          <p:stCondLst>
                                            <p:cond delay="0"/>
                                          </p:stCondLst>
                                        </p:cTn>
                                        <p:tgtEl>
                                          <p:spTgt spid="150"/>
                                        </p:tgtEl>
                                        <p:attrNameLst>
                                          <p:attrName>style.visibility</p:attrName>
                                        </p:attrNameLst>
                                      </p:cBhvr>
                                      <p:to>
                                        <p:strVal val="visible"/>
                                      </p:to>
                                    </p:set>
                                  </p:childTnLst>
                                </p:cTn>
                              </p:par>
                            </p:childTnLst>
                          </p:cTn>
                        </p:par>
                      </p:childTnLst>
                    </p:cTn>
                  </p:par>
                  <p:par>
                    <p:cTn id="311" fill="hold">
                      <p:stCondLst>
                        <p:cond delay="indefinite"/>
                      </p:stCondLst>
                      <p:childTnLst>
                        <p:par>
                          <p:cTn id="312" fill="hold">
                            <p:stCondLst>
                              <p:cond delay="0"/>
                            </p:stCondLst>
                            <p:childTnLst>
                              <p:par>
                                <p:cTn id="313" presetID="1" presetClass="entr" presetSubtype="0" fill="hold" grpId="0" nodeType="clickEffect">
                                  <p:stCondLst>
                                    <p:cond delay="0"/>
                                  </p:stCondLst>
                                  <p:childTnLst>
                                    <p:set>
                                      <p:cBhvr>
                                        <p:cTn id="314" dur="1" fill="hold">
                                          <p:stCondLst>
                                            <p:cond delay="0"/>
                                          </p:stCondLst>
                                        </p:cTn>
                                        <p:tgtEl>
                                          <p:spTgt spid="228"/>
                                        </p:tgtEl>
                                        <p:attrNameLst>
                                          <p:attrName>style.visibility</p:attrName>
                                        </p:attrNameLst>
                                      </p:cBhvr>
                                      <p:to>
                                        <p:strVal val="visible"/>
                                      </p:to>
                                    </p:set>
                                  </p:childTnLst>
                                </p:cTn>
                              </p:par>
                            </p:childTnLst>
                          </p:cTn>
                        </p:par>
                      </p:childTnLst>
                    </p:cTn>
                  </p:par>
                  <p:par>
                    <p:cTn id="315" fill="hold">
                      <p:stCondLst>
                        <p:cond delay="indefinite"/>
                      </p:stCondLst>
                      <p:childTnLst>
                        <p:par>
                          <p:cTn id="316" fill="hold">
                            <p:stCondLst>
                              <p:cond delay="0"/>
                            </p:stCondLst>
                            <p:childTnLst>
                              <p:par>
                                <p:cTn id="317" presetID="1" presetClass="exit" presetSubtype="0" fill="hold" grpId="1" nodeType="clickEffect">
                                  <p:stCondLst>
                                    <p:cond delay="0"/>
                                  </p:stCondLst>
                                  <p:childTnLst>
                                    <p:set>
                                      <p:cBhvr>
                                        <p:cTn id="318" dur="1" fill="hold">
                                          <p:stCondLst>
                                            <p:cond delay="0"/>
                                          </p:stCondLst>
                                        </p:cTn>
                                        <p:tgtEl>
                                          <p:spTgt spid="162"/>
                                        </p:tgtEl>
                                        <p:attrNameLst>
                                          <p:attrName>style.visibility</p:attrName>
                                        </p:attrNameLst>
                                      </p:cBhvr>
                                      <p:to>
                                        <p:strVal val="hidden"/>
                                      </p:to>
                                    </p:set>
                                  </p:childTnLst>
                                </p:cTn>
                              </p:par>
                              <p:par>
                                <p:cTn id="319" presetID="1" presetClass="exit" presetSubtype="0" fill="hold" grpId="1" nodeType="withEffect">
                                  <p:stCondLst>
                                    <p:cond delay="0"/>
                                  </p:stCondLst>
                                  <p:childTnLst>
                                    <p:set>
                                      <p:cBhvr>
                                        <p:cTn id="320" dur="1" fill="hold">
                                          <p:stCondLst>
                                            <p:cond delay="0"/>
                                          </p:stCondLst>
                                        </p:cTn>
                                        <p:tgtEl>
                                          <p:spTgt spid="217"/>
                                        </p:tgtEl>
                                        <p:attrNameLst>
                                          <p:attrName>style.visibility</p:attrName>
                                        </p:attrNameLst>
                                      </p:cBhvr>
                                      <p:to>
                                        <p:strVal val="hidden"/>
                                      </p:to>
                                    </p:set>
                                  </p:childTnLst>
                                </p:cTn>
                              </p:par>
                              <p:par>
                                <p:cTn id="321" presetID="3" presetClass="emph" presetSubtype="2" fill="hold" grpId="1" nodeType="withEffect">
                                  <p:stCondLst>
                                    <p:cond delay="0"/>
                                  </p:stCondLst>
                                  <p:childTnLst>
                                    <p:animClr clrSpc="rgb" dir="cw">
                                      <p:cBhvr override="childStyle">
                                        <p:cTn id="322" dur="500" fill="hold"/>
                                        <p:tgtEl>
                                          <p:spTgt spid="163"/>
                                        </p:tgtEl>
                                        <p:attrNameLst>
                                          <p:attrName>style.color</p:attrName>
                                        </p:attrNameLst>
                                      </p:cBhvr>
                                      <p:to>
                                        <a:schemeClr val="tx1"/>
                                      </p:to>
                                    </p:animClr>
                                  </p:childTnLst>
                                </p:cTn>
                              </p:par>
                              <p:par>
                                <p:cTn id="323" presetID="1" presetClass="exit" presetSubtype="0" fill="hold" grpId="2" nodeType="withEffect">
                                  <p:stCondLst>
                                    <p:cond delay="0"/>
                                  </p:stCondLst>
                                  <p:childTnLst>
                                    <p:set>
                                      <p:cBhvr>
                                        <p:cTn id="324" dur="1" fill="hold">
                                          <p:stCondLst>
                                            <p:cond delay="0"/>
                                          </p:stCondLst>
                                        </p:cTn>
                                        <p:tgtEl>
                                          <p:spTgt spid="166"/>
                                        </p:tgtEl>
                                        <p:attrNameLst>
                                          <p:attrName>style.visibility</p:attrName>
                                        </p:attrNameLst>
                                      </p:cBhvr>
                                      <p:to>
                                        <p:strVal val="hidden"/>
                                      </p:to>
                                    </p:set>
                                  </p:childTnLst>
                                </p:cTn>
                              </p:par>
                              <p:par>
                                <p:cTn id="325" presetID="1" presetClass="exit" presetSubtype="0" fill="hold" grpId="1" nodeType="withEffect">
                                  <p:stCondLst>
                                    <p:cond delay="0"/>
                                  </p:stCondLst>
                                  <p:childTnLst>
                                    <p:set>
                                      <p:cBhvr>
                                        <p:cTn id="326" dur="1" fill="hold">
                                          <p:stCondLst>
                                            <p:cond delay="0"/>
                                          </p:stCondLst>
                                        </p:cTn>
                                        <p:tgtEl>
                                          <p:spTgt spid="219"/>
                                        </p:tgtEl>
                                        <p:attrNameLst>
                                          <p:attrName>style.visibility</p:attrName>
                                        </p:attrNameLst>
                                      </p:cBhvr>
                                      <p:to>
                                        <p:strVal val="hidden"/>
                                      </p:to>
                                    </p:set>
                                  </p:childTnLst>
                                </p:cTn>
                              </p:par>
                              <p:par>
                                <p:cTn id="327" presetID="1" presetClass="exit" presetSubtype="0" fill="hold" grpId="2" nodeType="withEffect">
                                  <p:stCondLst>
                                    <p:cond delay="0"/>
                                  </p:stCondLst>
                                  <p:childTnLst>
                                    <p:set>
                                      <p:cBhvr>
                                        <p:cTn id="328" dur="1" fill="hold">
                                          <p:stCondLst>
                                            <p:cond delay="0"/>
                                          </p:stCondLst>
                                        </p:cTn>
                                        <p:tgtEl>
                                          <p:spTgt spid="160"/>
                                        </p:tgtEl>
                                        <p:attrNameLst>
                                          <p:attrName>style.visibility</p:attrName>
                                        </p:attrNameLst>
                                      </p:cBhvr>
                                      <p:to>
                                        <p:strVal val="hidden"/>
                                      </p:to>
                                    </p:set>
                                  </p:childTnLst>
                                </p:cTn>
                              </p:par>
                              <p:par>
                                <p:cTn id="329" presetID="1" presetClass="exit" presetSubtype="0" fill="hold" grpId="2" nodeType="withEffect">
                                  <p:stCondLst>
                                    <p:cond delay="0"/>
                                  </p:stCondLst>
                                  <p:childTnLst>
                                    <p:set>
                                      <p:cBhvr>
                                        <p:cTn id="330" dur="1" fill="hold">
                                          <p:stCondLst>
                                            <p:cond delay="0"/>
                                          </p:stCondLst>
                                        </p:cTn>
                                        <p:tgtEl>
                                          <p:spTgt spid="161"/>
                                        </p:tgtEl>
                                        <p:attrNameLst>
                                          <p:attrName>style.visibility</p:attrName>
                                        </p:attrNameLst>
                                      </p:cBhvr>
                                      <p:to>
                                        <p:strVal val="hidden"/>
                                      </p:to>
                                    </p:set>
                                  </p:childTnLst>
                                </p:cTn>
                              </p:par>
                              <p:par>
                                <p:cTn id="331" presetID="1" presetClass="exit" presetSubtype="0" fill="hold" grpId="1" nodeType="withEffect">
                                  <p:stCondLst>
                                    <p:cond delay="0"/>
                                  </p:stCondLst>
                                  <p:childTnLst>
                                    <p:set>
                                      <p:cBhvr>
                                        <p:cTn id="332" dur="1" fill="hold">
                                          <p:stCondLst>
                                            <p:cond delay="0"/>
                                          </p:stCondLst>
                                        </p:cTn>
                                        <p:tgtEl>
                                          <p:spTgt spid="218"/>
                                        </p:tgtEl>
                                        <p:attrNameLst>
                                          <p:attrName>style.visibility</p:attrName>
                                        </p:attrNameLst>
                                      </p:cBhvr>
                                      <p:to>
                                        <p:strVal val="hidden"/>
                                      </p:to>
                                    </p:set>
                                  </p:childTnLst>
                                </p:cTn>
                              </p:par>
                              <p:par>
                                <p:cTn id="333" presetID="3" presetClass="emph" presetSubtype="2" fill="hold" grpId="1" nodeType="withEffect">
                                  <p:stCondLst>
                                    <p:cond delay="0"/>
                                  </p:stCondLst>
                                  <p:childTnLst>
                                    <p:animClr clrSpc="rgb" dir="cw">
                                      <p:cBhvr override="childStyle">
                                        <p:cTn id="334" dur="500" fill="hold"/>
                                        <p:tgtEl>
                                          <p:spTgt spid="153"/>
                                        </p:tgtEl>
                                        <p:attrNameLst>
                                          <p:attrName>style.color</p:attrName>
                                        </p:attrNameLst>
                                      </p:cBhvr>
                                      <p:to>
                                        <a:schemeClr val="tx1"/>
                                      </p:to>
                                    </p:animClr>
                                  </p:childTnLst>
                                </p:cTn>
                              </p:par>
                              <p:par>
                                <p:cTn id="335" presetID="3" presetClass="emph" presetSubtype="2" fill="hold" grpId="1" nodeType="withEffect">
                                  <p:stCondLst>
                                    <p:cond delay="0"/>
                                  </p:stCondLst>
                                  <p:childTnLst>
                                    <p:animClr clrSpc="rgb" dir="cw">
                                      <p:cBhvr override="childStyle">
                                        <p:cTn id="336" dur="500" fill="hold"/>
                                        <p:tgtEl>
                                          <p:spTgt spid="152"/>
                                        </p:tgtEl>
                                        <p:attrNameLst>
                                          <p:attrName>style.color</p:attrName>
                                        </p:attrNameLst>
                                      </p:cBhvr>
                                      <p:to>
                                        <a:schemeClr val="tx1"/>
                                      </p:to>
                                    </p:animClr>
                                  </p:childTnLst>
                                </p:cTn>
                              </p:par>
                            </p:childTnLst>
                          </p:cTn>
                        </p:par>
                      </p:childTnLst>
                    </p:cTn>
                  </p:par>
                  <p:par>
                    <p:cTn id="337" fill="hold">
                      <p:stCondLst>
                        <p:cond delay="indefinite"/>
                      </p:stCondLst>
                      <p:childTnLst>
                        <p:par>
                          <p:cTn id="338" fill="hold">
                            <p:stCondLst>
                              <p:cond delay="0"/>
                            </p:stCondLst>
                            <p:childTnLst>
                              <p:par>
                                <p:cTn id="339" presetID="1" presetClass="entr" presetSubtype="0" fill="hold" grpId="0" nodeType="clickEffect">
                                  <p:stCondLst>
                                    <p:cond delay="0"/>
                                  </p:stCondLst>
                                  <p:childTnLst>
                                    <p:set>
                                      <p:cBhvr>
                                        <p:cTn id="340" dur="1" fill="hold">
                                          <p:stCondLst>
                                            <p:cond delay="0"/>
                                          </p:stCondLst>
                                        </p:cTn>
                                        <p:tgtEl>
                                          <p:spTgt spid="226"/>
                                        </p:tgtEl>
                                        <p:attrNameLst>
                                          <p:attrName>style.visibility</p:attrName>
                                        </p:attrNameLst>
                                      </p:cBhvr>
                                      <p:to>
                                        <p:strVal val="visible"/>
                                      </p:to>
                                    </p:set>
                                  </p:childTnLst>
                                </p:cTn>
                              </p:par>
                            </p:childTnLst>
                          </p:cTn>
                        </p:par>
                      </p:childTnLst>
                    </p:cTn>
                  </p:par>
                  <p:par>
                    <p:cTn id="341" fill="hold">
                      <p:stCondLst>
                        <p:cond delay="indefinite"/>
                      </p:stCondLst>
                      <p:childTnLst>
                        <p:par>
                          <p:cTn id="342" fill="hold">
                            <p:stCondLst>
                              <p:cond delay="0"/>
                            </p:stCondLst>
                            <p:childTnLst>
                              <p:par>
                                <p:cTn id="343" presetID="1" presetClass="entr" presetSubtype="0" fill="hold" nodeType="clickEffect">
                                  <p:stCondLst>
                                    <p:cond delay="0"/>
                                  </p:stCondLst>
                                  <p:childTnLst>
                                    <p:set>
                                      <p:cBhvr>
                                        <p:cTn id="344" dur="1" fill="hold">
                                          <p:stCondLst>
                                            <p:cond delay="0"/>
                                          </p:stCondLst>
                                        </p:cTn>
                                        <p:tgtEl>
                                          <p:spTgt spid="131"/>
                                        </p:tgtEl>
                                        <p:attrNameLst>
                                          <p:attrName>style.visibility</p:attrName>
                                        </p:attrNameLst>
                                      </p:cBhvr>
                                      <p:to>
                                        <p:strVal val="visible"/>
                                      </p:to>
                                    </p:set>
                                  </p:childTnLst>
                                </p:cTn>
                              </p:par>
                              <p:par>
                                <p:cTn id="345" presetID="1" presetClass="entr" presetSubtype="0" fill="hold" grpId="0" nodeType="withEffect">
                                  <p:stCondLst>
                                    <p:cond delay="0"/>
                                  </p:stCondLst>
                                  <p:childTnLst>
                                    <p:set>
                                      <p:cBhvr>
                                        <p:cTn id="346" dur="1" fill="hold">
                                          <p:stCondLst>
                                            <p:cond delay="0"/>
                                          </p:stCondLst>
                                        </p:cTn>
                                        <p:tgtEl>
                                          <p:spTgt spid="132"/>
                                        </p:tgtEl>
                                        <p:attrNameLst>
                                          <p:attrName>style.visibility</p:attrName>
                                        </p:attrNameLst>
                                      </p:cBhvr>
                                      <p:to>
                                        <p:strVal val="visible"/>
                                      </p:to>
                                    </p:set>
                                  </p:childTnLst>
                                </p:cTn>
                              </p:par>
                              <p:par>
                                <p:cTn id="347" presetID="1" presetClass="entr" presetSubtype="0" fill="hold" nodeType="withEffect">
                                  <p:stCondLst>
                                    <p:cond delay="0"/>
                                  </p:stCondLst>
                                  <p:childTnLst>
                                    <p:set>
                                      <p:cBhvr>
                                        <p:cTn id="348" dur="1" fill="hold">
                                          <p:stCondLst>
                                            <p:cond delay="0"/>
                                          </p:stCondLst>
                                        </p:cTn>
                                        <p:tgtEl>
                                          <p:spTgt spid="133"/>
                                        </p:tgtEl>
                                        <p:attrNameLst>
                                          <p:attrName>style.visibility</p:attrName>
                                        </p:attrNameLst>
                                      </p:cBhvr>
                                      <p:to>
                                        <p:strVal val="visible"/>
                                      </p:to>
                                    </p:set>
                                  </p:childTnLst>
                                </p:cTn>
                              </p:par>
                              <p:par>
                                <p:cTn id="349" presetID="1" presetClass="entr" presetSubtype="0" fill="hold" grpId="0" nodeType="withEffect">
                                  <p:stCondLst>
                                    <p:cond delay="0"/>
                                  </p:stCondLst>
                                  <p:childTnLst>
                                    <p:set>
                                      <p:cBhvr>
                                        <p:cTn id="350" dur="1" fill="hold">
                                          <p:stCondLst>
                                            <p:cond delay="0"/>
                                          </p:stCondLst>
                                        </p:cTn>
                                        <p:tgtEl>
                                          <p:spTgt spid="167"/>
                                        </p:tgtEl>
                                        <p:attrNameLst>
                                          <p:attrName>style.visibility</p:attrName>
                                        </p:attrNameLst>
                                      </p:cBhvr>
                                      <p:to>
                                        <p:strVal val="visible"/>
                                      </p:to>
                                    </p:set>
                                  </p:childTnLst>
                                </p:cTn>
                              </p:par>
                            </p:childTnLst>
                          </p:cTn>
                        </p:par>
                      </p:childTnLst>
                    </p:cTn>
                  </p:par>
                  <p:par>
                    <p:cTn id="351" fill="hold">
                      <p:stCondLst>
                        <p:cond delay="indefinite"/>
                      </p:stCondLst>
                      <p:childTnLst>
                        <p:par>
                          <p:cTn id="352" fill="hold">
                            <p:stCondLst>
                              <p:cond delay="0"/>
                            </p:stCondLst>
                            <p:childTnLst>
                              <p:par>
                                <p:cTn id="353" presetID="1" presetClass="entr" presetSubtype="0" fill="hold" nodeType="clickEffect">
                                  <p:stCondLst>
                                    <p:cond delay="0"/>
                                  </p:stCondLst>
                                  <p:childTnLst>
                                    <p:set>
                                      <p:cBhvr>
                                        <p:cTn id="354" dur="1" fill="hold">
                                          <p:stCondLst>
                                            <p:cond delay="0"/>
                                          </p:stCondLst>
                                        </p:cTn>
                                        <p:tgtEl>
                                          <p:spTgt spid="156"/>
                                        </p:tgtEl>
                                        <p:attrNameLst>
                                          <p:attrName>style.visibility</p:attrName>
                                        </p:attrNameLst>
                                      </p:cBhvr>
                                      <p:to>
                                        <p:strVal val="visible"/>
                                      </p:to>
                                    </p:set>
                                  </p:childTnLst>
                                </p:cTn>
                              </p:par>
                            </p:childTnLst>
                          </p:cTn>
                        </p:par>
                      </p:childTnLst>
                    </p:cTn>
                  </p:par>
                  <p:par>
                    <p:cTn id="355" fill="hold">
                      <p:stCondLst>
                        <p:cond delay="indefinite"/>
                      </p:stCondLst>
                      <p:childTnLst>
                        <p:par>
                          <p:cTn id="356" fill="hold">
                            <p:stCondLst>
                              <p:cond delay="0"/>
                            </p:stCondLst>
                            <p:childTnLst>
                              <p:par>
                                <p:cTn id="357" presetID="1" presetClass="entr" presetSubtype="0" fill="hold" grpId="0" nodeType="clickEffect">
                                  <p:stCondLst>
                                    <p:cond delay="0"/>
                                  </p:stCondLst>
                                  <p:childTnLst>
                                    <p:set>
                                      <p:cBhvr>
                                        <p:cTn id="358" dur="1" fill="hold">
                                          <p:stCondLst>
                                            <p:cond delay="0"/>
                                          </p:stCondLst>
                                        </p:cTn>
                                        <p:tgtEl>
                                          <p:spTgt spid="233"/>
                                        </p:tgtEl>
                                        <p:attrNameLst>
                                          <p:attrName>style.visibility</p:attrName>
                                        </p:attrNameLst>
                                      </p:cBhvr>
                                      <p:to>
                                        <p:strVal val="visible"/>
                                      </p:to>
                                    </p:set>
                                  </p:childTnLst>
                                </p:cTn>
                              </p:par>
                              <p:par>
                                <p:cTn id="359" presetID="35" presetClass="emph" presetSubtype="0" repeatCount="10000" fill="hold" grpId="1" nodeType="withEffect">
                                  <p:stCondLst>
                                    <p:cond delay="0"/>
                                  </p:stCondLst>
                                  <p:childTnLst>
                                    <p:anim calcmode="discrete" valueType="str">
                                      <p:cBhvr>
                                        <p:cTn id="360" dur="500" fill="hold"/>
                                        <p:tgtEl>
                                          <p:spTgt spid="233"/>
                                        </p:tgtEl>
                                        <p:attrNameLst>
                                          <p:attrName>style.visibility</p:attrName>
                                        </p:attrNameLst>
                                      </p:cBhvr>
                                      <p:tavLst>
                                        <p:tav tm="0">
                                          <p:val>
                                            <p:strVal val="hidden"/>
                                          </p:val>
                                        </p:tav>
                                        <p:tav tm="50000">
                                          <p:val>
                                            <p:strVal val="visible"/>
                                          </p:val>
                                        </p:tav>
                                      </p:tavLst>
                                    </p:anim>
                                  </p:childTnLst>
                                </p:cTn>
                              </p:par>
                            </p:childTnLst>
                          </p:cTn>
                        </p:par>
                      </p:childTnLst>
                    </p:cTn>
                  </p:par>
                  <p:par>
                    <p:cTn id="361" fill="hold">
                      <p:stCondLst>
                        <p:cond delay="indefinite"/>
                      </p:stCondLst>
                      <p:childTnLst>
                        <p:par>
                          <p:cTn id="362" fill="hold">
                            <p:stCondLst>
                              <p:cond delay="0"/>
                            </p:stCondLst>
                            <p:childTnLst>
                              <p:par>
                                <p:cTn id="363" presetID="22" presetClass="entr" presetSubtype="8" fill="hold" grpId="0" nodeType="clickEffect">
                                  <p:stCondLst>
                                    <p:cond delay="0"/>
                                  </p:stCondLst>
                                  <p:childTnLst>
                                    <p:set>
                                      <p:cBhvr>
                                        <p:cTn id="364" dur="1" fill="hold">
                                          <p:stCondLst>
                                            <p:cond delay="0"/>
                                          </p:stCondLst>
                                        </p:cTn>
                                        <p:tgtEl>
                                          <p:spTgt spid="232"/>
                                        </p:tgtEl>
                                        <p:attrNameLst>
                                          <p:attrName>style.visibility</p:attrName>
                                        </p:attrNameLst>
                                      </p:cBhvr>
                                      <p:to>
                                        <p:strVal val="visible"/>
                                      </p:to>
                                    </p:set>
                                    <p:animEffect transition="in" filter="wipe(left)">
                                      <p:cBhvr>
                                        <p:cTn id="365" dur="500"/>
                                        <p:tgtEl>
                                          <p:spTgt spid="232"/>
                                        </p:tgtEl>
                                      </p:cBhvr>
                                    </p:animEffect>
                                  </p:childTnLst>
                                </p:cTn>
                              </p:par>
                            </p:childTnLst>
                          </p:cTn>
                        </p:par>
                      </p:childTnLst>
                    </p:cTn>
                  </p:par>
                  <p:par>
                    <p:cTn id="366" fill="hold">
                      <p:stCondLst>
                        <p:cond delay="indefinite"/>
                      </p:stCondLst>
                      <p:childTnLst>
                        <p:par>
                          <p:cTn id="367" fill="hold">
                            <p:stCondLst>
                              <p:cond delay="0"/>
                            </p:stCondLst>
                            <p:childTnLst>
                              <p:par>
                                <p:cTn id="368" presetID="1" presetClass="entr" presetSubtype="0" fill="hold" grpId="0" nodeType="clickEffect">
                                  <p:stCondLst>
                                    <p:cond delay="0"/>
                                  </p:stCondLst>
                                  <p:childTnLst>
                                    <p:set>
                                      <p:cBhvr>
                                        <p:cTn id="369" dur="1" fill="hold">
                                          <p:stCondLst>
                                            <p:cond delay="0"/>
                                          </p:stCondLst>
                                        </p:cTn>
                                        <p:tgtEl>
                                          <p:spTgt spid="230"/>
                                        </p:tgtEl>
                                        <p:attrNameLst>
                                          <p:attrName>style.visibility</p:attrName>
                                        </p:attrNameLst>
                                      </p:cBhvr>
                                      <p:to>
                                        <p:strVal val="visible"/>
                                      </p:to>
                                    </p:set>
                                  </p:childTnLst>
                                </p:cTn>
                              </p:par>
                              <p:par>
                                <p:cTn id="370" presetID="35" presetClass="emph" presetSubtype="0" repeatCount="10000" fill="hold" grpId="1" nodeType="withEffect">
                                  <p:stCondLst>
                                    <p:cond delay="0"/>
                                  </p:stCondLst>
                                  <p:childTnLst>
                                    <p:anim calcmode="discrete" valueType="str">
                                      <p:cBhvr>
                                        <p:cTn id="371" dur="500" fill="hold"/>
                                        <p:tgtEl>
                                          <p:spTgt spid="230"/>
                                        </p:tgtEl>
                                        <p:attrNameLst>
                                          <p:attrName>style.visibility</p:attrName>
                                        </p:attrNameLst>
                                      </p:cBhvr>
                                      <p:tavLst>
                                        <p:tav tm="0">
                                          <p:val>
                                            <p:strVal val="hidden"/>
                                          </p:val>
                                        </p:tav>
                                        <p:tav tm="50000">
                                          <p:val>
                                            <p:strVal val="visible"/>
                                          </p:val>
                                        </p:tav>
                                      </p:tavLst>
                                    </p:anim>
                                  </p:childTnLst>
                                </p:cTn>
                              </p:par>
                            </p:childTnLst>
                          </p:cTn>
                        </p:par>
                      </p:childTnLst>
                    </p:cTn>
                  </p:par>
                  <p:par>
                    <p:cTn id="372" fill="hold">
                      <p:stCondLst>
                        <p:cond delay="indefinite"/>
                      </p:stCondLst>
                      <p:childTnLst>
                        <p:par>
                          <p:cTn id="373" fill="hold">
                            <p:stCondLst>
                              <p:cond delay="0"/>
                            </p:stCondLst>
                            <p:childTnLst>
                              <p:par>
                                <p:cTn id="374" presetID="22" presetClass="entr" presetSubtype="2" fill="hold" grpId="0" nodeType="clickEffect">
                                  <p:stCondLst>
                                    <p:cond delay="0"/>
                                  </p:stCondLst>
                                  <p:childTnLst>
                                    <p:set>
                                      <p:cBhvr>
                                        <p:cTn id="375" dur="1" fill="hold">
                                          <p:stCondLst>
                                            <p:cond delay="0"/>
                                          </p:stCondLst>
                                        </p:cTn>
                                        <p:tgtEl>
                                          <p:spTgt spid="231"/>
                                        </p:tgtEl>
                                        <p:attrNameLst>
                                          <p:attrName>style.visibility</p:attrName>
                                        </p:attrNameLst>
                                      </p:cBhvr>
                                      <p:to>
                                        <p:strVal val="visible"/>
                                      </p:to>
                                    </p:set>
                                    <p:animEffect transition="in" filter="wipe(right)">
                                      <p:cBhvr>
                                        <p:cTn id="376" dur="500"/>
                                        <p:tgtEl>
                                          <p:spTgt spid="231"/>
                                        </p:tgtEl>
                                      </p:cBhvr>
                                    </p:animEffect>
                                  </p:childTnLst>
                                </p:cTn>
                              </p:par>
                              <p:par>
                                <p:cTn id="377" presetID="1" presetClass="entr" presetSubtype="0" fill="hold" nodeType="withEffect">
                                  <p:stCondLst>
                                    <p:cond delay="0"/>
                                  </p:stCondLst>
                                  <p:childTnLst>
                                    <p:set>
                                      <p:cBhvr>
                                        <p:cTn id="378" dur="1" fill="hold">
                                          <p:stCondLst>
                                            <p:cond delay="0"/>
                                          </p:stCondLst>
                                        </p:cTn>
                                        <p:tgtEl>
                                          <p:spTgt spid="169"/>
                                        </p:tgtEl>
                                        <p:attrNameLst>
                                          <p:attrName>style.visibility</p:attrName>
                                        </p:attrNameLst>
                                      </p:cBhvr>
                                      <p:to>
                                        <p:strVal val="visible"/>
                                      </p:to>
                                    </p:set>
                                  </p:childTnLst>
                                </p:cTn>
                              </p:par>
                              <p:par>
                                <p:cTn id="379" presetID="0" presetClass="path" presetSubtype="0" fill="remove" nodeType="withEffect">
                                  <p:stCondLst>
                                    <p:cond delay="0"/>
                                  </p:stCondLst>
                                  <p:childTnLst>
                                    <p:animMotion origin="layout" path="M 0.26216 -0.0789 C 0.21841 -0.06571 0.04341 -0.01365 -4.16667E-6 -2.93845E-6 " pathEditMode="relative" rAng="0" ptsTypes="aa">
                                      <p:cBhvr>
                                        <p:cTn id="380" dur="500" fill="hold"/>
                                        <p:tgtEl>
                                          <p:spTgt spid="169"/>
                                        </p:tgtEl>
                                        <p:attrNameLst>
                                          <p:attrName>ppt_x</p:attrName>
                                          <p:attrName>ppt_y</p:attrName>
                                        </p:attrNameLst>
                                      </p:cBhvr>
                                      <p:rCtr x="-13108" y="3933"/>
                                    </p:animMotion>
                                  </p:childTnLst>
                                </p:cTn>
                              </p:par>
                            </p:childTnLst>
                          </p:cTn>
                        </p:par>
                        <p:par>
                          <p:cTn id="381" fill="hold">
                            <p:stCondLst>
                              <p:cond delay="500"/>
                            </p:stCondLst>
                            <p:childTnLst>
                              <p:par>
                                <p:cTn id="382" presetID="1" presetClass="entr" presetSubtype="0" fill="hold" nodeType="afterEffect">
                                  <p:stCondLst>
                                    <p:cond delay="0"/>
                                  </p:stCondLst>
                                  <p:childTnLst>
                                    <p:set>
                                      <p:cBhvr>
                                        <p:cTn id="383" dur="1" fill="hold">
                                          <p:stCondLst>
                                            <p:cond delay="0"/>
                                          </p:stCondLst>
                                        </p:cTn>
                                        <p:tgtEl>
                                          <p:spTgt spid="154"/>
                                        </p:tgtEl>
                                        <p:attrNameLst>
                                          <p:attrName>style.visibility</p:attrName>
                                        </p:attrNameLst>
                                      </p:cBhvr>
                                      <p:to>
                                        <p:strVal val="visible"/>
                                      </p:to>
                                    </p:set>
                                  </p:childTnLst>
                                </p:cTn>
                              </p:par>
                              <p:par>
                                <p:cTn id="384" presetID="1" presetClass="entr" presetSubtype="0" fill="hold" grpId="0" nodeType="withEffect">
                                  <p:stCondLst>
                                    <p:cond delay="0"/>
                                  </p:stCondLst>
                                  <p:childTnLst>
                                    <p:set>
                                      <p:cBhvr>
                                        <p:cTn id="385" dur="1" fill="hold">
                                          <p:stCondLst>
                                            <p:cond delay="0"/>
                                          </p:stCondLst>
                                        </p:cTn>
                                        <p:tgtEl>
                                          <p:spTgt spid="155"/>
                                        </p:tgtEl>
                                        <p:attrNameLst>
                                          <p:attrName>style.visibility</p:attrName>
                                        </p:attrNameLst>
                                      </p:cBhvr>
                                      <p:to>
                                        <p:strVal val="visible"/>
                                      </p:to>
                                    </p:set>
                                  </p:childTnLst>
                                </p:cTn>
                              </p:par>
                            </p:childTnLst>
                          </p:cTn>
                        </p:par>
                      </p:childTnLst>
                    </p:cTn>
                  </p:par>
                  <p:par>
                    <p:cTn id="386" fill="hold">
                      <p:stCondLst>
                        <p:cond delay="indefinite"/>
                      </p:stCondLst>
                      <p:childTnLst>
                        <p:par>
                          <p:cTn id="387" fill="hold">
                            <p:stCondLst>
                              <p:cond delay="0"/>
                            </p:stCondLst>
                            <p:childTnLst>
                              <p:par>
                                <p:cTn id="388" presetID="1" presetClass="exit" presetSubtype="0" fill="hold" grpId="2" nodeType="clickEffect">
                                  <p:stCondLst>
                                    <p:cond delay="0"/>
                                  </p:stCondLst>
                                  <p:childTnLst>
                                    <p:set>
                                      <p:cBhvr>
                                        <p:cTn id="389" dur="1" fill="hold">
                                          <p:stCondLst>
                                            <p:cond delay="0"/>
                                          </p:stCondLst>
                                        </p:cTn>
                                        <p:tgtEl>
                                          <p:spTgt spid="233"/>
                                        </p:tgtEl>
                                        <p:attrNameLst>
                                          <p:attrName>style.visibility</p:attrName>
                                        </p:attrNameLst>
                                      </p:cBhvr>
                                      <p:to>
                                        <p:strVal val="hidden"/>
                                      </p:to>
                                    </p:set>
                                  </p:childTnLst>
                                </p:cTn>
                              </p:par>
                              <p:par>
                                <p:cTn id="390" presetID="1" presetClass="exit" presetSubtype="0" fill="hold" grpId="1" nodeType="withEffect">
                                  <p:stCondLst>
                                    <p:cond delay="0"/>
                                  </p:stCondLst>
                                  <p:childTnLst>
                                    <p:set>
                                      <p:cBhvr>
                                        <p:cTn id="391" dur="1" fill="hold">
                                          <p:stCondLst>
                                            <p:cond delay="0"/>
                                          </p:stCondLst>
                                        </p:cTn>
                                        <p:tgtEl>
                                          <p:spTgt spid="232"/>
                                        </p:tgtEl>
                                        <p:attrNameLst>
                                          <p:attrName>style.visibility</p:attrName>
                                        </p:attrNameLst>
                                      </p:cBhvr>
                                      <p:to>
                                        <p:strVal val="hidden"/>
                                      </p:to>
                                    </p:set>
                                  </p:childTnLst>
                                </p:cTn>
                              </p:par>
                              <p:par>
                                <p:cTn id="392" presetID="1" presetClass="exit" presetSubtype="0" fill="hold" grpId="2" nodeType="withEffect">
                                  <p:stCondLst>
                                    <p:cond delay="0"/>
                                  </p:stCondLst>
                                  <p:childTnLst>
                                    <p:set>
                                      <p:cBhvr>
                                        <p:cTn id="393" dur="1" fill="hold">
                                          <p:stCondLst>
                                            <p:cond delay="0"/>
                                          </p:stCondLst>
                                        </p:cTn>
                                        <p:tgtEl>
                                          <p:spTgt spid="230"/>
                                        </p:tgtEl>
                                        <p:attrNameLst>
                                          <p:attrName>style.visibility</p:attrName>
                                        </p:attrNameLst>
                                      </p:cBhvr>
                                      <p:to>
                                        <p:strVal val="hidden"/>
                                      </p:to>
                                    </p:set>
                                  </p:childTnLst>
                                </p:cTn>
                              </p:par>
                              <p:par>
                                <p:cTn id="394" presetID="1" presetClass="exit" presetSubtype="0" fill="hold" grpId="1" nodeType="withEffect">
                                  <p:stCondLst>
                                    <p:cond delay="0"/>
                                  </p:stCondLst>
                                  <p:childTnLst>
                                    <p:set>
                                      <p:cBhvr>
                                        <p:cTn id="395" dur="1" fill="hold">
                                          <p:stCondLst>
                                            <p:cond delay="0"/>
                                          </p:stCondLst>
                                        </p:cTn>
                                        <p:tgtEl>
                                          <p:spTgt spid="231"/>
                                        </p:tgtEl>
                                        <p:attrNameLst>
                                          <p:attrName>style.visibility</p:attrName>
                                        </p:attrNameLst>
                                      </p:cBhvr>
                                      <p:to>
                                        <p:strVal val="hidden"/>
                                      </p:to>
                                    </p:set>
                                  </p:childTnLst>
                                </p:cTn>
                              </p:par>
                            </p:childTnLst>
                          </p:cTn>
                        </p:par>
                      </p:childTnLst>
                    </p:cTn>
                  </p:par>
                  <p:par>
                    <p:cTn id="396" fill="hold">
                      <p:stCondLst>
                        <p:cond delay="indefinite"/>
                      </p:stCondLst>
                      <p:childTnLst>
                        <p:par>
                          <p:cTn id="397" fill="hold">
                            <p:stCondLst>
                              <p:cond delay="0"/>
                            </p:stCondLst>
                            <p:childTnLst>
                              <p:par>
                                <p:cTn id="398" presetID="1" presetClass="entr" presetSubtype="0" fill="hold" grpId="0" nodeType="clickEffect">
                                  <p:stCondLst>
                                    <p:cond delay="0"/>
                                  </p:stCondLst>
                                  <p:childTnLst>
                                    <p:set>
                                      <p:cBhvr>
                                        <p:cTn id="399" dur="1" fill="hold">
                                          <p:stCondLst>
                                            <p:cond delay="0"/>
                                          </p:stCondLst>
                                        </p:cTn>
                                        <p:tgtEl>
                                          <p:spTgt spid="236"/>
                                        </p:tgtEl>
                                        <p:attrNameLst>
                                          <p:attrName>style.visibility</p:attrName>
                                        </p:attrNameLst>
                                      </p:cBhvr>
                                      <p:to>
                                        <p:strVal val="visible"/>
                                      </p:to>
                                    </p:set>
                                  </p:childTnLst>
                                </p:cTn>
                              </p:par>
                              <p:par>
                                <p:cTn id="400" presetID="35" presetClass="emph" presetSubtype="0" repeatCount="10000" fill="hold" grpId="1" nodeType="withEffect">
                                  <p:stCondLst>
                                    <p:cond delay="0"/>
                                  </p:stCondLst>
                                  <p:childTnLst>
                                    <p:anim calcmode="discrete" valueType="str">
                                      <p:cBhvr>
                                        <p:cTn id="401" dur="500" fill="hold"/>
                                        <p:tgtEl>
                                          <p:spTgt spid="236"/>
                                        </p:tgtEl>
                                        <p:attrNameLst>
                                          <p:attrName>style.visibility</p:attrName>
                                        </p:attrNameLst>
                                      </p:cBhvr>
                                      <p:tavLst>
                                        <p:tav tm="0">
                                          <p:val>
                                            <p:strVal val="hidden"/>
                                          </p:val>
                                        </p:tav>
                                        <p:tav tm="50000">
                                          <p:val>
                                            <p:strVal val="visible"/>
                                          </p:val>
                                        </p:tav>
                                      </p:tavLst>
                                    </p:anim>
                                  </p:childTnLst>
                                </p:cTn>
                              </p:par>
                            </p:childTnLst>
                          </p:cTn>
                        </p:par>
                      </p:childTnLst>
                    </p:cTn>
                  </p:par>
                  <p:par>
                    <p:cTn id="402" fill="hold">
                      <p:stCondLst>
                        <p:cond delay="indefinite"/>
                      </p:stCondLst>
                      <p:childTnLst>
                        <p:par>
                          <p:cTn id="403" fill="hold">
                            <p:stCondLst>
                              <p:cond delay="0"/>
                            </p:stCondLst>
                            <p:childTnLst>
                              <p:par>
                                <p:cTn id="404" presetID="22" presetClass="entr" presetSubtype="2" fill="hold" grpId="0" nodeType="clickEffect">
                                  <p:stCondLst>
                                    <p:cond delay="0"/>
                                  </p:stCondLst>
                                  <p:childTnLst>
                                    <p:set>
                                      <p:cBhvr>
                                        <p:cTn id="405" dur="1" fill="hold">
                                          <p:stCondLst>
                                            <p:cond delay="0"/>
                                          </p:stCondLst>
                                        </p:cTn>
                                        <p:tgtEl>
                                          <p:spTgt spid="237"/>
                                        </p:tgtEl>
                                        <p:attrNameLst>
                                          <p:attrName>style.visibility</p:attrName>
                                        </p:attrNameLst>
                                      </p:cBhvr>
                                      <p:to>
                                        <p:strVal val="visible"/>
                                      </p:to>
                                    </p:set>
                                    <p:animEffect transition="in" filter="wipe(right)">
                                      <p:cBhvr>
                                        <p:cTn id="406" dur="500"/>
                                        <p:tgtEl>
                                          <p:spTgt spid="237"/>
                                        </p:tgtEl>
                                      </p:cBhvr>
                                    </p:animEffect>
                                  </p:childTnLst>
                                </p:cTn>
                              </p:par>
                            </p:childTnLst>
                          </p:cTn>
                        </p:par>
                      </p:childTnLst>
                    </p:cTn>
                  </p:par>
                  <p:par>
                    <p:cTn id="407" fill="hold">
                      <p:stCondLst>
                        <p:cond delay="indefinite"/>
                      </p:stCondLst>
                      <p:childTnLst>
                        <p:par>
                          <p:cTn id="408" fill="hold">
                            <p:stCondLst>
                              <p:cond delay="0"/>
                            </p:stCondLst>
                            <p:childTnLst>
                              <p:par>
                                <p:cTn id="409" presetID="1" presetClass="entr" presetSubtype="0" fill="hold" grpId="0" nodeType="clickEffect">
                                  <p:stCondLst>
                                    <p:cond delay="0"/>
                                  </p:stCondLst>
                                  <p:childTnLst>
                                    <p:set>
                                      <p:cBhvr>
                                        <p:cTn id="410" dur="1" fill="hold">
                                          <p:stCondLst>
                                            <p:cond delay="0"/>
                                          </p:stCondLst>
                                        </p:cTn>
                                        <p:tgtEl>
                                          <p:spTgt spid="235"/>
                                        </p:tgtEl>
                                        <p:attrNameLst>
                                          <p:attrName>style.visibility</p:attrName>
                                        </p:attrNameLst>
                                      </p:cBhvr>
                                      <p:to>
                                        <p:strVal val="visible"/>
                                      </p:to>
                                    </p:set>
                                  </p:childTnLst>
                                </p:cTn>
                              </p:par>
                              <p:par>
                                <p:cTn id="411" presetID="35" presetClass="emph" presetSubtype="0" repeatCount="10000" fill="hold" grpId="1" nodeType="withEffect">
                                  <p:stCondLst>
                                    <p:cond delay="0"/>
                                  </p:stCondLst>
                                  <p:childTnLst>
                                    <p:anim calcmode="discrete" valueType="str">
                                      <p:cBhvr>
                                        <p:cTn id="412" dur="500" fill="hold"/>
                                        <p:tgtEl>
                                          <p:spTgt spid="235"/>
                                        </p:tgtEl>
                                        <p:attrNameLst>
                                          <p:attrName>style.visibility</p:attrName>
                                        </p:attrNameLst>
                                      </p:cBhvr>
                                      <p:tavLst>
                                        <p:tav tm="0">
                                          <p:val>
                                            <p:strVal val="hidden"/>
                                          </p:val>
                                        </p:tav>
                                        <p:tav tm="50000">
                                          <p:val>
                                            <p:strVal val="visible"/>
                                          </p:val>
                                        </p:tav>
                                      </p:tavLst>
                                    </p:anim>
                                  </p:childTnLst>
                                </p:cTn>
                              </p:par>
                            </p:childTnLst>
                          </p:cTn>
                        </p:par>
                      </p:childTnLst>
                    </p:cTn>
                  </p:par>
                  <p:par>
                    <p:cTn id="413" fill="hold">
                      <p:stCondLst>
                        <p:cond delay="indefinite"/>
                      </p:stCondLst>
                      <p:childTnLst>
                        <p:par>
                          <p:cTn id="414" fill="hold">
                            <p:stCondLst>
                              <p:cond delay="0"/>
                            </p:stCondLst>
                            <p:childTnLst>
                              <p:par>
                                <p:cTn id="415" presetID="22" presetClass="entr" presetSubtype="8" fill="hold" grpId="0" nodeType="clickEffect">
                                  <p:stCondLst>
                                    <p:cond delay="0"/>
                                  </p:stCondLst>
                                  <p:childTnLst>
                                    <p:set>
                                      <p:cBhvr>
                                        <p:cTn id="416" dur="1" fill="hold">
                                          <p:stCondLst>
                                            <p:cond delay="0"/>
                                          </p:stCondLst>
                                        </p:cTn>
                                        <p:tgtEl>
                                          <p:spTgt spid="234"/>
                                        </p:tgtEl>
                                        <p:attrNameLst>
                                          <p:attrName>style.visibility</p:attrName>
                                        </p:attrNameLst>
                                      </p:cBhvr>
                                      <p:to>
                                        <p:strVal val="visible"/>
                                      </p:to>
                                    </p:set>
                                    <p:animEffect transition="in" filter="wipe(left)">
                                      <p:cBhvr>
                                        <p:cTn id="417" dur="500"/>
                                        <p:tgtEl>
                                          <p:spTgt spid="234"/>
                                        </p:tgtEl>
                                      </p:cBhvr>
                                    </p:animEffect>
                                  </p:childTnLst>
                                </p:cTn>
                              </p:par>
                              <p:par>
                                <p:cTn id="418" presetID="1" presetClass="entr" presetSubtype="0" fill="hold" grpId="0" nodeType="withEffect">
                                  <p:stCondLst>
                                    <p:cond delay="0"/>
                                  </p:stCondLst>
                                  <p:childTnLst>
                                    <p:set>
                                      <p:cBhvr>
                                        <p:cTn id="419" dur="1" fill="hold">
                                          <p:stCondLst>
                                            <p:cond delay="0"/>
                                          </p:stCondLst>
                                        </p:cTn>
                                        <p:tgtEl>
                                          <p:spTgt spid="159"/>
                                        </p:tgtEl>
                                        <p:attrNameLst>
                                          <p:attrName>style.visibility</p:attrName>
                                        </p:attrNameLst>
                                      </p:cBhvr>
                                      <p:to>
                                        <p:strVal val="visible"/>
                                      </p:to>
                                    </p:set>
                                  </p:childTnLst>
                                </p:cTn>
                              </p:par>
                              <p:par>
                                <p:cTn id="420" presetID="64" presetClass="path" presetSubtype="0" fill="remove" grpId="1" nodeType="withEffect">
                                  <p:stCondLst>
                                    <p:cond delay="0"/>
                                  </p:stCondLst>
                                  <p:childTnLst>
                                    <p:animMotion origin="layout" path="M -3.33333E-6 -4.31282E-6 L -0.10225 -0.07195 " pathEditMode="relative" rAng="0" ptsTypes="AA">
                                      <p:cBhvr>
                                        <p:cTn id="421" dur="500" spd="-100000" fill="hold"/>
                                        <p:tgtEl>
                                          <p:spTgt spid="159"/>
                                        </p:tgtEl>
                                        <p:attrNameLst>
                                          <p:attrName>ppt_x</p:attrName>
                                          <p:attrName>ppt_y</p:attrName>
                                        </p:attrNameLst>
                                      </p:cBhvr>
                                      <p:rCtr x="-5122" y="-3609"/>
                                    </p:animMotion>
                                  </p:childTnLst>
                                </p:cTn>
                              </p:par>
                            </p:childTnLst>
                          </p:cTn>
                        </p:par>
                      </p:childTnLst>
                    </p:cTn>
                  </p:par>
                  <p:par>
                    <p:cTn id="422" fill="hold">
                      <p:stCondLst>
                        <p:cond delay="indefinite"/>
                      </p:stCondLst>
                      <p:childTnLst>
                        <p:par>
                          <p:cTn id="423" fill="hold">
                            <p:stCondLst>
                              <p:cond delay="0"/>
                            </p:stCondLst>
                            <p:childTnLst>
                              <p:par>
                                <p:cTn id="424" presetID="1" presetClass="exit" presetSubtype="0" fill="hold" grpId="2" nodeType="clickEffect">
                                  <p:stCondLst>
                                    <p:cond delay="0"/>
                                  </p:stCondLst>
                                  <p:childTnLst>
                                    <p:set>
                                      <p:cBhvr>
                                        <p:cTn id="425" dur="1" fill="hold">
                                          <p:stCondLst>
                                            <p:cond delay="0"/>
                                          </p:stCondLst>
                                        </p:cTn>
                                        <p:tgtEl>
                                          <p:spTgt spid="236"/>
                                        </p:tgtEl>
                                        <p:attrNameLst>
                                          <p:attrName>style.visibility</p:attrName>
                                        </p:attrNameLst>
                                      </p:cBhvr>
                                      <p:to>
                                        <p:strVal val="hidden"/>
                                      </p:to>
                                    </p:set>
                                  </p:childTnLst>
                                </p:cTn>
                              </p:par>
                              <p:par>
                                <p:cTn id="426" presetID="1" presetClass="exit" presetSubtype="0" fill="hold" grpId="1" nodeType="withEffect">
                                  <p:stCondLst>
                                    <p:cond delay="0"/>
                                  </p:stCondLst>
                                  <p:childTnLst>
                                    <p:set>
                                      <p:cBhvr>
                                        <p:cTn id="427" dur="1" fill="hold">
                                          <p:stCondLst>
                                            <p:cond delay="0"/>
                                          </p:stCondLst>
                                        </p:cTn>
                                        <p:tgtEl>
                                          <p:spTgt spid="237"/>
                                        </p:tgtEl>
                                        <p:attrNameLst>
                                          <p:attrName>style.visibility</p:attrName>
                                        </p:attrNameLst>
                                      </p:cBhvr>
                                      <p:to>
                                        <p:strVal val="hidden"/>
                                      </p:to>
                                    </p:set>
                                  </p:childTnLst>
                                </p:cTn>
                              </p:par>
                              <p:par>
                                <p:cTn id="428" presetID="1" presetClass="exit" presetSubtype="0" fill="hold" grpId="2" nodeType="withEffect">
                                  <p:stCondLst>
                                    <p:cond delay="0"/>
                                  </p:stCondLst>
                                  <p:childTnLst>
                                    <p:set>
                                      <p:cBhvr>
                                        <p:cTn id="429" dur="1" fill="hold">
                                          <p:stCondLst>
                                            <p:cond delay="0"/>
                                          </p:stCondLst>
                                        </p:cTn>
                                        <p:tgtEl>
                                          <p:spTgt spid="235"/>
                                        </p:tgtEl>
                                        <p:attrNameLst>
                                          <p:attrName>style.visibility</p:attrName>
                                        </p:attrNameLst>
                                      </p:cBhvr>
                                      <p:to>
                                        <p:strVal val="hidden"/>
                                      </p:to>
                                    </p:set>
                                  </p:childTnLst>
                                </p:cTn>
                              </p:par>
                              <p:par>
                                <p:cTn id="430" presetID="1" presetClass="exit" presetSubtype="0" fill="hold" grpId="1" nodeType="withEffect">
                                  <p:stCondLst>
                                    <p:cond delay="0"/>
                                  </p:stCondLst>
                                  <p:childTnLst>
                                    <p:set>
                                      <p:cBhvr>
                                        <p:cTn id="431" dur="1" fill="hold">
                                          <p:stCondLst>
                                            <p:cond delay="0"/>
                                          </p:stCondLst>
                                        </p:cTn>
                                        <p:tgtEl>
                                          <p:spTgt spid="234"/>
                                        </p:tgtEl>
                                        <p:attrNameLst>
                                          <p:attrName>style.visibility</p:attrName>
                                        </p:attrNameLst>
                                      </p:cBhvr>
                                      <p:to>
                                        <p:strVal val="hidden"/>
                                      </p:to>
                                    </p:set>
                                  </p:childTnLst>
                                </p:cTn>
                              </p:par>
                            </p:childTnLst>
                          </p:cTn>
                        </p:par>
                      </p:childTnLst>
                    </p:cTn>
                  </p:par>
                  <p:par>
                    <p:cTn id="432" fill="hold">
                      <p:stCondLst>
                        <p:cond delay="indefinite"/>
                      </p:stCondLst>
                      <p:childTnLst>
                        <p:par>
                          <p:cTn id="433" fill="hold">
                            <p:stCondLst>
                              <p:cond delay="0"/>
                            </p:stCondLst>
                            <p:childTnLst>
                              <p:par>
                                <p:cTn id="434" presetID="1" presetClass="entr" presetSubtype="0" fill="hold" nodeType="clickEffect">
                                  <p:stCondLst>
                                    <p:cond delay="0"/>
                                  </p:stCondLst>
                                  <p:childTnLst>
                                    <p:set>
                                      <p:cBhvr>
                                        <p:cTn id="435" dur="1" fill="hold">
                                          <p:stCondLst>
                                            <p:cond delay="0"/>
                                          </p:stCondLst>
                                        </p:cTn>
                                        <p:tgtEl>
                                          <p:spTgt spid="157"/>
                                        </p:tgtEl>
                                        <p:attrNameLst>
                                          <p:attrName>style.visibility</p:attrName>
                                        </p:attrNameLst>
                                      </p:cBhvr>
                                      <p:to>
                                        <p:strVal val="visible"/>
                                      </p:to>
                                    </p:set>
                                  </p:childTnLst>
                                </p:cTn>
                              </p:par>
                              <p:par>
                                <p:cTn id="436" presetID="64" presetClass="path" presetSubtype="0" fill="remove" nodeType="withEffect">
                                  <p:stCondLst>
                                    <p:cond delay="0"/>
                                  </p:stCondLst>
                                  <p:childTnLst>
                                    <p:animMotion origin="layout" path="M 1.11111E-6 3.55391E-6 L -0.00347 -0.15526 " pathEditMode="relative" rAng="0" ptsTypes="AA">
                                      <p:cBhvr>
                                        <p:cTn id="437" dur="500" spd="-100000" fill="hold"/>
                                        <p:tgtEl>
                                          <p:spTgt spid="157"/>
                                        </p:tgtEl>
                                        <p:attrNameLst>
                                          <p:attrName>ppt_x</p:attrName>
                                          <p:attrName>ppt_y</p:attrName>
                                        </p:attrNameLst>
                                      </p:cBhvr>
                                      <p:rCtr x="-174" y="-7774"/>
                                    </p:animMotion>
                                  </p:childTnLst>
                                </p:cTn>
                              </p:par>
                              <p:par>
                                <p:cTn id="438" presetID="1" presetClass="entr" presetSubtype="0" fill="hold" nodeType="withEffect">
                                  <p:stCondLst>
                                    <p:cond delay="0"/>
                                  </p:stCondLst>
                                  <p:childTnLst>
                                    <p:set>
                                      <p:cBhvr>
                                        <p:cTn id="439" dur="1" fill="hold">
                                          <p:stCondLst>
                                            <p:cond delay="0"/>
                                          </p:stCondLst>
                                        </p:cTn>
                                        <p:tgtEl>
                                          <p:spTgt spid="181"/>
                                        </p:tgtEl>
                                        <p:attrNameLst>
                                          <p:attrName>style.visibility</p:attrName>
                                        </p:attrNameLst>
                                      </p:cBhvr>
                                      <p:to>
                                        <p:strVal val="visible"/>
                                      </p:to>
                                    </p:set>
                                  </p:childTnLst>
                                </p:cTn>
                              </p:par>
                              <p:par>
                                <p:cTn id="440" presetID="64" presetClass="path" presetSubtype="0" fill="remove" nodeType="withEffect">
                                  <p:stCondLst>
                                    <p:cond delay="0"/>
                                  </p:stCondLst>
                                  <p:childTnLst>
                                    <p:animMotion origin="layout" path="M 5E-6 5.69181E-7 L 0.00174 -0.15595 " pathEditMode="relative" rAng="0" ptsTypes="AA">
                                      <p:cBhvr>
                                        <p:cTn id="441" dur="500" spd="-100000" fill="hold"/>
                                        <p:tgtEl>
                                          <p:spTgt spid="181"/>
                                        </p:tgtEl>
                                        <p:attrNameLst>
                                          <p:attrName>ppt_x</p:attrName>
                                          <p:attrName>ppt_y</p:attrName>
                                        </p:attrNameLst>
                                      </p:cBhvr>
                                      <p:rCtr x="87" y="-7797"/>
                                    </p:animMotion>
                                  </p:childTnLst>
                                </p:cTn>
                              </p:par>
                            </p:childTnLst>
                          </p:cTn>
                        </p:par>
                      </p:childTnLst>
                    </p:cTn>
                  </p:par>
                  <p:par>
                    <p:cTn id="442" fill="hold">
                      <p:stCondLst>
                        <p:cond delay="indefinite"/>
                      </p:stCondLst>
                      <p:childTnLst>
                        <p:par>
                          <p:cTn id="443" fill="hold">
                            <p:stCondLst>
                              <p:cond delay="0"/>
                            </p:stCondLst>
                            <p:childTnLst>
                              <p:par>
                                <p:cTn id="444" presetID="1" presetClass="entr" presetSubtype="0" fill="hold" grpId="0" nodeType="clickEffect">
                                  <p:stCondLst>
                                    <p:cond delay="0"/>
                                  </p:stCondLst>
                                  <p:childTnLst>
                                    <p:set>
                                      <p:cBhvr>
                                        <p:cTn id="445" dur="1" fill="hold">
                                          <p:stCondLst>
                                            <p:cond delay="0"/>
                                          </p:stCondLst>
                                        </p:cTn>
                                        <p:tgtEl>
                                          <p:spTgt spid="242"/>
                                        </p:tgtEl>
                                        <p:attrNameLst>
                                          <p:attrName>style.visibility</p:attrName>
                                        </p:attrNameLst>
                                      </p:cBhvr>
                                      <p:to>
                                        <p:strVal val="visible"/>
                                      </p:to>
                                    </p:set>
                                  </p:childTnLst>
                                </p:cTn>
                              </p:par>
                              <p:par>
                                <p:cTn id="446" presetID="35" presetClass="emph" presetSubtype="0" repeatCount="10000" fill="hold" grpId="1" nodeType="withEffect">
                                  <p:stCondLst>
                                    <p:cond delay="0"/>
                                  </p:stCondLst>
                                  <p:childTnLst>
                                    <p:anim calcmode="discrete" valueType="str">
                                      <p:cBhvr>
                                        <p:cTn id="447" dur="500" fill="hold"/>
                                        <p:tgtEl>
                                          <p:spTgt spid="242"/>
                                        </p:tgtEl>
                                        <p:attrNameLst>
                                          <p:attrName>style.visibility</p:attrName>
                                        </p:attrNameLst>
                                      </p:cBhvr>
                                      <p:tavLst>
                                        <p:tav tm="0">
                                          <p:val>
                                            <p:strVal val="hidden"/>
                                          </p:val>
                                        </p:tav>
                                        <p:tav tm="50000">
                                          <p:val>
                                            <p:strVal val="visible"/>
                                          </p:val>
                                        </p:tav>
                                      </p:tavLst>
                                    </p:anim>
                                  </p:childTnLst>
                                </p:cTn>
                              </p:par>
                            </p:childTnLst>
                          </p:cTn>
                        </p:par>
                      </p:childTnLst>
                    </p:cTn>
                  </p:par>
                  <p:par>
                    <p:cTn id="448" fill="hold">
                      <p:stCondLst>
                        <p:cond delay="indefinite"/>
                      </p:stCondLst>
                      <p:childTnLst>
                        <p:par>
                          <p:cTn id="449" fill="hold">
                            <p:stCondLst>
                              <p:cond delay="0"/>
                            </p:stCondLst>
                            <p:childTnLst>
                              <p:par>
                                <p:cTn id="450" presetID="22" presetClass="entr" presetSubtype="1" fill="hold" grpId="0" nodeType="clickEffect">
                                  <p:stCondLst>
                                    <p:cond delay="0"/>
                                  </p:stCondLst>
                                  <p:childTnLst>
                                    <p:set>
                                      <p:cBhvr>
                                        <p:cTn id="451" dur="1" fill="hold">
                                          <p:stCondLst>
                                            <p:cond delay="0"/>
                                          </p:stCondLst>
                                        </p:cTn>
                                        <p:tgtEl>
                                          <p:spTgt spid="243"/>
                                        </p:tgtEl>
                                        <p:attrNameLst>
                                          <p:attrName>style.visibility</p:attrName>
                                        </p:attrNameLst>
                                      </p:cBhvr>
                                      <p:to>
                                        <p:strVal val="visible"/>
                                      </p:to>
                                    </p:set>
                                    <p:animEffect transition="in" filter="wipe(up)">
                                      <p:cBhvr>
                                        <p:cTn id="452" dur="500"/>
                                        <p:tgtEl>
                                          <p:spTgt spid="243"/>
                                        </p:tgtEl>
                                      </p:cBhvr>
                                    </p:animEffect>
                                  </p:childTnLst>
                                </p:cTn>
                              </p:par>
                              <p:par>
                                <p:cTn id="453" presetID="1" presetClass="entr" presetSubtype="0" fill="hold" grpId="0" nodeType="withEffect">
                                  <p:stCondLst>
                                    <p:cond delay="0"/>
                                  </p:stCondLst>
                                  <p:childTnLst>
                                    <p:set>
                                      <p:cBhvr>
                                        <p:cTn id="454" dur="1" fill="hold">
                                          <p:stCondLst>
                                            <p:cond delay="0"/>
                                          </p:stCondLst>
                                        </p:cTn>
                                        <p:tgtEl>
                                          <p:spTgt spid="246"/>
                                        </p:tgtEl>
                                        <p:attrNameLst>
                                          <p:attrName>style.visibility</p:attrName>
                                        </p:attrNameLst>
                                      </p:cBhvr>
                                      <p:to>
                                        <p:strVal val="visible"/>
                                      </p:to>
                                    </p:set>
                                  </p:childTnLst>
                                </p:cTn>
                              </p:par>
                            </p:childTnLst>
                          </p:cTn>
                        </p:par>
                      </p:childTnLst>
                    </p:cTn>
                  </p:par>
                  <p:par>
                    <p:cTn id="455" fill="hold">
                      <p:stCondLst>
                        <p:cond delay="indefinite"/>
                      </p:stCondLst>
                      <p:childTnLst>
                        <p:par>
                          <p:cTn id="456" fill="hold">
                            <p:stCondLst>
                              <p:cond delay="0"/>
                            </p:stCondLst>
                            <p:childTnLst>
                              <p:par>
                                <p:cTn id="457" presetID="1" presetClass="entr" presetSubtype="0" fill="hold" grpId="0" nodeType="clickEffect">
                                  <p:stCondLst>
                                    <p:cond delay="0"/>
                                  </p:stCondLst>
                                  <p:childTnLst>
                                    <p:set>
                                      <p:cBhvr>
                                        <p:cTn id="458" dur="1" fill="hold">
                                          <p:stCondLst>
                                            <p:cond delay="0"/>
                                          </p:stCondLst>
                                        </p:cTn>
                                        <p:tgtEl>
                                          <p:spTgt spid="158"/>
                                        </p:tgtEl>
                                        <p:attrNameLst>
                                          <p:attrName>style.visibility</p:attrName>
                                        </p:attrNameLst>
                                      </p:cBhvr>
                                      <p:to>
                                        <p:strVal val="visible"/>
                                      </p:to>
                                    </p:set>
                                  </p:childTnLst>
                                </p:cTn>
                              </p:par>
                            </p:childTnLst>
                          </p:cTn>
                        </p:par>
                      </p:childTnLst>
                    </p:cTn>
                  </p:par>
                  <p:par>
                    <p:cTn id="459" fill="hold">
                      <p:stCondLst>
                        <p:cond delay="indefinite"/>
                      </p:stCondLst>
                      <p:childTnLst>
                        <p:par>
                          <p:cTn id="460" fill="hold">
                            <p:stCondLst>
                              <p:cond delay="0"/>
                            </p:stCondLst>
                            <p:childTnLst>
                              <p:par>
                                <p:cTn id="461" presetID="1" presetClass="exit" presetSubtype="0" fill="hold" grpId="2" nodeType="clickEffect">
                                  <p:stCondLst>
                                    <p:cond delay="0"/>
                                  </p:stCondLst>
                                  <p:childTnLst>
                                    <p:set>
                                      <p:cBhvr>
                                        <p:cTn id="462" dur="1" fill="hold">
                                          <p:stCondLst>
                                            <p:cond delay="0"/>
                                          </p:stCondLst>
                                        </p:cTn>
                                        <p:tgtEl>
                                          <p:spTgt spid="242"/>
                                        </p:tgtEl>
                                        <p:attrNameLst>
                                          <p:attrName>style.visibility</p:attrName>
                                        </p:attrNameLst>
                                      </p:cBhvr>
                                      <p:to>
                                        <p:strVal val="hidden"/>
                                      </p:to>
                                    </p:set>
                                  </p:childTnLst>
                                </p:cTn>
                              </p:par>
                              <p:par>
                                <p:cTn id="463" presetID="1" presetClass="exit" presetSubtype="0" fill="hold" grpId="1" nodeType="withEffect">
                                  <p:stCondLst>
                                    <p:cond delay="0"/>
                                  </p:stCondLst>
                                  <p:childTnLst>
                                    <p:set>
                                      <p:cBhvr>
                                        <p:cTn id="464" dur="1" fill="hold">
                                          <p:stCondLst>
                                            <p:cond delay="0"/>
                                          </p:stCondLst>
                                        </p:cTn>
                                        <p:tgtEl>
                                          <p:spTgt spid="243"/>
                                        </p:tgtEl>
                                        <p:attrNameLst>
                                          <p:attrName>style.visibility</p:attrName>
                                        </p:attrNameLst>
                                      </p:cBhvr>
                                      <p:to>
                                        <p:strVal val="hidden"/>
                                      </p:to>
                                    </p:set>
                                  </p:childTnLst>
                                </p:cTn>
                              </p:par>
                              <p:par>
                                <p:cTn id="465" presetID="1" presetClass="exit" presetSubtype="0" fill="hold" grpId="1" nodeType="withEffect">
                                  <p:stCondLst>
                                    <p:cond delay="0"/>
                                  </p:stCondLst>
                                  <p:childTnLst>
                                    <p:set>
                                      <p:cBhvr>
                                        <p:cTn id="466" dur="1" fill="hold">
                                          <p:stCondLst>
                                            <p:cond delay="0"/>
                                          </p:stCondLst>
                                        </p:cTn>
                                        <p:tgtEl>
                                          <p:spTgt spid="246"/>
                                        </p:tgtEl>
                                        <p:attrNameLst>
                                          <p:attrName>style.visibility</p:attrName>
                                        </p:attrNameLst>
                                      </p:cBhvr>
                                      <p:to>
                                        <p:strVal val="hidden"/>
                                      </p:to>
                                    </p:set>
                                  </p:childTnLst>
                                </p:cTn>
                              </p:par>
                            </p:childTnLst>
                          </p:cTn>
                        </p:par>
                      </p:childTnLst>
                    </p:cTn>
                  </p:par>
                  <p:par>
                    <p:cTn id="467" fill="hold">
                      <p:stCondLst>
                        <p:cond delay="indefinite"/>
                      </p:stCondLst>
                      <p:childTnLst>
                        <p:par>
                          <p:cTn id="468" fill="hold">
                            <p:stCondLst>
                              <p:cond delay="0"/>
                            </p:stCondLst>
                            <p:childTnLst>
                              <p:par>
                                <p:cTn id="469" presetID="1" presetClass="entr" presetSubtype="0" fill="hold" nodeType="clickEffect">
                                  <p:stCondLst>
                                    <p:cond delay="0"/>
                                  </p:stCondLst>
                                  <p:childTnLst>
                                    <p:set>
                                      <p:cBhvr>
                                        <p:cTn id="470" dur="1" fill="hold">
                                          <p:stCondLst>
                                            <p:cond delay="0"/>
                                          </p:stCondLst>
                                        </p:cTn>
                                        <p:tgtEl>
                                          <p:spTgt spid="172"/>
                                        </p:tgtEl>
                                        <p:attrNameLst>
                                          <p:attrName>style.visibility</p:attrName>
                                        </p:attrNameLst>
                                      </p:cBhvr>
                                      <p:to>
                                        <p:strVal val="visible"/>
                                      </p:to>
                                    </p:set>
                                  </p:childTnLst>
                                </p:cTn>
                              </p:par>
                              <p:par>
                                <p:cTn id="471" presetID="64" presetClass="path" presetSubtype="0" fill="remove" nodeType="withEffect">
                                  <p:stCondLst>
                                    <p:cond delay="0"/>
                                  </p:stCondLst>
                                  <p:childTnLst>
                                    <p:animMotion origin="layout" path="M -5.55556E-7 -7.40741E-7 L -0.00156 -0.15231 " pathEditMode="relative" rAng="0" ptsTypes="AA">
                                      <p:cBhvr>
                                        <p:cTn id="472" dur="500" spd="-100000" fill="hold"/>
                                        <p:tgtEl>
                                          <p:spTgt spid="172"/>
                                        </p:tgtEl>
                                        <p:attrNameLst>
                                          <p:attrName>ppt_x</p:attrName>
                                          <p:attrName>ppt_y</p:attrName>
                                        </p:attrNameLst>
                                      </p:cBhvr>
                                      <p:rCtr x="-87" y="-7616"/>
                                    </p:animMotion>
                                  </p:childTnLst>
                                </p:cTn>
                              </p:par>
                            </p:childTnLst>
                          </p:cTn>
                        </p:par>
                      </p:childTnLst>
                    </p:cTn>
                  </p:par>
                  <p:par>
                    <p:cTn id="473" fill="hold">
                      <p:stCondLst>
                        <p:cond delay="indefinite"/>
                      </p:stCondLst>
                      <p:childTnLst>
                        <p:par>
                          <p:cTn id="474" fill="hold">
                            <p:stCondLst>
                              <p:cond delay="0"/>
                            </p:stCondLst>
                            <p:childTnLst>
                              <p:par>
                                <p:cTn id="475" presetID="3" presetClass="emph" presetSubtype="2" fill="hold" grpId="1" nodeType="clickEffect">
                                  <p:stCondLst>
                                    <p:cond delay="0"/>
                                  </p:stCondLst>
                                  <p:childTnLst>
                                    <p:animClr clrSpc="rgb" dir="cw">
                                      <p:cBhvr override="childStyle">
                                        <p:cTn id="476" dur="500" fill="hold"/>
                                        <p:tgtEl>
                                          <p:spTgt spid="158"/>
                                        </p:tgtEl>
                                        <p:attrNameLst>
                                          <p:attrName>style.color</p:attrName>
                                        </p:attrNameLst>
                                      </p:cBhvr>
                                      <p:to>
                                        <a:schemeClr val="tx1"/>
                                      </p:to>
                                    </p:animClr>
                                  </p:childTnLst>
                                </p:cTn>
                              </p:par>
                              <p:par>
                                <p:cTn id="477" presetID="1" presetClass="exit" presetSubtype="0" fill="hold" nodeType="withEffect">
                                  <p:stCondLst>
                                    <p:cond delay="0"/>
                                  </p:stCondLst>
                                  <p:childTnLst>
                                    <p:set>
                                      <p:cBhvr>
                                        <p:cTn id="478" dur="1" fill="hold">
                                          <p:stCondLst>
                                            <p:cond delay="0"/>
                                          </p:stCondLst>
                                        </p:cTn>
                                        <p:tgtEl>
                                          <p:spTgt spid="181"/>
                                        </p:tgtEl>
                                        <p:attrNameLst>
                                          <p:attrName>style.visibility</p:attrName>
                                        </p:attrNameLst>
                                      </p:cBhvr>
                                      <p:to>
                                        <p:strVal val="hidden"/>
                                      </p:to>
                                    </p:set>
                                  </p:childTnLst>
                                </p:cTn>
                              </p:par>
                              <p:par>
                                <p:cTn id="479" presetID="1" presetClass="exit" presetSubtype="0" fill="hold" grpId="2" nodeType="withEffect">
                                  <p:stCondLst>
                                    <p:cond delay="0"/>
                                  </p:stCondLst>
                                  <p:childTnLst>
                                    <p:set>
                                      <p:cBhvr>
                                        <p:cTn id="480" dur="1" fill="hold">
                                          <p:stCondLst>
                                            <p:cond delay="0"/>
                                          </p:stCondLst>
                                        </p:cTn>
                                        <p:tgtEl>
                                          <p:spTgt spid="159"/>
                                        </p:tgtEl>
                                        <p:attrNameLst>
                                          <p:attrName>style.visibility</p:attrName>
                                        </p:attrNameLst>
                                      </p:cBhvr>
                                      <p:to>
                                        <p:strVal val="hidden"/>
                                      </p:to>
                                    </p:set>
                                  </p:childTnLst>
                                </p:cTn>
                              </p:par>
                            </p:childTnLst>
                          </p:cTn>
                        </p:par>
                      </p:childTnLst>
                    </p:cTn>
                  </p:par>
                  <p:par>
                    <p:cTn id="481" fill="hold">
                      <p:stCondLst>
                        <p:cond delay="indefinite"/>
                      </p:stCondLst>
                      <p:childTnLst>
                        <p:par>
                          <p:cTn id="482" fill="hold">
                            <p:stCondLst>
                              <p:cond delay="0"/>
                            </p:stCondLst>
                            <p:childTnLst>
                              <p:par>
                                <p:cTn id="483" presetID="1" presetClass="entr" presetSubtype="0" fill="hold" nodeType="clickEffect">
                                  <p:stCondLst>
                                    <p:cond delay="0"/>
                                  </p:stCondLst>
                                  <p:childTnLst>
                                    <p:set>
                                      <p:cBhvr>
                                        <p:cTn id="484" dur="1" fill="hold">
                                          <p:stCondLst>
                                            <p:cond delay="0"/>
                                          </p:stCondLst>
                                        </p:cTn>
                                        <p:tgtEl>
                                          <p:spTgt spid="134"/>
                                        </p:tgtEl>
                                        <p:attrNameLst>
                                          <p:attrName>style.visibility</p:attrName>
                                        </p:attrNameLst>
                                      </p:cBhvr>
                                      <p:to>
                                        <p:strVal val="visible"/>
                                      </p:to>
                                    </p:set>
                                  </p:childTnLst>
                                </p:cTn>
                              </p:par>
                            </p:childTnLst>
                          </p:cTn>
                        </p:par>
                      </p:childTnLst>
                    </p:cTn>
                  </p:par>
                  <p:par>
                    <p:cTn id="485" fill="hold">
                      <p:stCondLst>
                        <p:cond delay="indefinite"/>
                      </p:stCondLst>
                      <p:childTnLst>
                        <p:par>
                          <p:cTn id="486" fill="hold">
                            <p:stCondLst>
                              <p:cond delay="0"/>
                            </p:stCondLst>
                            <p:childTnLst>
                              <p:par>
                                <p:cTn id="487" presetID="1" presetClass="entr" presetSubtype="0" fill="hold" nodeType="clickEffect">
                                  <p:stCondLst>
                                    <p:cond delay="0"/>
                                  </p:stCondLst>
                                  <p:childTnLst>
                                    <p:set>
                                      <p:cBhvr>
                                        <p:cTn id="488" dur="1" fill="hold">
                                          <p:stCondLst>
                                            <p:cond delay="0"/>
                                          </p:stCondLst>
                                        </p:cTn>
                                        <p:tgtEl>
                                          <p:spTgt spid="177"/>
                                        </p:tgtEl>
                                        <p:attrNameLst>
                                          <p:attrName>style.visibility</p:attrName>
                                        </p:attrNameLst>
                                      </p:cBhvr>
                                      <p:to>
                                        <p:strVal val="visible"/>
                                      </p:to>
                                    </p:set>
                                  </p:childTnLst>
                                </p:cTn>
                              </p:par>
                              <p:par>
                                <p:cTn id="489" presetID="64" presetClass="path" presetSubtype="0" fill="remove" nodeType="withEffect">
                                  <p:stCondLst>
                                    <p:cond delay="0"/>
                                  </p:stCondLst>
                                  <p:childTnLst>
                                    <p:animMotion origin="layout" path="M 0.00209 0.00254 L 0.48212 -0.1013 " pathEditMode="relative" rAng="0" ptsTypes="AA">
                                      <p:cBhvr>
                                        <p:cTn id="490" dur="500" spd="-100000" fill="hold"/>
                                        <p:tgtEl>
                                          <p:spTgt spid="177"/>
                                        </p:tgtEl>
                                        <p:attrNameLst>
                                          <p:attrName>ppt_x</p:attrName>
                                          <p:attrName>ppt_y</p:attrName>
                                        </p:attrNameLst>
                                      </p:cBhvr>
                                      <p:rCtr x="23993" y="-5204"/>
                                    </p:animMotion>
                                  </p:childTnLst>
                                </p:cTn>
                              </p:par>
                            </p:childTnLst>
                          </p:cTn>
                        </p:par>
                        <p:par>
                          <p:cTn id="491" fill="hold">
                            <p:stCondLst>
                              <p:cond delay="500"/>
                            </p:stCondLst>
                            <p:childTnLst>
                              <p:par>
                                <p:cTn id="492" presetID="1" presetClass="entr" presetSubtype="0" fill="hold" nodeType="afterEffect">
                                  <p:stCondLst>
                                    <p:cond delay="0"/>
                                  </p:stCondLst>
                                  <p:childTnLst>
                                    <p:set>
                                      <p:cBhvr>
                                        <p:cTn id="493" dur="1" fill="hold">
                                          <p:stCondLst>
                                            <p:cond delay="0"/>
                                          </p:stCondLst>
                                        </p:cTn>
                                        <p:tgtEl>
                                          <p:spTgt spid="173"/>
                                        </p:tgtEl>
                                        <p:attrNameLst>
                                          <p:attrName>style.visibility</p:attrName>
                                        </p:attrNameLst>
                                      </p:cBhvr>
                                      <p:to>
                                        <p:strVal val="visible"/>
                                      </p:to>
                                    </p:set>
                                  </p:childTnLst>
                                </p:cTn>
                              </p:par>
                              <p:par>
                                <p:cTn id="494" presetID="1" presetClass="entr" presetSubtype="0" fill="hold" grpId="0" nodeType="withEffect">
                                  <p:stCondLst>
                                    <p:cond delay="0"/>
                                  </p:stCondLst>
                                  <p:childTnLst>
                                    <p:set>
                                      <p:cBhvr>
                                        <p:cTn id="495" dur="1" fill="hold">
                                          <p:stCondLst>
                                            <p:cond delay="0"/>
                                          </p:stCondLst>
                                        </p:cTn>
                                        <p:tgtEl>
                                          <p:spTgt spid="140"/>
                                        </p:tgtEl>
                                        <p:attrNameLst>
                                          <p:attrName>style.visibility</p:attrName>
                                        </p:attrNameLst>
                                      </p:cBhvr>
                                      <p:to>
                                        <p:strVal val="visible"/>
                                      </p:to>
                                    </p:set>
                                  </p:childTnLst>
                                </p:cTn>
                              </p:par>
                            </p:childTnLst>
                          </p:cTn>
                        </p:par>
                      </p:childTnLst>
                    </p:cTn>
                  </p:par>
                  <p:par>
                    <p:cTn id="496" fill="hold">
                      <p:stCondLst>
                        <p:cond delay="indefinite"/>
                      </p:stCondLst>
                      <p:childTnLst>
                        <p:par>
                          <p:cTn id="497" fill="hold">
                            <p:stCondLst>
                              <p:cond delay="0"/>
                            </p:stCondLst>
                            <p:childTnLst>
                              <p:par>
                                <p:cTn id="498" presetID="1" presetClass="entr" presetSubtype="0" fill="hold" nodeType="clickEffect">
                                  <p:stCondLst>
                                    <p:cond delay="0"/>
                                  </p:stCondLst>
                                  <p:childTnLst>
                                    <p:set>
                                      <p:cBhvr>
                                        <p:cTn id="499" dur="1" fill="hold">
                                          <p:stCondLst>
                                            <p:cond delay="0"/>
                                          </p:stCondLst>
                                        </p:cTn>
                                        <p:tgtEl>
                                          <p:spTgt spid="174"/>
                                        </p:tgtEl>
                                        <p:attrNameLst>
                                          <p:attrName>style.visibility</p:attrName>
                                        </p:attrNameLst>
                                      </p:cBhvr>
                                      <p:to>
                                        <p:strVal val="visible"/>
                                      </p:to>
                                    </p:set>
                                  </p:childTnLst>
                                </p:cTn>
                              </p:par>
                              <p:par>
                                <p:cTn id="500" presetID="64" presetClass="path" presetSubtype="0" fill="remove" nodeType="withEffect">
                                  <p:stCondLst>
                                    <p:cond delay="0"/>
                                  </p:stCondLst>
                                  <p:childTnLst>
                                    <p:animMotion origin="layout" path="M -2.77778E-7 3.57242E-6 L -0.18333 -0.09394 " pathEditMode="relative" rAng="0" ptsTypes="AA">
                                      <p:cBhvr>
                                        <p:cTn id="501" dur="500" spd="-100000" fill="hold"/>
                                        <p:tgtEl>
                                          <p:spTgt spid="174"/>
                                        </p:tgtEl>
                                        <p:attrNameLst>
                                          <p:attrName>ppt_x</p:attrName>
                                          <p:attrName>ppt_y</p:attrName>
                                        </p:attrNameLst>
                                      </p:cBhvr>
                                      <p:rCtr x="-9167" y="-4697"/>
                                    </p:animMotion>
                                  </p:childTnLst>
                                </p:cTn>
                              </p:par>
                            </p:childTnLst>
                          </p:cTn>
                        </p:par>
                      </p:childTnLst>
                    </p:cTn>
                  </p:par>
                  <p:par>
                    <p:cTn id="502" fill="hold">
                      <p:stCondLst>
                        <p:cond delay="indefinite"/>
                      </p:stCondLst>
                      <p:childTnLst>
                        <p:par>
                          <p:cTn id="503" fill="hold">
                            <p:stCondLst>
                              <p:cond delay="0"/>
                            </p:stCondLst>
                            <p:childTnLst>
                              <p:par>
                                <p:cTn id="504" presetID="1" presetClass="entr" presetSubtype="0" fill="hold" nodeType="clickEffect">
                                  <p:stCondLst>
                                    <p:cond delay="0"/>
                                  </p:stCondLst>
                                  <p:childTnLst>
                                    <p:set>
                                      <p:cBhvr>
                                        <p:cTn id="505" dur="1" fill="hold">
                                          <p:stCondLst>
                                            <p:cond delay="0"/>
                                          </p:stCondLst>
                                        </p:cTn>
                                        <p:tgtEl>
                                          <p:spTgt spid="175"/>
                                        </p:tgtEl>
                                        <p:attrNameLst>
                                          <p:attrName>style.visibility</p:attrName>
                                        </p:attrNameLst>
                                      </p:cBhvr>
                                      <p:to>
                                        <p:strVal val="visible"/>
                                      </p:to>
                                    </p:set>
                                  </p:childTnLst>
                                </p:cTn>
                              </p:par>
                              <p:par>
                                <p:cTn id="506" presetID="64" presetClass="path" presetSubtype="0" fill="remove" nodeType="withEffect">
                                  <p:stCondLst>
                                    <p:cond delay="0"/>
                                  </p:stCondLst>
                                  <p:childTnLst>
                                    <p:animMotion origin="layout" path="M -3.88889E-6 2.95696E-6 L -0.06336 -0.09579 " pathEditMode="relative" rAng="0" ptsTypes="AA">
                                      <p:cBhvr>
                                        <p:cTn id="507" dur="500" spd="-100000" fill="hold"/>
                                        <p:tgtEl>
                                          <p:spTgt spid="175"/>
                                        </p:tgtEl>
                                        <p:attrNameLst>
                                          <p:attrName>ppt_x</p:attrName>
                                          <p:attrName>ppt_y</p:attrName>
                                        </p:attrNameLst>
                                      </p:cBhvr>
                                      <p:rCtr x="-3177" y="-4789"/>
                                    </p:animMotion>
                                  </p:childTnLst>
                                </p:cTn>
                              </p:par>
                              <p:par>
                                <p:cTn id="508" presetID="1" presetClass="entr" presetSubtype="0" fill="hold" nodeType="withEffect">
                                  <p:stCondLst>
                                    <p:cond delay="0"/>
                                  </p:stCondLst>
                                  <p:childTnLst>
                                    <p:set>
                                      <p:cBhvr>
                                        <p:cTn id="509" dur="1" fill="hold">
                                          <p:stCondLst>
                                            <p:cond delay="0"/>
                                          </p:stCondLst>
                                        </p:cTn>
                                        <p:tgtEl>
                                          <p:spTgt spid="176"/>
                                        </p:tgtEl>
                                        <p:attrNameLst>
                                          <p:attrName>style.visibility</p:attrName>
                                        </p:attrNameLst>
                                      </p:cBhvr>
                                      <p:to>
                                        <p:strVal val="visible"/>
                                      </p:to>
                                    </p:set>
                                  </p:childTnLst>
                                </p:cTn>
                              </p:par>
                              <p:par>
                                <p:cTn id="510" presetID="64" presetClass="path" presetSubtype="0" fill="remove" nodeType="withEffect">
                                  <p:stCondLst>
                                    <p:cond delay="0"/>
                                  </p:stCondLst>
                                  <p:childTnLst>
                                    <p:animMotion origin="layout" path="M -4.72222E-6 -1.26735E-6 L 0.0533 -0.09112 " pathEditMode="relative" rAng="0" ptsTypes="AA">
                                      <p:cBhvr>
                                        <p:cTn id="511" dur="500" spd="-100000" fill="hold"/>
                                        <p:tgtEl>
                                          <p:spTgt spid="176"/>
                                        </p:tgtEl>
                                        <p:attrNameLst>
                                          <p:attrName>ppt_x</p:attrName>
                                          <p:attrName>ppt_y</p:attrName>
                                        </p:attrNameLst>
                                      </p:cBhvr>
                                      <p:rCtr x="2656" y="-4556"/>
                                    </p:animMotion>
                                  </p:childTnLst>
                                </p:cTn>
                              </p:par>
                            </p:childTnLst>
                          </p:cTn>
                        </p:par>
                      </p:childTnLst>
                    </p:cTn>
                  </p:par>
                  <p:par>
                    <p:cTn id="512" fill="hold">
                      <p:stCondLst>
                        <p:cond delay="indefinite"/>
                      </p:stCondLst>
                      <p:childTnLst>
                        <p:par>
                          <p:cTn id="513" fill="hold">
                            <p:stCondLst>
                              <p:cond delay="0"/>
                            </p:stCondLst>
                            <p:childTnLst>
                              <p:par>
                                <p:cTn id="514" presetID="1" presetClass="entr" presetSubtype="0" fill="hold" grpId="0" nodeType="clickEffect">
                                  <p:stCondLst>
                                    <p:cond delay="0"/>
                                  </p:stCondLst>
                                  <p:childTnLst>
                                    <p:set>
                                      <p:cBhvr>
                                        <p:cTn id="515" dur="1" fill="hold">
                                          <p:stCondLst>
                                            <p:cond delay="0"/>
                                          </p:stCondLst>
                                        </p:cTn>
                                        <p:tgtEl>
                                          <p:spTgt spid="179"/>
                                        </p:tgtEl>
                                        <p:attrNameLst>
                                          <p:attrName>style.visibility</p:attrName>
                                        </p:attrNameLst>
                                      </p:cBhvr>
                                      <p:to>
                                        <p:strVal val="visible"/>
                                      </p:to>
                                    </p:set>
                                  </p:childTnLst>
                                </p:cTn>
                              </p:par>
                              <p:par>
                                <p:cTn id="516" presetID="35" presetClass="emph" presetSubtype="0" repeatCount="10000" fill="hold" grpId="1" nodeType="withEffect">
                                  <p:stCondLst>
                                    <p:cond delay="0"/>
                                  </p:stCondLst>
                                  <p:childTnLst>
                                    <p:anim calcmode="discrete" valueType="str">
                                      <p:cBhvr>
                                        <p:cTn id="517" dur="500" fill="hold"/>
                                        <p:tgtEl>
                                          <p:spTgt spid="179"/>
                                        </p:tgtEl>
                                        <p:attrNameLst>
                                          <p:attrName>style.visibility</p:attrName>
                                        </p:attrNameLst>
                                      </p:cBhvr>
                                      <p:tavLst>
                                        <p:tav tm="0">
                                          <p:val>
                                            <p:strVal val="hidden"/>
                                          </p:val>
                                        </p:tav>
                                        <p:tav tm="50000">
                                          <p:val>
                                            <p:strVal val="visible"/>
                                          </p:val>
                                        </p:tav>
                                      </p:tavLst>
                                    </p:anim>
                                  </p:childTnLst>
                                </p:cTn>
                              </p:par>
                            </p:childTnLst>
                          </p:cTn>
                        </p:par>
                      </p:childTnLst>
                    </p:cTn>
                  </p:par>
                  <p:par>
                    <p:cTn id="518" fill="hold">
                      <p:stCondLst>
                        <p:cond delay="indefinite"/>
                      </p:stCondLst>
                      <p:childTnLst>
                        <p:par>
                          <p:cTn id="519" fill="hold">
                            <p:stCondLst>
                              <p:cond delay="0"/>
                            </p:stCondLst>
                            <p:childTnLst>
                              <p:par>
                                <p:cTn id="520" presetID="22" presetClass="entr" presetSubtype="2" fill="hold" grpId="0" nodeType="clickEffect">
                                  <p:stCondLst>
                                    <p:cond delay="0"/>
                                  </p:stCondLst>
                                  <p:childTnLst>
                                    <p:set>
                                      <p:cBhvr>
                                        <p:cTn id="521" dur="1" fill="hold">
                                          <p:stCondLst>
                                            <p:cond delay="0"/>
                                          </p:stCondLst>
                                        </p:cTn>
                                        <p:tgtEl>
                                          <p:spTgt spid="180"/>
                                        </p:tgtEl>
                                        <p:attrNameLst>
                                          <p:attrName>style.visibility</p:attrName>
                                        </p:attrNameLst>
                                      </p:cBhvr>
                                      <p:to>
                                        <p:strVal val="visible"/>
                                      </p:to>
                                    </p:set>
                                    <p:animEffect transition="in" filter="wipe(right)">
                                      <p:cBhvr>
                                        <p:cTn id="522" dur="500"/>
                                        <p:tgtEl>
                                          <p:spTgt spid="180"/>
                                        </p:tgtEl>
                                      </p:cBhvr>
                                    </p:animEffect>
                                  </p:childTnLst>
                                </p:cTn>
                              </p:par>
                            </p:childTnLst>
                          </p:cTn>
                        </p:par>
                      </p:childTnLst>
                    </p:cTn>
                  </p:par>
                  <p:par>
                    <p:cTn id="523" fill="hold">
                      <p:stCondLst>
                        <p:cond delay="indefinite"/>
                      </p:stCondLst>
                      <p:childTnLst>
                        <p:par>
                          <p:cTn id="524" fill="hold">
                            <p:stCondLst>
                              <p:cond delay="0"/>
                            </p:stCondLst>
                            <p:childTnLst>
                              <p:par>
                                <p:cTn id="525" presetID="1" presetClass="entr" presetSubtype="0" fill="hold" grpId="0" nodeType="clickEffect">
                                  <p:stCondLst>
                                    <p:cond delay="0"/>
                                  </p:stCondLst>
                                  <p:childTnLst>
                                    <p:set>
                                      <p:cBhvr>
                                        <p:cTn id="526" dur="1" fill="hold">
                                          <p:stCondLst>
                                            <p:cond delay="0"/>
                                          </p:stCondLst>
                                        </p:cTn>
                                        <p:tgtEl>
                                          <p:spTgt spid="178"/>
                                        </p:tgtEl>
                                        <p:attrNameLst>
                                          <p:attrName>style.visibility</p:attrName>
                                        </p:attrNameLst>
                                      </p:cBhvr>
                                      <p:to>
                                        <p:strVal val="visible"/>
                                      </p:to>
                                    </p:set>
                                  </p:childTnLst>
                                </p:cTn>
                              </p:par>
                            </p:childTnLst>
                          </p:cTn>
                        </p:par>
                      </p:childTnLst>
                    </p:cTn>
                  </p:par>
                  <p:par>
                    <p:cTn id="527" fill="hold">
                      <p:stCondLst>
                        <p:cond delay="indefinite"/>
                      </p:stCondLst>
                      <p:childTnLst>
                        <p:par>
                          <p:cTn id="528" fill="hold">
                            <p:stCondLst>
                              <p:cond delay="0"/>
                            </p:stCondLst>
                            <p:childTnLst>
                              <p:par>
                                <p:cTn id="529" presetID="1" presetClass="exit" presetSubtype="0" fill="hold" grpId="2" nodeType="clickEffect">
                                  <p:stCondLst>
                                    <p:cond delay="0"/>
                                  </p:stCondLst>
                                  <p:childTnLst>
                                    <p:set>
                                      <p:cBhvr>
                                        <p:cTn id="530" dur="1" fill="hold">
                                          <p:stCondLst>
                                            <p:cond delay="0"/>
                                          </p:stCondLst>
                                        </p:cTn>
                                        <p:tgtEl>
                                          <p:spTgt spid="179"/>
                                        </p:tgtEl>
                                        <p:attrNameLst>
                                          <p:attrName>style.visibility</p:attrName>
                                        </p:attrNameLst>
                                      </p:cBhvr>
                                      <p:to>
                                        <p:strVal val="hidden"/>
                                      </p:to>
                                    </p:set>
                                  </p:childTnLst>
                                </p:cTn>
                              </p:par>
                              <p:par>
                                <p:cTn id="531" presetID="1" presetClass="exit" presetSubtype="0" fill="hold" grpId="1" nodeType="withEffect">
                                  <p:stCondLst>
                                    <p:cond delay="0"/>
                                  </p:stCondLst>
                                  <p:childTnLst>
                                    <p:set>
                                      <p:cBhvr>
                                        <p:cTn id="532" dur="1" fill="hold">
                                          <p:stCondLst>
                                            <p:cond delay="0"/>
                                          </p:stCondLst>
                                        </p:cTn>
                                        <p:tgtEl>
                                          <p:spTgt spid="180"/>
                                        </p:tgtEl>
                                        <p:attrNameLst>
                                          <p:attrName>style.visibility</p:attrName>
                                        </p:attrNameLst>
                                      </p:cBhvr>
                                      <p:to>
                                        <p:strVal val="hidden"/>
                                      </p:to>
                                    </p:set>
                                  </p:childTnLst>
                                </p:cTn>
                              </p:par>
                              <p:par>
                                <p:cTn id="533" presetID="3" presetClass="emph" presetSubtype="2" fill="hold" grpId="1" nodeType="withEffect">
                                  <p:stCondLst>
                                    <p:cond delay="0"/>
                                  </p:stCondLst>
                                  <p:childTnLst>
                                    <p:animClr clrSpc="rgb" dir="cw">
                                      <p:cBhvr override="childStyle">
                                        <p:cTn id="534" dur="500" fill="hold"/>
                                        <p:tgtEl>
                                          <p:spTgt spid="178"/>
                                        </p:tgtEl>
                                        <p:attrNameLst>
                                          <p:attrName>style.color</p:attrName>
                                        </p:attrNameLst>
                                      </p:cBhvr>
                                      <p:to>
                                        <a:schemeClr val="tx1"/>
                                      </p:to>
                                    </p:animClr>
                                  </p:childTnLst>
                                </p:cTn>
                              </p:par>
                            </p:childTnLst>
                          </p:cTn>
                        </p:par>
                      </p:childTnLst>
                    </p:cTn>
                  </p:par>
                  <p:par>
                    <p:cTn id="535" fill="hold">
                      <p:stCondLst>
                        <p:cond delay="indefinite"/>
                      </p:stCondLst>
                      <p:childTnLst>
                        <p:par>
                          <p:cTn id="536" fill="hold">
                            <p:stCondLst>
                              <p:cond delay="0"/>
                            </p:stCondLst>
                            <p:childTnLst>
                              <p:par>
                                <p:cTn id="537" presetID="1" presetClass="entr" presetSubtype="0" fill="hold" grpId="0" nodeType="clickEffect">
                                  <p:stCondLst>
                                    <p:cond delay="0"/>
                                  </p:stCondLst>
                                  <p:childTnLst>
                                    <p:set>
                                      <p:cBhvr>
                                        <p:cTn id="538" dur="1" fill="hold">
                                          <p:stCondLst>
                                            <p:cond delay="0"/>
                                          </p:stCondLst>
                                        </p:cTn>
                                        <p:tgtEl>
                                          <p:spTgt spid="227"/>
                                        </p:tgtEl>
                                        <p:attrNameLst>
                                          <p:attrName>style.visibility</p:attrName>
                                        </p:attrNameLst>
                                      </p:cBhvr>
                                      <p:to>
                                        <p:strVal val="visible"/>
                                      </p:to>
                                    </p:set>
                                  </p:childTnLst>
                                </p:cTn>
                              </p:par>
                            </p:childTnLst>
                          </p:cTn>
                        </p:par>
                      </p:childTnLst>
                    </p:cTn>
                  </p:par>
                  <p:par>
                    <p:cTn id="539" fill="hold">
                      <p:stCondLst>
                        <p:cond delay="indefinite"/>
                      </p:stCondLst>
                      <p:childTnLst>
                        <p:par>
                          <p:cTn id="540" fill="hold">
                            <p:stCondLst>
                              <p:cond delay="0"/>
                            </p:stCondLst>
                            <p:childTnLst>
                              <p:par>
                                <p:cTn id="541" presetID="1" presetClass="entr" presetSubtype="0" fill="hold" nodeType="clickEffect">
                                  <p:stCondLst>
                                    <p:cond delay="0"/>
                                  </p:stCondLst>
                                  <p:childTnLst>
                                    <p:set>
                                      <p:cBhvr>
                                        <p:cTn id="542" dur="1" fill="hold">
                                          <p:stCondLst>
                                            <p:cond delay="0"/>
                                          </p:stCondLst>
                                        </p:cTn>
                                        <p:tgtEl>
                                          <p:spTgt spid="183"/>
                                        </p:tgtEl>
                                        <p:attrNameLst>
                                          <p:attrName>style.visibility</p:attrName>
                                        </p:attrNameLst>
                                      </p:cBhvr>
                                      <p:to>
                                        <p:strVal val="visible"/>
                                      </p:to>
                                    </p:set>
                                  </p:childTnLst>
                                </p:cTn>
                              </p:par>
                            </p:childTnLst>
                          </p:cTn>
                        </p:par>
                      </p:childTnLst>
                    </p:cTn>
                  </p:par>
                  <p:par>
                    <p:cTn id="543" fill="hold">
                      <p:stCondLst>
                        <p:cond delay="indefinite"/>
                      </p:stCondLst>
                      <p:childTnLst>
                        <p:par>
                          <p:cTn id="544" fill="hold">
                            <p:stCondLst>
                              <p:cond delay="0"/>
                            </p:stCondLst>
                            <p:childTnLst>
                              <p:par>
                                <p:cTn id="545" presetID="22" presetClass="entr" presetSubtype="1" fill="hold" grpId="0" nodeType="clickEffect">
                                  <p:stCondLst>
                                    <p:cond delay="0"/>
                                  </p:stCondLst>
                                  <p:childTnLst>
                                    <p:set>
                                      <p:cBhvr>
                                        <p:cTn id="546" dur="1" fill="hold">
                                          <p:stCondLst>
                                            <p:cond delay="0"/>
                                          </p:stCondLst>
                                        </p:cTn>
                                        <p:tgtEl>
                                          <p:spTgt spid="184"/>
                                        </p:tgtEl>
                                        <p:attrNameLst>
                                          <p:attrName>style.visibility</p:attrName>
                                        </p:attrNameLst>
                                      </p:cBhvr>
                                      <p:to>
                                        <p:strVal val="visible"/>
                                      </p:to>
                                    </p:set>
                                    <p:animEffect transition="in" filter="wipe(up)">
                                      <p:cBhvr>
                                        <p:cTn id="547" dur="500"/>
                                        <p:tgtEl>
                                          <p:spTgt spid="184"/>
                                        </p:tgtEl>
                                      </p:cBhvr>
                                    </p:animEffect>
                                  </p:childTnLst>
                                </p:cTn>
                              </p:par>
                              <p:par>
                                <p:cTn id="548" presetID="1" presetClass="entr" presetSubtype="0" fill="hold" nodeType="withEffect">
                                  <p:stCondLst>
                                    <p:cond delay="0"/>
                                  </p:stCondLst>
                                  <p:childTnLst>
                                    <p:set>
                                      <p:cBhvr>
                                        <p:cTn id="549" dur="1" fill="hold">
                                          <p:stCondLst>
                                            <p:cond delay="0"/>
                                          </p:stCondLst>
                                        </p:cTn>
                                        <p:tgtEl>
                                          <p:spTgt spid="182"/>
                                        </p:tgtEl>
                                        <p:attrNameLst>
                                          <p:attrName>style.visibility</p:attrName>
                                        </p:attrNameLst>
                                      </p:cBhvr>
                                      <p:to>
                                        <p:strVal val="visible"/>
                                      </p:to>
                                    </p:set>
                                  </p:childTnLst>
                                </p:cTn>
                              </p:par>
                              <p:par>
                                <p:cTn id="550" presetID="64" presetClass="path" presetSubtype="0" fill="remove" nodeType="withEffect">
                                  <p:stCondLst>
                                    <p:cond delay="0"/>
                                  </p:stCondLst>
                                  <p:childTnLst>
                                    <p:animMotion origin="layout" path="M 3.33333E-6 -2.85846E-6 L -0.00295 -0.29001 " pathEditMode="relative" rAng="0" ptsTypes="AA">
                                      <p:cBhvr>
                                        <p:cTn id="551" dur="500" spd="-100000" fill="hold"/>
                                        <p:tgtEl>
                                          <p:spTgt spid="182"/>
                                        </p:tgtEl>
                                        <p:attrNameLst>
                                          <p:attrName>ppt_x</p:attrName>
                                          <p:attrName>ppt_y</p:attrName>
                                        </p:attrNameLst>
                                      </p:cBhvr>
                                      <p:rCtr x="-156" y="-14500"/>
                                    </p:animMotion>
                                  </p:childTnLst>
                                </p:cTn>
                              </p:par>
                            </p:childTnLst>
                          </p:cTn>
                        </p:par>
                        <p:par>
                          <p:cTn id="552" fill="hold">
                            <p:stCondLst>
                              <p:cond delay="500"/>
                            </p:stCondLst>
                            <p:childTnLst>
                              <p:par>
                                <p:cTn id="553" presetID="1" presetClass="entr" presetSubtype="0" fill="hold" grpId="0" nodeType="afterEffect">
                                  <p:stCondLst>
                                    <p:cond delay="0"/>
                                  </p:stCondLst>
                                  <p:childTnLst>
                                    <p:set>
                                      <p:cBhvr>
                                        <p:cTn id="554" dur="1" fill="hold">
                                          <p:stCondLst>
                                            <p:cond delay="0"/>
                                          </p:stCondLst>
                                        </p:cTn>
                                        <p:tgtEl>
                                          <p:spTgt spid="142"/>
                                        </p:tgtEl>
                                        <p:attrNameLst>
                                          <p:attrName>style.visibility</p:attrName>
                                        </p:attrNameLst>
                                      </p:cBhvr>
                                      <p:to>
                                        <p:strVal val="visible"/>
                                      </p:to>
                                    </p:set>
                                  </p:childTnLst>
                                </p:cTn>
                              </p:par>
                            </p:childTnLst>
                          </p:cTn>
                        </p:par>
                      </p:childTnLst>
                    </p:cTn>
                  </p:par>
                  <p:par>
                    <p:cTn id="555" fill="hold">
                      <p:stCondLst>
                        <p:cond delay="indefinite"/>
                      </p:stCondLst>
                      <p:childTnLst>
                        <p:par>
                          <p:cTn id="556" fill="hold">
                            <p:stCondLst>
                              <p:cond delay="0"/>
                            </p:stCondLst>
                            <p:childTnLst>
                              <p:par>
                                <p:cTn id="557" presetID="22" presetClass="entr" presetSubtype="1" fill="hold" grpId="0" nodeType="clickEffect">
                                  <p:stCondLst>
                                    <p:cond delay="0"/>
                                  </p:stCondLst>
                                  <p:childTnLst>
                                    <p:set>
                                      <p:cBhvr>
                                        <p:cTn id="558" dur="1" fill="hold">
                                          <p:stCondLst>
                                            <p:cond delay="0"/>
                                          </p:stCondLst>
                                        </p:cTn>
                                        <p:tgtEl>
                                          <p:spTgt spid="198"/>
                                        </p:tgtEl>
                                        <p:attrNameLst>
                                          <p:attrName>style.visibility</p:attrName>
                                        </p:attrNameLst>
                                      </p:cBhvr>
                                      <p:to>
                                        <p:strVal val="visible"/>
                                      </p:to>
                                    </p:set>
                                    <p:animEffect transition="in" filter="wipe(up)">
                                      <p:cBhvr>
                                        <p:cTn id="559" dur="500"/>
                                        <p:tgtEl>
                                          <p:spTgt spid="198"/>
                                        </p:tgtEl>
                                      </p:cBhvr>
                                    </p:animEffect>
                                  </p:childTnLst>
                                </p:cTn>
                              </p:par>
                              <p:par>
                                <p:cTn id="560" presetID="22" presetClass="entr" presetSubtype="1" fill="hold" grpId="0" nodeType="withEffect">
                                  <p:stCondLst>
                                    <p:cond delay="0"/>
                                  </p:stCondLst>
                                  <p:childTnLst>
                                    <p:set>
                                      <p:cBhvr>
                                        <p:cTn id="561" dur="1" fill="hold">
                                          <p:stCondLst>
                                            <p:cond delay="0"/>
                                          </p:stCondLst>
                                        </p:cTn>
                                        <p:tgtEl>
                                          <p:spTgt spid="199"/>
                                        </p:tgtEl>
                                        <p:attrNameLst>
                                          <p:attrName>style.visibility</p:attrName>
                                        </p:attrNameLst>
                                      </p:cBhvr>
                                      <p:to>
                                        <p:strVal val="visible"/>
                                      </p:to>
                                    </p:set>
                                    <p:animEffect transition="in" filter="wipe(up)">
                                      <p:cBhvr>
                                        <p:cTn id="562" dur="500"/>
                                        <p:tgtEl>
                                          <p:spTgt spid="199"/>
                                        </p:tgtEl>
                                      </p:cBhvr>
                                    </p:animEffect>
                                  </p:childTnLst>
                                </p:cTn>
                              </p:par>
                              <p:par>
                                <p:cTn id="563" presetID="1" presetClass="entr" presetSubtype="0" fill="hold" nodeType="withEffect">
                                  <p:stCondLst>
                                    <p:cond delay="0"/>
                                  </p:stCondLst>
                                  <p:childTnLst>
                                    <p:set>
                                      <p:cBhvr>
                                        <p:cTn id="564" dur="1" fill="hold">
                                          <p:stCondLst>
                                            <p:cond delay="0"/>
                                          </p:stCondLst>
                                        </p:cTn>
                                        <p:tgtEl>
                                          <p:spTgt spid="185"/>
                                        </p:tgtEl>
                                        <p:attrNameLst>
                                          <p:attrName>style.visibility</p:attrName>
                                        </p:attrNameLst>
                                      </p:cBhvr>
                                      <p:to>
                                        <p:strVal val="visible"/>
                                      </p:to>
                                    </p:set>
                                  </p:childTnLst>
                                </p:cTn>
                              </p:par>
                              <p:par>
                                <p:cTn id="565" presetID="64" presetClass="path" presetSubtype="0" fill="remove" nodeType="withEffect">
                                  <p:stCondLst>
                                    <p:cond delay="0"/>
                                  </p:stCondLst>
                                  <p:childTnLst>
                                    <p:animMotion origin="layout" path="M 3.88889E-6 2.32192E-6 L 0.0026 -0.32933 " pathEditMode="relative" rAng="0" ptsTypes="AA">
                                      <p:cBhvr>
                                        <p:cTn id="566" dur="500" spd="-100000" fill="hold"/>
                                        <p:tgtEl>
                                          <p:spTgt spid="185"/>
                                        </p:tgtEl>
                                        <p:attrNameLst>
                                          <p:attrName>ppt_x</p:attrName>
                                          <p:attrName>ppt_y</p:attrName>
                                        </p:attrNameLst>
                                      </p:cBhvr>
                                      <p:rCtr x="122" y="-16466"/>
                                    </p:animMotion>
                                  </p:childTnLst>
                                </p:cTn>
                              </p:par>
                            </p:childTnLst>
                          </p:cTn>
                        </p:par>
                      </p:childTnLst>
                    </p:cTn>
                  </p:par>
                  <p:par>
                    <p:cTn id="567" fill="hold">
                      <p:stCondLst>
                        <p:cond delay="indefinite"/>
                      </p:stCondLst>
                      <p:childTnLst>
                        <p:par>
                          <p:cTn id="568" fill="hold">
                            <p:stCondLst>
                              <p:cond delay="0"/>
                            </p:stCondLst>
                            <p:childTnLst>
                              <p:par>
                                <p:cTn id="569" presetID="22" presetClass="entr" presetSubtype="1" fill="hold" grpId="0" nodeType="clickEffect">
                                  <p:stCondLst>
                                    <p:cond delay="0"/>
                                  </p:stCondLst>
                                  <p:childTnLst>
                                    <p:set>
                                      <p:cBhvr>
                                        <p:cTn id="570" dur="1" fill="hold">
                                          <p:stCondLst>
                                            <p:cond delay="0"/>
                                          </p:stCondLst>
                                        </p:cTn>
                                        <p:tgtEl>
                                          <p:spTgt spid="200"/>
                                        </p:tgtEl>
                                        <p:attrNameLst>
                                          <p:attrName>style.visibility</p:attrName>
                                        </p:attrNameLst>
                                      </p:cBhvr>
                                      <p:to>
                                        <p:strVal val="visible"/>
                                      </p:to>
                                    </p:set>
                                    <p:animEffect transition="in" filter="wipe(up)">
                                      <p:cBhvr>
                                        <p:cTn id="571" dur="500"/>
                                        <p:tgtEl>
                                          <p:spTgt spid="200"/>
                                        </p:tgtEl>
                                      </p:cBhvr>
                                    </p:animEffect>
                                  </p:childTnLst>
                                </p:cTn>
                              </p:par>
                              <p:par>
                                <p:cTn id="572" presetID="1" presetClass="entr" presetSubtype="0" fill="hold" grpId="0" nodeType="withEffect">
                                  <p:stCondLst>
                                    <p:cond delay="0"/>
                                  </p:stCondLst>
                                  <p:childTnLst>
                                    <p:set>
                                      <p:cBhvr>
                                        <p:cTn id="573" dur="1" fill="hold">
                                          <p:stCondLst>
                                            <p:cond delay="0"/>
                                          </p:stCondLst>
                                        </p:cTn>
                                        <p:tgtEl>
                                          <p:spTgt spid="191"/>
                                        </p:tgtEl>
                                        <p:attrNameLst>
                                          <p:attrName>style.visibility</p:attrName>
                                        </p:attrNameLst>
                                      </p:cBhvr>
                                      <p:to>
                                        <p:strVal val="visible"/>
                                      </p:to>
                                    </p:set>
                                  </p:childTnLst>
                                </p:cTn>
                              </p:par>
                              <p:par>
                                <p:cTn id="574" presetID="64" presetClass="path" presetSubtype="0" fill="remove" grpId="2" nodeType="withEffect">
                                  <p:stCondLst>
                                    <p:cond delay="0"/>
                                  </p:stCondLst>
                                  <p:childTnLst>
                                    <p:animMotion origin="layout" path="M 1.94444E-6 -2.36818E-6 L -0.01459 -0.19611 " pathEditMode="relative" rAng="0" ptsTypes="AA">
                                      <p:cBhvr>
                                        <p:cTn id="575" dur="500" spd="-100000" fill="hold"/>
                                        <p:tgtEl>
                                          <p:spTgt spid="191"/>
                                        </p:tgtEl>
                                        <p:attrNameLst>
                                          <p:attrName>ppt_x</p:attrName>
                                          <p:attrName>ppt_y</p:attrName>
                                        </p:attrNameLst>
                                      </p:cBhvr>
                                      <p:rCtr x="-729" y="-9806"/>
                                    </p:animMotion>
                                  </p:childTnLst>
                                </p:cTn>
                              </p:par>
                              <p:par>
                                <p:cTn id="576" presetID="1" presetClass="entr" presetSubtype="0" fill="hold" grpId="0" nodeType="withEffect">
                                  <p:stCondLst>
                                    <p:cond delay="0"/>
                                  </p:stCondLst>
                                  <p:childTnLst>
                                    <p:set>
                                      <p:cBhvr>
                                        <p:cTn id="577" dur="1" fill="hold">
                                          <p:stCondLst>
                                            <p:cond delay="0"/>
                                          </p:stCondLst>
                                        </p:cTn>
                                        <p:tgtEl>
                                          <p:spTgt spid="190"/>
                                        </p:tgtEl>
                                        <p:attrNameLst>
                                          <p:attrName>style.visibility</p:attrName>
                                        </p:attrNameLst>
                                      </p:cBhvr>
                                      <p:to>
                                        <p:strVal val="visible"/>
                                      </p:to>
                                    </p:set>
                                  </p:childTnLst>
                                </p:cTn>
                              </p:par>
                              <p:par>
                                <p:cTn id="578" presetID="64" presetClass="path" presetSubtype="0" fill="remove" grpId="1" nodeType="withEffect">
                                  <p:stCondLst>
                                    <p:cond delay="0"/>
                                  </p:stCondLst>
                                  <p:childTnLst>
                                    <p:animMotion origin="layout" path="M 5.55556E-7 3.81768E-6 L -0.03906 -0.29015 " pathEditMode="relative" rAng="0" ptsTypes="AA">
                                      <p:cBhvr>
                                        <p:cTn id="579" dur="500" spd="-100000" fill="hold"/>
                                        <p:tgtEl>
                                          <p:spTgt spid="190"/>
                                        </p:tgtEl>
                                        <p:attrNameLst>
                                          <p:attrName>ppt_x</p:attrName>
                                          <p:attrName>ppt_y</p:attrName>
                                        </p:attrNameLst>
                                      </p:cBhvr>
                                      <p:rCtr x="-1962" y="-14507"/>
                                    </p:animMotion>
                                  </p:childTnLst>
                                </p:cTn>
                              </p:par>
                            </p:childTnLst>
                          </p:cTn>
                        </p:par>
                        <p:par>
                          <p:cTn id="580" fill="hold">
                            <p:stCondLst>
                              <p:cond delay="500"/>
                            </p:stCondLst>
                            <p:childTnLst>
                              <p:par>
                                <p:cTn id="581" presetID="1" presetClass="entr" presetSubtype="0" fill="hold" grpId="0" nodeType="afterEffect">
                                  <p:stCondLst>
                                    <p:cond delay="0"/>
                                  </p:stCondLst>
                                  <p:childTnLst>
                                    <p:set>
                                      <p:cBhvr>
                                        <p:cTn id="582" dur="1" fill="hold">
                                          <p:stCondLst>
                                            <p:cond delay="0"/>
                                          </p:stCondLst>
                                        </p:cTn>
                                        <p:tgtEl>
                                          <p:spTgt spid="189"/>
                                        </p:tgtEl>
                                        <p:attrNameLst>
                                          <p:attrName>style.visibility</p:attrName>
                                        </p:attrNameLst>
                                      </p:cBhvr>
                                      <p:to>
                                        <p:strVal val="visible"/>
                                      </p:to>
                                    </p:set>
                                  </p:childTnLst>
                                </p:cTn>
                              </p:par>
                              <p:par>
                                <p:cTn id="583" presetID="35" presetClass="emph" presetSubtype="0" repeatCount="10000" fill="hold" grpId="1" nodeType="withEffect">
                                  <p:stCondLst>
                                    <p:cond delay="0"/>
                                  </p:stCondLst>
                                  <p:childTnLst>
                                    <p:anim calcmode="discrete" valueType="str">
                                      <p:cBhvr>
                                        <p:cTn id="584" dur="500" fill="hold"/>
                                        <p:tgtEl>
                                          <p:spTgt spid="189"/>
                                        </p:tgtEl>
                                        <p:attrNameLst>
                                          <p:attrName>style.visibility</p:attrName>
                                        </p:attrNameLst>
                                      </p:cBhvr>
                                      <p:tavLst>
                                        <p:tav tm="0">
                                          <p:val>
                                            <p:strVal val="hidden"/>
                                          </p:val>
                                        </p:tav>
                                        <p:tav tm="50000">
                                          <p:val>
                                            <p:strVal val="visible"/>
                                          </p:val>
                                        </p:tav>
                                      </p:tavLst>
                                    </p:anim>
                                  </p:childTnLst>
                                </p:cTn>
                              </p:par>
                            </p:childTnLst>
                          </p:cTn>
                        </p:par>
                      </p:childTnLst>
                    </p:cTn>
                  </p:par>
                  <p:par>
                    <p:cTn id="585" fill="hold">
                      <p:stCondLst>
                        <p:cond delay="indefinite"/>
                      </p:stCondLst>
                      <p:childTnLst>
                        <p:par>
                          <p:cTn id="586" fill="hold">
                            <p:stCondLst>
                              <p:cond delay="0"/>
                            </p:stCondLst>
                            <p:childTnLst>
                              <p:par>
                                <p:cTn id="587" presetID="1" presetClass="entr" presetSubtype="0" fill="hold" grpId="0" nodeType="clickEffect">
                                  <p:stCondLst>
                                    <p:cond delay="0"/>
                                  </p:stCondLst>
                                  <p:childTnLst>
                                    <p:set>
                                      <p:cBhvr>
                                        <p:cTn id="588" dur="1" fill="hold">
                                          <p:stCondLst>
                                            <p:cond delay="0"/>
                                          </p:stCondLst>
                                        </p:cTn>
                                        <p:tgtEl>
                                          <p:spTgt spid="202"/>
                                        </p:tgtEl>
                                        <p:attrNameLst>
                                          <p:attrName>style.visibility</p:attrName>
                                        </p:attrNameLst>
                                      </p:cBhvr>
                                      <p:to>
                                        <p:strVal val="visible"/>
                                      </p:to>
                                    </p:set>
                                  </p:childTnLst>
                                </p:cTn>
                              </p:par>
                              <p:par>
                                <p:cTn id="589" presetID="35" presetClass="emph" presetSubtype="0" repeatCount="10000" fill="hold" grpId="1" nodeType="withEffect">
                                  <p:stCondLst>
                                    <p:cond delay="0"/>
                                  </p:stCondLst>
                                  <p:childTnLst>
                                    <p:anim calcmode="discrete" valueType="str">
                                      <p:cBhvr>
                                        <p:cTn id="590" dur="500" fill="hold"/>
                                        <p:tgtEl>
                                          <p:spTgt spid="202"/>
                                        </p:tgtEl>
                                        <p:attrNameLst>
                                          <p:attrName>style.visibility</p:attrName>
                                        </p:attrNameLst>
                                      </p:cBhvr>
                                      <p:tavLst>
                                        <p:tav tm="0">
                                          <p:val>
                                            <p:strVal val="hidden"/>
                                          </p:val>
                                        </p:tav>
                                        <p:tav tm="50000">
                                          <p:val>
                                            <p:strVal val="visible"/>
                                          </p:val>
                                        </p:tav>
                                      </p:tavLst>
                                    </p:anim>
                                  </p:childTnLst>
                                </p:cTn>
                              </p:par>
                            </p:childTnLst>
                          </p:cTn>
                        </p:par>
                      </p:childTnLst>
                    </p:cTn>
                  </p:par>
                  <p:par>
                    <p:cTn id="591" fill="hold">
                      <p:stCondLst>
                        <p:cond delay="indefinite"/>
                      </p:stCondLst>
                      <p:childTnLst>
                        <p:par>
                          <p:cTn id="592" fill="hold">
                            <p:stCondLst>
                              <p:cond delay="0"/>
                            </p:stCondLst>
                            <p:childTnLst>
                              <p:par>
                                <p:cTn id="593" presetID="1" presetClass="entr" presetSubtype="0" fill="hold" nodeType="clickEffect">
                                  <p:stCondLst>
                                    <p:cond delay="0"/>
                                  </p:stCondLst>
                                  <p:childTnLst>
                                    <p:set>
                                      <p:cBhvr>
                                        <p:cTn id="594" dur="1" fill="hold">
                                          <p:stCondLst>
                                            <p:cond delay="0"/>
                                          </p:stCondLst>
                                        </p:cTn>
                                        <p:tgtEl>
                                          <p:spTgt spid="186"/>
                                        </p:tgtEl>
                                        <p:attrNameLst>
                                          <p:attrName>style.visibility</p:attrName>
                                        </p:attrNameLst>
                                      </p:cBhvr>
                                      <p:to>
                                        <p:strVal val="visible"/>
                                      </p:to>
                                    </p:set>
                                  </p:childTnLst>
                                </p:cTn>
                              </p:par>
                              <p:par>
                                <p:cTn id="595" presetID="64" presetClass="path" presetSubtype="0" fill="remove" nodeType="withEffect">
                                  <p:stCondLst>
                                    <p:cond delay="0"/>
                                  </p:stCondLst>
                                  <p:childTnLst>
                                    <p:animMotion origin="layout" path="M -0.00104 0.00278 L -0.39115 -0.09764 " pathEditMode="relative" rAng="0" ptsTypes="AA">
                                      <p:cBhvr>
                                        <p:cTn id="596" dur="500" spd="-100000" fill="hold"/>
                                        <p:tgtEl>
                                          <p:spTgt spid="186"/>
                                        </p:tgtEl>
                                        <p:attrNameLst>
                                          <p:attrName>ppt_x</p:attrName>
                                          <p:attrName>ppt_y</p:attrName>
                                        </p:attrNameLst>
                                      </p:cBhvr>
                                      <p:rCtr x="-19514" y="-5021"/>
                                    </p:animMotion>
                                  </p:childTnLst>
                                </p:cTn>
                              </p:par>
                              <p:par>
                                <p:cTn id="597" presetID="1" presetClass="entr" presetSubtype="0" fill="hold" nodeType="withEffect">
                                  <p:stCondLst>
                                    <p:cond delay="0"/>
                                  </p:stCondLst>
                                  <p:childTnLst>
                                    <p:set>
                                      <p:cBhvr>
                                        <p:cTn id="598" dur="1" fill="hold">
                                          <p:stCondLst>
                                            <p:cond delay="0"/>
                                          </p:stCondLst>
                                        </p:cTn>
                                        <p:tgtEl>
                                          <p:spTgt spid="210"/>
                                        </p:tgtEl>
                                        <p:attrNameLst>
                                          <p:attrName>style.visibility</p:attrName>
                                        </p:attrNameLst>
                                      </p:cBhvr>
                                      <p:to>
                                        <p:strVal val="visible"/>
                                      </p:to>
                                    </p:set>
                                  </p:childTnLst>
                                </p:cTn>
                              </p:par>
                              <p:par>
                                <p:cTn id="599" presetID="64" presetClass="path" presetSubtype="0" fill="remove" nodeType="withEffect">
                                  <p:stCondLst>
                                    <p:cond delay="0"/>
                                  </p:stCondLst>
                                  <p:childTnLst>
                                    <p:animMotion origin="layout" path="M 0.00052 0.00115 L -0.38716 -0.09186 " pathEditMode="relative" rAng="0" ptsTypes="AA">
                                      <p:cBhvr>
                                        <p:cTn id="600" dur="500" spd="-100000" fill="hold"/>
                                        <p:tgtEl>
                                          <p:spTgt spid="210"/>
                                        </p:tgtEl>
                                        <p:attrNameLst>
                                          <p:attrName>ppt_x</p:attrName>
                                          <p:attrName>ppt_y</p:attrName>
                                        </p:attrNameLst>
                                      </p:cBhvr>
                                      <p:rCtr x="-19392" y="-4651"/>
                                    </p:animMotion>
                                  </p:childTnLst>
                                </p:cTn>
                              </p:par>
                              <p:par>
                                <p:cTn id="601" presetID="22" presetClass="entr" presetSubtype="8" fill="hold" grpId="0" nodeType="withEffect">
                                  <p:stCondLst>
                                    <p:cond delay="0"/>
                                  </p:stCondLst>
                                  <p:childTnLst>
                                    <p:set>
                                      <p:cBhvr>
                                        <p:cTn id="602" dur="1" fill="hold">
                                          <p:stCondLst>
                                            <p:cond delay="0"/>
                                          </p:stCondLst>
                                        </p:cTn>
                                        <p:tgtEl>
                                          <p:spTgt spid="201"/>
                                        </p:tgtEl>
                                        <p:attrNameLst>
                                          <p:attrName>style.visibility</p:attrName>
                                        </p:attrNameLst>
                                      </p:cBhvr>
                                      <p:to>
                                        <p:strVal val="visible"/>
                                      </p:to>
                                    </p:set>
                                    <p:animEffect transition="in" filter="wipe(left)">
                                      <p:cBhvr>
                                        <p:cTn id="603" dur="500"/>
                                        <p:tgtEl>
                                          <p:spTgt spid="201"/>
                                        </p:tgtEl>
                                      </p:cBhvr>
                                    </p:animEffect>
                                  </p:childTnLst>
                                </p:cTn>
                              </p:par>
                            </p:childTnLst>
                          </p:cTn>
                        </p:par>
                      </p:childTnLst>
                    </p:cTn>
                  </p:par>
                  <p:par>
                    <p:cTn id="604" fill="hold">
                      <p:stCondLst>
                        <p:cond delay="indefinite"/>
                      </p:stCondLst>
                      <p:childTnLst>
                        <p:par>
                          <p:cTn id="605" fill="hold">
                            <p:stCondLst>
                              <p:cond delay="0"/>
                            </p:stCondLst>
                            <p:childTnLst>
                              <p:par>
                                <p:cTn id="606" presetID="1" presetClass="exit" presetSubtype="0" fill="hold" grpId="1" nodeType="clickEffect">
                                  <p:stCondLst>
                                    <p:cond delay="0"/>
                                  </p:stCondLst>
                                  <p:childTnLst>
                                    <p:set>
                                      <p:cBhvr>
                                        <p:cTn id="607" dur="1" fill="hold">
                                          <p:stCondLst>
                                            <p:cond delay="0"/>
                                          </p:stCondLst>
                                        </p:cTn>
                                        <p:tgtEl>
                                          <p:spTgt spid="198"/>
                                        </p:tgtEl>
                                        <p:attrNameLst>
                                          <p:attrName>style.visibility</p:attrName>
                                        </p:attrNameLst>
                                      </p:cBhvr>
                                      <p:to>
                                        <p:strVal val="hidden"/>
                                      </p:to>
                                    </p:set>
                                  </p:childTnLst>
                                </p:cTn>
                              </p:par>
                              <p:par>
                                <p:cTn id="608" presetID="1" presetClass="exit" presetSubtype="0" fill="hold" grpId="1" nodeType="withEffect">
                                  <p:stCondLst>
                                    <p:cond delay="0"/>
                                  </p:stCondLst>
                                  <p:childTnLst>
                                    <p:set>
                                      <p:cBhvr>
                                        <p:cTn id="609" dur="1" fill="hold">
                                          <p:stCondLst>
                                            <p:cond delay="0"/>
                                          </p:stCondLst>
                                        </p:cTn>
                                        <p:tgtEl>
                                          <p:spTgt spid="199"/>
                                        </p:tgtEl>
                                        <p:attrNameLst>
                                          <p:attrName>style.visibility</p:attrName>
                                        </p:attrNameLst>
                                      </p:cBhvr>
                                      <p:to>
                                        <p:strVal val="hidden"/>
                                      </p:to>
                                    </p:set>
                                  </p:childTnLst>
                                </p:cTn>
                              </p:par>
                              <p:par>
                                <p:cTn id="610" presetID="1" presetClass="exit" presetSubtype="0" fill="hold" grpId="1" nodeType="withEffect">
                                  <p:stCondLst>
                                    <p:cond delay="0"/>
                                  </p:stCondLst>
                                  <p:childTnLst>
                                    <p:set>
                                      <p:cBhvr>
                                        <p:cTn id="611" dur="1" fill="hold">
                                          <p:stCondLst>
                                            <p:cond delay="0"/>
                                          </p:stCondLst>
                                        </p:cTn>
                                        <p:tgtEl>
                                          <p:spTgt spid="200"/>
                                        </p:tgtEl>
                                        <p:attrNameLst>
                                          <p:attrName>style.visibility</p:attrName>
                                        </p:attrNameLst>
                                      </p:cBhvr>
                                      <p:to>
                                        <p:strVal val="hidden"/>
                                      </p:to>
                                    </p:set>
                                  </p:childTnLst>
                                </p:cTn>
                              </p:par>
                              <p:par>
                                <p:cTn id="612" presetID="1" presetClass="exit" presetSubtype="0" fill="hold" grpId="2" nodeType="withEffect">
                                  <p:stCondLst>
                                    <p:cond delay="0"/>
                                  </p:stCondLst>
                                  <p:childTnLst>
                                    <p:set>
                                      <p:cBhvr>
                                        <p:cTn id="613" dur="1" fill="hold">
                                          <p:stCondLst>
                                            <p:cond delay="0"/>
                                          </p:stCondLst>
                                        </p:cTn>
                                        <p:tgtEl>
                                          <p:spTgt spid="189"/>
                                        </p:tgtEl>
                                        <p:attrNameLst>
                                          <p:attrName>style.visibility</p:attrName>
                                        </p:attrNameLst>
                                      </p:cBhvr>
                                      <p:to>
                                        <p:strVal val="hidden"/>
                                      </p:to>
                                    </p:set>
                                  </p:childTnLst>
                                </p:cTn>
                              </p:par>
                              <p:par>
                                <p:cTn id="614" presetID="1" presetClass="exit" presetSubtype="0" fill="hold" grpId="2" nodeType="withEffect">
                                  <p:stCondLst>
                                    <p:cond delay="0"/>
                                  </p:stCondLst>
                                  <p:childTnLst>
                                    <p:set>
                                      <p:cBhvr>
                                        <p:cTn id="615" dur="1" fill="hold">
                                          <p:stCondLst>
                                            <p:cond delay="0"/>
                                          </p:stCondLst>
                                        </p:cTn>
                                        <p:tgtEl>
                                          <p:spTgt spid="190">
                                            <p:txEl>
                                              <p:charRg st="4294967295" end="4294967295"/>
                                            </p:txEl>
                                          </p:spTgt>
                                        </p:tgtEl>
                                        <p:attrNameLst>
                                          <p:attrName>style.visibility</p:attrName>
                                        </p:attrNameLst>
                                      </p:cBhvr>
                                      <p:to>
                                        <p:strVal val="hidden"/>
                                      </p:to>
                                    </p:set>
                                  </p:childTnLst>
                                </p:cTn>
                              </p:par>
                              <p:par>
                                <p:cTn id="616" presetID="3" presetClass="emph" presetSubtype="2" fill="hold" grpId="1" nodeType="withEffect">
                                  <p:stCondLst>
                                    <p:cond delay="0"/>
                                  </p:stCondLst>
                                  <p:childTnLst>
                                    <p:animClr clrSpc="rgb" dir="cw">
                                      <p:cBhvr override="childStyle">
                                        <p:cTn id="617" dur="500" fill="hold"/>
                                        <p:tgtEl>
                                          <p:spTgt spid="191"/>
                                        </p:tgtEl>
                                        <p:attrNameLst>
                                          <p:attrName>style.color</p:attrName>
                                        </p:attrNameLst>
                                      </p:cBhvr>
                                      <p:to>
                                        <a:schemeClr val="tx1"/>
                                      </p:to>
                                    </p:animClr>
                                  </p:childTnLst>
                                </p:cTn>
                              </p:par>
                              <p:par>
                                <p:cTn id="618" presetID="1" presetClass="exit" presetSubtype="0" fill="hold" grpId="1" nodeType="withEffect">
                                  <p:stCondLst>
                                    <p:cond delay="0"/>
                                  </p:stCondLst>
                                  <p:childTnLst>
                                    <p:set>
                                      <p:cBhvr>
                                        <p:cTn id="619" dur="1" fill="hold">
                                          <p:stCondLst>
                                            <p:cond delay="0"/>
                                          </p:stCondLst>
                                        </p:cTn>
                                        <p:tgtEl>
                                          <p:spTgt spid="184"/>
                                        </p:tgtEl>
                                        <p:attrNameLst>
                                          <p:attrName>style.visibility</p:attrName>
                                        </p:attrNameLst>
                                      </p:cBhvr>
                                      <p:to>
                                        <p:strVal val="hidden"/>
                                      </p:to>
                                    </p:set>
                                  </p:childTnLst>
                                </p:cTn>
                              </p:par>
                              <p:par>
                                <p:cTn id="620" presetID="1" presetClass="exit" presetSubtype="0" fill="hold" grpId="1" nodeType="withEffect">
                                  <p:stCondLst>
                                    <p:cond delay="0"/>
                                  </p:stCondLst>
                                  <p:childTnLst>
                                    <p:set>
                                      <p:cBhvr>
                                        <p:cTn id="621" dur="1" fill="hold">
                                          <p:stCondLst>
                                            <p:cond delay="0"/>
                                          </p:stCondLst>
                                        </p:cTn>
                                        <p:tgtEl>
                                          <p:spTgt spid="201"/>
                                        </p:tgtEl>
                                        <p:attrNameLst>
                                          <p:attrName>style.visibility</p:attrName>
                                        </p:attrNameLst>
                                      </p:cBhvr>
                                      <p:to>
                                        <p:strVal val="hidden"/>
                                      </p:to>
                                    </p:set>
                                  </p:childTnLst>
                                </p:cTn>
                              </p:par>
                              <p:par>
                                <p:cTn id="622" presetID="1" presetClass="exit" presetSubtype="0" fill="hold" grpId="2" nodeType="withEffect">
                                  <p:stCondLst>
                                    <p:cond delay="0"/>
                                  </p:stCondLst>
                                  <p:childTnLst>
                                    <p:set>
                                      <p:cBhvr>
                                        <p:cTn id="623" dur="1" fill="hold">
                                          <p:stCondLst>
                                            <p:cond delay="0"/>
                                          </p:stCondLst>
                                        </p:cTn>
                                        <p:tgtEl>
                                          <p:spTgt spid="202"/>
                                        </p:tgtEl>
                                        <p:attrNameLst>
                                          <p:attrName>style.visibility</p:attrName>
                                        </p:attrNameLst>
                                      </p:cBhvr>
                                      <p:to>
                                        <p:strVal val="hidden"/>
                                      </p:to>
                                    </p:set>
                                  </p:childTnLst>
                                </p:cTn>
                              </p:par>
                            </p:childTnLst>
                          </p:cTn>
                        </p:par>
                      </p:childTnLst>
                    </p:cTn>
                  </p:par>
                  <p:par>
                    <p:cTn id="624" fill="hold">
                      <p:stCondLst>
                        <p:cond delay="indefinite"/>
                      </p:stCondLst>
                      <p:childTnLst>
                        <p:par>
                          <p:cTn id="625" fill="hold">
                            <p:stCondLst>
                              <p:cond delay="0"/>
                            </p:stCondLst>
                            <p:childTnLst>
                              <p:par>
                                <p:cTn id="626" presetID="1" presetClass="entr" presetSubtype="0" fill="hold" grpId="0" nodeType="clickEffect">
                                  <p:stCondLst>
                                    <p:cond delay="0"/>
                                  </p:stCondLst>
                                  <p:childTnLst>
                                    <p:set>
                                      <p:cBhvr>
                                        <p:cTn id="627" dur="1" fill="hold">
                                          <p:stCondLst>
                                            <p:cond delay="0"/>
                                          </p:stCondLst>
                                        </p:cTn>
                                        <p:tgtEl>
                                          <p:spTgt spid="192"/>
                                        </p:tgtEl>
                                        <p:attrNameLst>
                                          <p:attrName>style.visibility</p:attrName>
                                        </p:attrNameLst>
                                      </p:cBhvr>
                                      <p:to>
                                        <p:strVal val="visible"/>
                                      </p:to>
                                    </p:set>
                                  </p:childTnLst>
                                </p:cTn>
                              </p:par>
                              <p:par>
                                <p:cTn id="628" presetID="35" presetClass="emph" presetSubtype="0" repeatCount="10000" fill="hold" grpId="1" nodeType="withEffect">
                                  <p:stCondLst>
                                    <p:cond delay="0"/>
                                  </p:stCondLst>
                                  <p:childTnLst>
                                    <p:anim calcmode="discrete" valueType="str">
                                      <p:cBhvr>
                                        <p:cTn id="629" dur="500" fill="hold"/>
                                        <p:tgtEl>
                                          <p:spTgt spid="192"/>
                                        </p:tgtEl>
                                        <p:attrNameLst>
                                          <p:attrName>style.visibility</p:attrName>
                                        </p:attrNameLst>
                                      </p:cBhvr>
                                      <p:tavLst>
                                        <p:tav tm="0">
                                          <p:val>
                                            <p:strVal val="hidden"/>
                                          </p:val>
                                        </p:tav>
                                        <p:tav tm="50000">
                                          <p:val>
                                            <p:strVal val="visible"/>
                                          </p:val>
                                        </p:tav>
                                      </p:tavLst>
                                    </p:anim>
                                  </p:childTnLst>
                                </p:cTn>
                              </p:par>
                            </p:childTnLst>
                          </p:cTn>
                        </p:par>
                      </p:childTnLst>
                    </p:cTn>
                  </p:par>
                  <p:par>
                    <p:cTn id="630" fill="hold">
                      <p:stCondLst>
                        <p:cond delay="indefinite"/>
                      </p:stCondLst>
                      <p:childTnLst>
                        <p:par>
                          <p:cTn id="631" fill="hold">
                            <p:stCondLst>
                              <p:cond delay="0"/>
                            </p:stCondLst>
                            <p:childTnLst>
                              <p:par>
                                <p:cTn id="632" presetID="1" presetClass="entr" presetSubtype="0" fill="hold" grpId="0" nodeType="clickEffect">
                                  <p:stCondLst>
                                    <p:cond delay="0"/>
                                  </p:stCondLst>
                                  <p:childTnLst>
                                    <p:set>
                                      <p:cBhvr>
                                        <p:cTn id="633" dur="1" fill="hold">
                                          <p:stCondLst>
                                            <p:cond delay="0"/>
                                          </p:stCondLst>
                                        </p:cTn>
                                        <p:tgtEl>
                                          <p:spTgt spid="193"/>
                                        </p:tgtEl>
                                        <p:attrNameLst>
                                          <p:attrName>style.visibility</p:attrName>
                                        </p:attrNameLst>
                                      </p:cBhvr>
                                      <p:to>
                                        <p:strVal val="visible"/>
                                      </p:to>
                                    </p:set>
                                  </p:childTnLst>
                                </p:cTn>
                              </p:par>
                            </p:childTnLst>
                          </p:cTn>
                        </p:par>
                      </p:childTnLst>
                    </p:cTn>
                  </p:par>
                  <p:par>
                    <p:cTn id="634" fill="hold">
                      <p:stCondLst>
                        <p:cond delay="indefinite"/>
                      </p:stCondLst>
                      <p:childTnLst>
                        <p:par>
                          <p:cTn id="635" fill="hold">
                            <p:stCondLst>
                              <p:cond delay="0"/>
                            </p:stCondLst>
                            <p:childTnLst>
                              <p:par>
                                <p:cTn id="636" presetID="1" presetClass="entr" presetSubtype="0" fill="hold" nodeType="clickEffect">
                                  <p:stCondLst>
                                    <p:cond delay="0"/>
                                  </p:stCondLst>
                                  <p:childTnLst>
                                    <p:set>
                                      <p:cBhvr>
                                        <p:cTn id="637" dur="1" fill="hold">
                                          <p:stCondLst>
                                            <p:cond delay="0"/>
                                          </p:stCondLst>
                                        </p:cTn>
                                        <p:tgtEl>
                                          <p:spTgt spid="187"/>
                                        </p:tgtEl>
                                        <p:attrNameLst>
                                          <p:attrName>style.visibility</p:attrName>
                                        </p:attrNameLst>
                                      </p:cBhvr>
                                      <p:to>
                                        <p:strVal val="visible"/>
                                      </p:to>
                                    </p:set>
                                  </p:childTnLst>
                                </p:cTn>
                              </p:par>
                            </p:childTnLst>
                          </p:cTn>
                        </p:par>
                      </p:childTnLst>
                    </p:cTn>
                  </p:par>
                  <p:par>
                    <p:cTn id="638" fill="hold">
                      <p:stCondLst>
                        <p:cond delay="indefinite"/>
                      </p:stCondLst>
                      <p:childTnLst>
                        <p:par>
                          <p:cTn id="639" fill="hold">
                            <p:stCondLst>
                              <p:cond delay="0"/>
                            </p:stCondLst>
                            <p:childTnLst>
                              <p:par>
                                <p:cTn id="640" presetID="1" presetClass="entr" presetSubtype="0" fill="hold" grpId="0" nodeType="clickEffect">
                                  <p:stCondLst>
                                    <p:cond delay="0"/>
                                  </p:stCondLst>
                                  <p:childTnLst>
                                    <p:set>
                                      <p:cBhvr>
                                        <p:cTn id="641" dur="1" fill="hold">
                                          <p:stCondLst>
                                            <p:cond delay="0"/>
                                          </p:stCondLst>
                                        </p:cTn>
                                        <p:tgtEl>
                                          <p:spTgt spid="195"/>
                                        </p:tgtEl>
                                        <p:attrNameLst>
                                          <p:attrName>style.visibility</p:attrName>
                                        </p:attrNameLst>
                                      </p:cBhvr>
                                      <p:to>
                                        <p:strVal val="visible"/>
                                      </p:to>
                                    </p:set>
                                  </p:childTnLst>
                                </p:cTn>
                              </p:par>
                              <p:par>
                                <p:cTn id="642" presetID="1" presetClass="entr" presetSubtype="0" fill="hold" grpId="0" nodeType="withEffect">
                                  <p:stCondLst>
                                    <p:cond delay="0"/>
                                  </p:stCondLst>
                                  <p:childTnLst>
                                    <p:set>
                                      <p:cBhvr>
                                        <p:cTn id="643" dur="1" fill="hold">
                                          <p:stCondLst>
                                            <p:cond delay="0"/>
                                          </p:stCondLst>
                                        </p:cTn>
                                        <p:tgtEl>
                                          <p:spTgt spid="194"/>
                                        </p:tgtEl>
                                        <p:attrNameLst>
                                          <p:attrName>style.visibility</p:attrName>
                                        </p:attrNameLst>
                                      </p:cBhvr>
                                      <p:to>
                                        <p:strVal val="visible"/>
                                      </p:to>
                                    </p:set>
                                  </p:childTnLst>
                                </p:cTn>
                              </p:par>
                              <p:par>
                                <p:cTn id="644" presetID="1" presetClass="exit" presetSubtype="0" fill="hold" grpId="2" nodeType="withEffect">
                                  <p:stCondLst>
                                    <p:cond delay="0"/>
                                  </p:stCondLst>
                                  <p:childTnLst>
                                    <p:set>
                                      <p:cBhvr>
                                        <p:cTn id="645" dur="1" fill="hold">
                                          <p:stCondLst>
                                            <p:cond delay="0"/>
                                          </p:stCondLst>
                                        </p:cTn>
                                        <p:tgtEl>
                                          <p:spTgt spid="192"/>
                                        </p:tgtEl>
                                        <p:attrNameLst>
                                          <p:attrName>style.visibility</p:attrName>
                                        </p:attrNameLst>
                                      </p:cBhvr>
                                      <p:to>
                                        <p:strVal val="hidden"/>
                                      </p:to>
                                    </p:set>
                                  </p:childTnLst>
                                </p:cTn>
                              </p:par>
                            </p:childTnLst>
                          </p:cTn>
                        </p:par>
                      </p:childTnLst>
                    </p:cTn>
                  </p:par>
                  <p:par>
                    <p:cTn id="646" fill="hold">
                      <p:stCondLst>
                        <p:cond delay="indefinite"/>
                      </p:stCondLst>
                      <p:childTnLst>
                        <p:par>
                          <p:cTn id="647" fill="hold">
                            <p:stCondLst>
                              <p:cond delay="0"/>
                            </p:stCondLst>
                            <p:childTnLst>
                              <p:par>
                                <p:cTn id="648" presetID="1" presetClass="exit" presetSubtype="0" fill="hold" grpId="1" nodeType="clickEffect">
                                  <p:stCondLst>
                                    <p:cond delay="0"/>
                                  </p:stCondLst>
                                  <p:childTnLst>
                                    <p:set>
                                      <p:cBhvr>
                                        <p:cTn id="649" dur="1" fill="hold">
                                          <p:stCondLst>
                                            <p:cond delay="0"/>
                                          </p:stCondLst>
                                        </p:cTn>
                                        <p:tgtEl>
                                          <p:spTgt spid="193"/>
                                        </p:tgtEl>
                                        <p:attrNameLst>
                                          <p:attrName>style.visibility</p:attrName>
                                        </p:attrNameLst>
                                      </p:cBhvr>
                                      <p:to>
                                        <p:strVal val="hidden"/>
                                      </p:to>
                                    </p:set>
                                  </p:childTnLst>
                                </p:cTn>
                              </p:par>
                              <p:par>
                                <p:cTn id="650" presetID="3" presetClass="emph" presetSubtype="2" fill="hold" nodeType="withEffect">
                                  <p:stCondLst>
                                    <p:cond delay="0"/>
                                  </p:stCondLst>
                                  <p:childTnLst>
                                    <p:animClr clrSpc="rgb" dir="cw">
                                      <p:cBhvr override="childStyle">
                                        <p:cTn id="651" dur="500" fill="hold"/>
                                        <p:tgtEl>
                                          <p:spTgt spid="187"/>
                                        </p:tgtEl>
                                        <p:attrNameLst>
                                          <p:attrName>style.color</p:attrName>
                                        </p:attrNameLst>
                                      </p:cBhvr>
                                      <p:to>
                                        <a:schemeClr val="tx1"/>
                                      </p:to>
                                    </p:animClr>
                                  </p:childTnLst>
                                </p:cTn>
                              </p:par>
                              <p:par>
                                <p:cTn id="652" presetID="1" presetClass="exit" presetSubtype="0" fill="hold" grpId="1" nodeType="withEffect">
                                  <p:stCondLst>
                                    <p:cond delay="0"/>
                                  </p:stCondLst>
                                  <p:childTnLst>
                                    <p:set>
                                      <p:cBhvr>
                                        <p:cTn id="653" dur="1" fill="hold">
                                          <p:stCondLst>
                                            <p:cond delay="0"/>
                                          </p:stCondLst>
                                        </p:cTn>
                                        <p:tgtEl>
                                          <p:spTgt spid="194"/>
                                        </p:tgtEl>
                                        <p:attrNameLst>
                                          <p:attrName>style.visibility</p:attrName>
                                        </p:attrNameLst>
                                      </p:cBhvr>
                                      <p:to>
                                        <p:strVal val="hidden"/>
                                      </p:to>
                                    </p:set>
                                  </p:childTnLst>
                                </p:cTn>
                              </p:par>
                              <p:par>
                                <p:cTn id="654" presetID="1" presetClass="exit" presetSubtype="0" fill="hold" grpId="1" nodeType="withEffect">
                                  <p:stCondLst>
                                    <p:cond delay="0"/>
                                  </p:stCondLst>
                                  <p:childTnLst>
                                    <p:set>
                                      <p:cBhvr>
                                        <p:cTn id="655" dur="1" fill="hold">
                                          <p:stCondLst>
                                            <p:cond delay="0"/>
                                          </p:stCondLst>
                                        </p:cTn>
                                        <p:tgtEl>
                                          <p:spTgt spid="195"/>
                                        </p:tgtEl>
                                        <p:attrNameLst>
                                          <p:attrName>style.visibility</p:attrName>
                                        </p:attrNameLst>
                                      </p:cBhvr>
                                      <p:to>
                                        <p:strVal val="hidden"/>
                                      </p:to>
                                    </p:set>
                                  </p:childTnLst>
                                </p:cTn>
                              </p:par>
                              <p:par>
                                <p:cTn id="656" presetID="10" presetClass="exit" presetSubtype="0" fill="hold" nodeType="withEffect">
                                  <p:stCondLst>
                                    <p:cond delay="0"/>
                                  </p:stCondLst>
                                  <p:childTnLst>
                                    <p:animEffect transition="out" filter="fade">
                                      <p:cBhvr>
                                        <p:cTn id="657" dur="500"/>
                                        <p:tgtEl>
                                          <p:spTgt spid="210"/>
                                        </p:tgtEl>
                                      </p:cBhvr>
                                    </p:animEffect>
                                    <p:set>
                                      <p:cBhvr>
                                        <p:cTn id="658" dur="1" fill="hold">
                                          <p:stCondLst>
                                            <p:cond delay="499"/>
                                          </p:stCondLst>
                                        </p:cTn>
                                        <p:tgtEl>
                                          <p:spTgt spid="210"/>
                                        </p:tgtEl>
                                        <p:attrNameLst>
                                          <p:attrName>style.visibility</p:attrName>
                                        </p:attrNameLst>
                                      </p:cBhvr>
                                      <p:to>
                                        <p:strVal val="hidden"/>
                                      </p:to>
                                    </p:set>
                                  </p:childTnLst>
                                </p:cTn>
                              </p:par>
                            </p:childTnLst>
                          </p:cTn>
                        </p:par>
                      </p:childTnLst>
                    </p:cTn>
                  </p:par>
                  <p:par>
                    <p:cTn id="659" fill="hold">
                      <p:stCondLst>
                        <p:cond delay="indefinite"/>
                      </p:stCondLst>
                      <p:childTnLst>
                        <p:par>
                          <p:cTn id="660" fill="hold">
                            <p:stCondLst>
                              <p:cond delay="0"/>
                            </p:stCondLst>
                            <p:childTnLst>
                              <p:par>
                                <p:cTn id="661" presetID="1" presetClass="entr" presetSubtype="0" fill="hold" grpId="0" nodeType="clickEffect">
                                  <p:stCondLst>
                                    <p:cond delay="0"/>
                                  </p:stCondLst>
                                  <p:childTnLst>
                                    <p:set>
                                      <p:cBhvr>
                                        <p:cTn id="662" dur="1" fill="hold">
                                          <p:stCondLst>
                                            <p:cond delay="0"/>
                                          </p:stCondLst>
                                        </p:cTn>
                                        <p:tgtEl>
                                          <p:spTgt spid="137"/>
                                        </p:tgtEl>
                                        <p:attrNameLst>
                                          <p:attrName>style.visibility</p:attrName>
                                        </p:attrNameLst>
                                      </p:cBhvr>
                                      <p:to>
                                        <p:strVal val="visible"/>
                                      </p:to>
                                    </p:set>
                                  </p:childTnLst>
                                </p:cTn>
                              </p:par>
                              <p:par>
                                <p:cTn id="663" presetID="1" presetClass="exit" presetSubtype="0" fill="hold" grpId="1" nodeType="withEffect">
                                  <p:stCondLst>
                                    <p:cond delay="0"/>
                                  </p:stCondLst>
                                  <p:childTnLst>
                                    <p:set>
                                      <p:cBhvr>
                                        <p:cTn id="664" dur="1" fill="hold">
                                          <p:stCondLst>
                                            <p:cond delay="0"/>
                                          </p:stCondLst>
                                        </p:cTn>
                                        <p:tgtEl>
                                          <p:spTgt spid="142"/>
                                        </p:tgtEl>
                                        <p:attrNameLst>
                                          <p:attrName>style.visibility</p:attrName>
                                        </p:attrNameLst>
                                      </p:cBhvr>
                                      <p:to>
                                        <p:strVal val="hidden"/>
                                      </p:to>
                                    </p:set>
                                  </p:childTnLst>
                                </p:cTn>
                              </p:par>
                            </p:childTnLst>
                          </p:cTn>
                        </p:par>
                      </p:childTnLst>
                    </p:cTn>
                  </p:par>
                  <p:par>
                    <p:cTn id="665" fill="hold">
                      <p:stCondLst>
                        <p:cond delay="indefinite"/>
                      </p:stCondLst>
                      <p:childTnLst>
                        <p:par>
                          <p:cTn id="666" fill="hold">
                            <p:stCondLst>
                              <p:cond delay="0"/>
                            </p:stCondLst>
                            <p:childTnLst>
                              <p:par>
                                <p:cTn id="667" presetID="1" presetClass="entr" presetSubtype="0" fill="hold" grpId="0" nodeType="clickEffect">
                                  <p:stCondLst>
                                    <p:cond delay="0"/>
                                  </p:stCondLst>
                                  <p:childTnLst>
                                    <p:set>
                                      <p:cBhvr>
                                        <p:cTn id="668" dur="1" fill="hold">
                                          <p:stCondLst>
                                            <p:cond delay="0"/>
                                          </p:stCondLst>
                                        </p:cTn>
                                        <p:tgtEl>
                                          <p:spTgt spid="168"/>
                                        </p:tgtEl>
                                        <p:attrNameLst>
                                          <p:attrName>style.visibility</p:attrName>
                                        </p:attrNameLst>
                                      </p:cBhvr>
                                      <p:to>
                                        <p:strVal val="visible"/>
                                      </p:to>
                                    </p:set>
                                  </p:childTnLst>
                                </p:cTn>
                              </p:par>
                            </p:childTnLst>
                          </p:cTn>
                        </p:par>
                      </p:childTnLst>
                    </p:cTn>
                  </p:par>
                  <p:par>
                    <p:cTn id="669" fill="hold">
                      <p:stCondLst>
                        <p:cond delay="indefinite"/>
                      </p:stCondLst>
                      <p:childTnLst>
                        <p:par>
                          <p:cTn id="670" fill="hold">
                            <p:stCondLst>
                              <p:cond delay="0"/>
                            </p:stCondLst>
                            <p:childTnLst>
                              <p:par>
                                <p:cTn id="671" presetID="1" presetClass="entr" presetSubtype="0" fill="hold" grpId="0" nodeType="clickEffect">
                                  <p:stCondLst>
                                    <p:cond delay="0"/>
                                  </p:stCondLst>
                                  <p:childTnLst>
                                    <p:set>
                                      <p:cBhvr>
                                        <p:cTn id="672" dur="1" fill="hold">
                                          <p:stCondLst>
                                            <p:cond delay="0"/>
                                          </p:stCondLst>
                                        </p:cTn>
                                        <p:tgtEl>
                                          <p:spTgt spid="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1" grpId="0"/>
      <p:bldP spid="75" grpId="0" animBg="1"/>
      <p:bldP spid="82" grpId="0" animBg="1"/>
      <p:bldP spid="87" grpId="0" animBg="1"/>
      <p:bldP spid="87" grpId="1" animBg="1"/>
      <p:bldP spid="87" grpId="2" animBg="1"/>
      <p:bldP spid="96" grpId="0"/>
      <p:bldP spid="96" grpId="1"/>
      <p:bldP spid="97" grpId="0" animBg="1"/>
      <p:bldP spid="97" grpId="1" animBg="1"/>
      <p:bldP spid="97" grpId="2" animBg="1"/>
      <p:bldP spid="98" grpId="0"/>
      <p:bldP spid="98" grpId="1"/>
      <p:bldP spid="105" grpId="0" animBg="1"/>
      <p:bldP spid="105" grpId="1" animBg="1"/>
      <p:bldP spid="106" grpId="0" animBg="1"/>
      <p:bldP spid="106" grpId="1" animBg="1"/>
      <p:bldP spid="106" grpId="2" animBg="1"/>
      <p:bldP spid="107" grpId="0" animBg="1"/>
      <p:bldP spid="107" grpId="1" animBg="1"/>
      <p:bldP spid="107" grpId="2" animBg="1"/>
      <p:bldP spid="108" grpId="0" animBg="1"/>
      <p:bldP spid="108" grpId="1" animBg="1"/>
      <p:bldP spid="109" grpId="0" animBg="1"/>
      <p:bldP spid="109" grpId="1" animBg="1"/>
      <p:bldP spid="110" grpId="0" animBg="1"/>
      <p:bldP spid="110" grpId="1" animBg="1"/>
      <p:bldP spid="110" grpId="2" animBg="1"/>
      <p:bldP spid="111" grpId="0" animBg="1"/>
      <p:bldP spid="111" grpId="1" animBg="1"/>
      <p:bldP spid="111" grpId="2" animBg="1"/>
      <p:bldP spid="112" grpId="0" animBg="1"/>
      <p:bldP spid="112" grpId="1" animBg="1"/>
      <p:bldP spid="113" grpId="0" animBg="1"/>
      <p:bldP spid="113" grpId="1" animBg="1"/>
      <p:bldP spid="113" grpId="2" animBg="1"/>
      <p:bldP spid="114" grpId="0" animBg="1"/>
      <p:bldP spid="114" grpId="1" animBg="1"/>
      <p:bldP spid="132" grpId="0"/>
      <p:bldP spid="135" grpId="0" animBg="1"/>
      <p:bldP spid="136" grpId="0" animBg="1"/>
      <p:bldP spid="137" grpId="0" animBg="1"/>
      <p:bldP spid="140" grpId="0" animBg="1"/>
      <p:bldP spid="142" grpId="0" animBg="1"/>
      <p:bldP spid="142" grpId="1" animBg="1"/>
      <p:bldP spid="152" grpId="0"/>
      <p:bldP spid="152" grpId="1"/>
      <p:bldP spid="153" grpId="0"/>
      <p:bldP spid="153" grpId="1"/>
      <p:bldP spid="155" grpId="0" animBg="1"/>
      <p:bldP spid="158" grpId="0"/>
      <p:bldP spid="158" grpId="1"/>
      <p:bldP spid="159" grpId="0"/>
      <p:bldP spid="159" grpId="1"/>
      <p:bldP spid="159" grpId="2"/>
      <p:bldP spid="160" grpId="0" animBg="1"/>
      <p:bldP spid="160" grpId="2" animBg="1"/>
      <p:bldP spid="161" grpId="0" animBg="1"/>
      <p:bldP spid="161" grpId="2" animBg="1"/>
      <p:bldP spid="162" grpId="0"/>
      <p:bldP spid="162" grpId="1"/>
      <p:bldP spid="163" grpId="0"/>
      <p:bldP spid="163" grpId="1"/>
      <p:bldP spid="163" grpId="2"/>
      <p:bldP spid="163" grpId="3"/>
      <p:bldP spid="164" grpId="0" animBg="1"/>
      <p:bldP spid="164" grpId="1" animBg="1"/>
      <p:bldP spid="164" grpId="2" animBg="1"/>
      <p:bldP spid="165" grpId="0" animBg="1"/>
      <p:bldP spid="166" grpId="0" animBg="1"/>
      <p:bldP spid="166" grpId="2" animBg="1"/>
      <p:bldP spid="167" grpId="0"/>
      <p:bldP spid="178" grpId="0"/>
      <p:bldP spid="178" grpId="1"/>
      <p:bldP spid="179" grpId="0" animBg="1"/>
      <p:bldP spid="179" grpId="1" animBg="1"/>
      <p:bldP spid="179" grpId="2" animBg="1"/>
      <p:bldP spid="180" grpId="0" animBg="1"/>
      <p:bldP spid="180" grpId="1" animBg="1"/>
      <p:bldP spid="184" grpId="0" animBg="1"/>
      <p:bldP spid="184" grpId="1" animBg="1"/>
      <p:bldP spid="190" grpId="0"/>
      <p:bldP spid="190" grpId="1"/>
      <p:bldP spid="190" grpId="2"/>
      <p:bldP spid="191" grpId="0"/>
      <p:bldP spid="191" grpId="1"/>
      <p:bldP spid="191" grpId="2"/>
      <p:bldP spid="193" grpId="0" animBg="1"/>
      <p:bldP spid="193" grpId="1" animBg="1"/>
      <p:bldP spid="198" grpId="0" animBg="1"/>
      <p:bldP spid="198" grpId="1" animBg="1"/>
      <p:bldP spid="199" grpId="0" animBg="1"/>
      <p:bldP spid="199" grpId="1" animBg="1"/>
      <p:bldP spid="200" grpId="0" animBg="1"/>
      <p:bldP spid="200" grpId="1" animBg="1"/>
      <p:bldP spid="201" grpId="0" animBg="1"/>
      <p:bldP spid="201" grpId="1" animBg="1"/>
      <p:bldP spid="202" grpId="0" animBg="1"/>
      <p:bldP spid="202" grpId="1" animBg="1"/>
      <p:bldP spid="202" grpId="2" animBg="1"/>
      <p:bldP spid="189" grpId="0" animBg="1"/>
      <p:bldP spid="189" grpId="1" animBg="1"/>
      <p:bldP spid="189" grpId="2" animBg="1"/>
      <p:bldP spid="192" grpId="0" animBg="1"/>
      <p:bldP spid="192" grpId="1" animBg="1"/>
      <p:bldP spid="192" grpId="2" animBg="1"/>
      <p:bldP spid="194" grpId="0" animBg="1"/>
      <p:bldP spid="194" grpId="1" animBg="1"/>
      <p:bldP spid="195" grpId="0" animBg="1"/>
      <p:bldP spid="195" grpId="1" animBg="1"/>
      <p:bldP spid="211" grpId="0"/>
      <p:bldP spid="211" grpId="1"/>
      <p:bldP spid="211" grpId="2"/>
      <p:bldP spid="212" grpId="0" animBg="1"/>
      <p:bldP spid="212" grpId="1" animBg="1"/>
      <p:bldP spid="214" grpId="0" animBg="1"/>
      <p:bldP spid="214" grpId="1" animBg="1"/>
      <p:bldP spid="214" grpId="2" animBg="1"/>
      <p:bldP spid="217" grpId="0"/>
      <p:bldP spid="217" grpId="1"/>
      <p:bldP spid="218" grpId="0"/>
      <p:bldP spid="218" grpId="1"/>
      <p:bldP spid="219" grpId="0"/>
      <p:bldP spid="219" grpId="1"/>
      <p:bldP spid="223" grpId="0" animBg="1"/>
      <p:bldP spid="224" grpId="0" animBg="1"/>
      <p:bldP spid="225" grpId="0" animBg="1"/>
      <p:bldP spid="226" grpId="0" animBg="1"/>
      <p:bldP spid="227" grpId="0" animBg="1"/>
      <p:bldP spid="228" grpId="0" animBg="1"/>
      <p:bldP spid="230" grpId="0" animBg="1"/>
      <p:bldP spid="230" grpId="1" animBg="1"/>
      <p:bldP spid="230" grpId="2" animBg="1"/>
      <p:bldP spid="231" grpId="0" animBg="1"/>
      <p:bldP spid="231" grpId="1" animBg="1"/>
      <p:bldP spid="232" grpId="0" animBg="1"/>
      <p:bldP spid="232" grpId="1" animBg="1"/>
      <p:bldP spid="233" grpId="0" animBg="1"/>
      <p:bldP spid="233" grpId="1" animBg="1"/>
      <p:bldP spid="233" grpId="2" animBg="1"/>
      <p:bldP spid="234" grpId="0" animBg="1"/>
      <p:bldP spid="234" grpId="1" animBg="1"/>
      <p:bldP spid="235" grpId="0" animBg="1"/>
      <p:bldP spid="235" grpId="1" animBg="1"/>
      <p:bldP spid="235" grpId="2" animBg="1"/>
      <p:bldP spid="236" grpId="0" animBg="1"/>
      <p:bldP spid="236" grpId="1" animBg="1"/>
      <p:bldP spid="236" grpId="2" animBg="1"/>
      <p:bldP spid="237" grpId="0" animBg="1"/>
      <p:bldP spid="237" grpId="1" animBg="1"/>
      <p:bldP spid="242" grpId="0" animBg="1"/>
      <p:bldP spid="242" grpId="1" animBg="1"/>
      <p:bldP spid="242" grpId="2" animBg="1"/>
      <p:bldP spid="243" grpId="0" animBg="1"/>
      <p:bldP spid="243" grpId="1" animBg="1"/>
      <p:bldP spid="246" grpId="0"/>
      <p:bldP spid="246" grpId="1"/>
      <p:bldP spid="141" grpId="0" animBg="1"/>
      <p:bldP spid="143" grpId="0" animBg="1"/>
      <p:bldP spid="168" grpId="0" animBg="1"/>
      <p:bldP spid="17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ED47A27-1C16-4BE5-B383-84A52814D800}"/>
              </a:ext>
            </a:extLst>
          </p:cNvPr>
          <p:cNvSpPr/>
          <p:nvPr/>
        </p:nvSpPr>
        <p:spPr>
          <a:xfrm>
            <a:off x="0" y="552431"/>
            <a:ext cx="9144000" cy="5435334"/>
          </a:xfrm>
          <a:prstGeom prst="rect">
            <a:avLst/>
          </a:prstGeom>
        </p:spPr>
        <p:txBody>
          <a:bodyPr wrap="square">
            <a:normAutofit/>
          </a:bodyPr>
          <a:lstStyle/>
          <a:p>
            <a:r>
              <a:rPr lang="en-US" altLang="ja-JP" kern="100" dirty="0">
                <a:ea typeface="ＭＳ 明朝" panose="02020609040205080304" pitchFamily="17" charset="-128"/>
                <a:cs typeface="Times New Roman" panose="02020603050405020304" pitchFamily="18" charset="0"/>
              </a:rPr>
              <a:t>1. (1)</a:t>
            </a:r>
            <a:r>
              <a:rPr lang="ja-JP" altLang="ja-JP" kern="100" dirty="0">
                <a:ea typeface="ＭＳ 明朝" panose="02020609040205080304" pitchFamily="17" charset="-128"/>
                <a:cs typeface="Times New Roman" panose="02020603050405020304" pitchFamily="18" charset="0"/>
              </a:rPr>
              <a:t>右図に力を図示する。</a:t>
            </a:r>
            <a:r>
              <a:rPr lang="en-US" altLang="ja-JP" kern="100" dirty="0">
                <a:ea typeface="ＭＳ 明朝" panose="02020609040205080304" pitchFamily="17" charset="-128"/>
                <a:cs typeface="Times New Roman" panose="02020603050405020304" pitchFamily="18" charset="0"/>
              </a:rPr>
              <a:t>(</a:t>
            </a:r>
            <a:r>
              <a:rPr lang="ja-JP" altLang="en-US" kern="100" dirty="0">
                <a:ea typeface="ＭＳ 明朝" panose="02020609040205080304" pitchFamily="17" charset="-128"/>
                <a:cs typeface="Times New Roman" panose="02020603050405020304" pitchFamily="18" charset="0"/>
              </a:rPr>
              <a:t>重力とその</a:t>
            </a:r>
            <a:endParaRPr lang="en-US" altLang="ja-JP" kern="100" dirty="0">
              <a:ea typeface="ＭＳ 明朝" panose="02020609040205080304" pitchFamily="17" charset="-128"/>
              <a:cs typeface="Times New Roman" panose="02020603050405020304" pitchFamily="18" charset="0"/>
            </a:endParaRPr>
          </a:p>
          <a:p>
            <a:r>
              <a:rPr lang="ja-JP" altLang="en-US" kern="100" dirty="0">
                <a:ea typeface="ＭＳ 明朝" panose="02020609040205080304" pitchFamily="17" charset="-128"/>
                <a:cs typeface="Times New Roman" panose="02020603050405020304" pitchFamily="18" charset="0"/>
              </a:rPr>
              <a:t>成分を重複して記入しないこと</a:t>
            </a:r>
            <a:r>
              <a:rPr lang="en-US" altLang="ja-JP" kern="100" dirty="0">
                <a:ea typeface="ＭＳ 明朝" panose="02020609040205080304" pitchFamily="17" charset="-128"/>
                <a:cs typeface="Times New Roman" panose="02020603050405020304" pitchFamily="18" charset="0"/>
              </a:rPr>
              <a:t>)</a:t>
            </a:r>
          </a:p>
          <a:p>
            <a:endParaRPr lang="en-US" altLang="ja-JP" dirty="0">
              <a:ea typeface="ＭＳ 明朝" panose="02020609040205080304" pitchFamily="17" charset="-128"/>
              <a:cs typeface="Times New Roman" panose="02020603050405020304" pitchFamily="18" charset="0"/>
            </a:endParaRPr>
          </a:p>
        </p:txBody>
      </p:sp>
      <p:sp>
        <p:nvSpPr>
          <p:cNvPr id="30" name="Rectangle 7">
            <a:extLst>
              <a:ext uri="{FF2B5EF4-FFF2-40B4-BE49-F238E27FC236}">
                <a16:creationId xmlns:a16="http://schemas.microsoft.com/office/drawing/2014/main" id="{E0BD080D-0C98-48B0-A56A-B2854D8B0907}"/>
              </a:ext>
            </a:extLst>
          </p:cNvPr>
          <p:cNvSpPr>
            <a:spLocks noGrp="1" noChangeArrowheads="1"/>
          </p:cNvSpPr>
          <p:nvPr>
            <p:ph type="title"/>
          </p:nvPr>
        </p:nvSpPr>
        <p:spPr>
          <a:xfrm>
            <a:off x="0" y="0"/>
            <a:ext cx="2705493" cy="552431"/>
          </a:xfrm>
        </p:spPr>
        <p:txBody>
          <a:bodyPr/>
          <a:lstStyle/>
          <a:p>
            <a:pPr algn="l"/>
            <a:r>
              <a:rPr lang="ja-JP" altLang="en-US" sz="2800" dirty="0">
                <a:solidFill>
                  <a:srgbClr val="3333FF"/>
                </a:solidFill>
              </a:rPr>
              <a:t>第</a:t>
            </a:r>
            <a:r>
              <a:rPr lang="en-US" altLang="ja-JP" sz="2800" dirty="0">
                <a:solidFill>
                  <a:srgbClr val="3333FF"/>
                </a:solidFill>
              </a:rPr>
              <a:t>3</a:t>
            </a:r>
            <a:r>
              <a:rPr lang="ja-JP" altLang="en-US" sz="2800" dirty="0">
                <a:solidFill>
                  <a:srgbClr val="3333FF"/>
                </a:solidFill>
              </a:rPr>
              <a:t>回課題解答</a:t>
            </a:r>
          </a:p>
        </p:txBody>
      </p:sp>
      <p:grpSp>
        <p:nvGrpSpPr>
          <p:cNvPr id="7" name="グループ化 6">
            <a:extLst>
              <a:ext uri="{FF2B5EF4-FFF2-40B4-BE49-F238E27FC236}">
                <a16:creationId xmlns:a16="http://schemas.microsoft.com/office/drawing/2014/main" id="{4534F84C-F1D7-42AA-BD03-4E423786649F}"/>
              </a:ext>
            </a:extLst>
          </p:cNvPr>
          <p:cNvGrpSpPr/>
          <p:nvPr/>
        </p:nvGrpSpPr>
        <p:grpSpPr>
          <a:xfrm>
            <a:off x="5584202" y="1306703"/>
            <a:ext cx="3576431" cy="2609028"/>
            <a:chOff x="0" y="0"/>
            <a:chExt cx="1861776" cy="1294288"/>
          </a:xfrm>
        </p:grpSpPr>
        <p:grpSp>
          <p:nvGrpSpPr>
            <p:cNvPr id="8" name="グループ化 7">
              <a:extLst>
                <a:ext uri="{FF2B5EF4-FFF2-40B4-BE49-F238E27FC236}">
                  <a16:creationId xmlns:a16="http://schemas.microsoft.com/office/drawing/2014/main" id="{0C5C0E83-7B2E-4FAF-A9D4-B123184185EF}"/>
                </a:ext>
              </a:extLst>
            </p:cNvPr>
            <p:cNvGrpSpPr/>
            <p:nvPr/>
          </p:nvGrpSpPr>
          <p:grpSpPr>
            <a:xfrm>
              <a:off x="0" y="23855"/>
              <a:ext cx="1861776" cy="1192529"/>
              <a:chOff x="0" y="29183"/>
              <a:chExt cx="1478448" cy="953000"/>
            </a:xfrm>
          </p:grpSpPr>
          <p:sp>
            <p:nvSpPr>
              <p:cNvPr id="21" name="直角三角形 20">
                <a:extLst>
                  <a:ext uri="{FF2B5EF4-FFF2-40B4-BE49-F238E27FC236}">
                    <a16:creationId xmlns:a16="http://schemas.microsoft.com/office/drawing/2014/main" id="{4F67C3BB-379A-497E-BE3A-D88818E08C5A}"/>
                  </a:ext>
                </a:extLst>
              </p:cNvPr>
              <p:cNvSpPr/>
              <p:nvPr/>
            </p:nvSpPr>
            <p:spPr>
              <a:xfrm flipH="1">
                <a:off x="0" y="175098"/>
                <a:ext cx="1068705" cy="807085"/>
              </a:xfrm>
              <a:prstGeom prst="rtTriangl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2" name="正方形/長方形 21">
                <a:extLst>
                  <a:ext uri="{FF2B5EF4-FFF2-40B4-BE49-F238E27FC236}">
                    <a16:creationId xmlns:a16="http://schemas.microsoft.com/office/drawing/2014/main" id="{623C6A91-28D2-447F-A82E-730FF3DA0004}"/>
                  </a:ext>
                </a:extLst>
              </p:cNvPr>
              <p:cNvSpPr/>
              <p:nvPr/>
            </p:nvSpPr>
            <p:spPr>
              <a:xfrm>
                <a:off x="1126656" y="539821"/>
                <a:ext cx="145795" cy="137239"/>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3" name="正方形/長方形 22">
                <a:extLst>
                  <a:ext uri="{FF2B5EF4-FFF2-40B4-BE49-F238E27FC236}">
                    <a16:creationId xmlns:a16="http://schemas.microsoft.com/office/drawing/2014/main" id="{FA818FF8-6311-455F-9BCA-C546E2FAF568}"/>
                  </a:ext>
                </a:extLst>
              </p:cNvPr>
              <p:cNvSpPr/>
              <p:nvPr/>
            </p:nvSpPr>
            <p:spPr>
              <a:xfrm rot="19342770">
                <a:off x="623284" y="330984"/>
                <a:ext cx="120719" cy="12247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24" name="直線コネクタ 23">
                <a:extLst>
                  <a:ext uri="{FF2B5EF4-FFF2-40B4-BE49-F238E27FC236}">
                    <a16:creationId xmlns:a16="http://schemas.microsoft.com/office/drawing/2014/main" id="{6886AB13-D30B-4422-8F73-03975DE9A54A}"/>
                  </a:ext>
                </a:extLst>
              </p:cNvPr>
              <p:cNvCxnSpPr/>
              <p:nvPr/>
            </p:nvCxnSpPr>
            <p:spPr>
              <a:xfrm flipV="1">
                <a:off x="739302" y="58366"/>
                <a:ext cx="361315" cy="259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円/楕円 276">
                <a:extLst>
                  <a:ext uri="{FF2B5EF4-FFF2-40B4-BE49-F238E27FC236}">
                    <a16:creationId xmlns:a16="http://schemas.microsoft.com/office/drawing/2014/main" id="{04A71ADE-D524-4641-B1FD-8EBAD9EB88B7}"/>
                  </a:ext>
                </a:extLst>
              </p:cNvPr>
              <p:cNvSpPr/>
              <p:nvPr/>
            </p:nvSpPr>
            <p:spPr>
              <a:xfrm>
                <a:off x="1094362" y="29183"/>
                <a:ext cx="107950" cy="10477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cxnSp>
            <p:nvCxnSpPr>
              <p:cNvPr id="26" name="直線コネクタ 25">
                <a:extLst>
                  <a:ext uri="{FF2B5EF4-FFF2-40B4-BE49-F238E27FC236}">
                    <a16:creationId xmlns:a16="http://schemas.microsoft.com/office/drawing/2014/main" id="{8C05DF28-FEFB-4C5D-98A4-9CAF8209C207}"/>
                  </a:ext>
                </a:extLst>
              </p:cNvPr>
              <p:cNvCxnSpPr/>
              <p:nvPr/>
            </p:nvCxnSpPr>
            <p:spPr>
              <a:xfrm flipH="1" flipV="1">
                <a:off x="1206230" y="102140"/>
                <a:ext cx="69" cy="4386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角丸四角形 278">
                <a:extLst>
                  <a:ext uri="{FF2B5EF4-FFF2-40B4-BE49-F238E27FC236}">
                    <a16:creationId xmlns:a16="http://schemas.microsoft.com/office/drawing/2014/main" id="{7B126761-A61F-4F5B-8079-81CF6EF08204}"/>
                  </a:ext>
                </a:extLst>
              </p:cNvPr>
              <p:cNvSpPr/>
              <p:nvPr/>
            </p:nvSpPr>
            <p:spPr>
              <a:xfrm rot="18309322">
                <a:off x="955742" y="158075"/>
                <a:ext cx="260350" cy="45085"/>
              </a:xfrm>
              <a:prstGeom prst="roundRect">
                <a:avLst>
                  <a:gd name="adj" fmla="val 500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8" name="テキスト ボックス 2">
                <a:extLst>
                  <a:ext uri="{FF2B5EF4-FFF2-40B4-BE49-F238E27FC236}">
                    <a16:creationId xmlns:a16="http://schemas.microsoft.com/office/drawing/2014/main" id="{F98FA50B-92F3-4F0A-9B30-0F6B7E945DA8}"/>
                  </a:ext>
                </a:extLst>
              </p:cNvPr>
              <p:cNvSpPr txBox="1">
                <a:spLocks noChangeArrowheads="1"/>
              </p:cNvSpPr>
              <p:nvPr/>
            </p:nvSpPr>
            <p:spPr bwMode="auto">
              <a:xfrm>
                <a:off x="603265" y="116634"/>
                <a:ext cx="203835" cy="296545"/>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kern="100" dirty="0">
                    <a:effectLst/>
                    <a:latin typeface="Times New Roman" panose="02020603050405020304" pitchFamily="18" charset="0"/>
                    <a:ea typeface="ＭＳ 明朝" panose="02020609040205080304" pitchFamily="17" charset="-128"/>
                    <a:cs typeface="Times New Roman" panose="02020603050405020304" pitchFamily="18" charset="0"/>
                  </a:rPr>
                  <a:t>2</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9" name="テキスト ボックス 2">
                <a:extLst>
                  <a:ext uri="{FF2B5EF4-FFF2-40B4-BE49-F238E27FC236}">
                    <a16:creationId xmlns:a16="http://schemas.microsoft.com/office/drawing/2014/main" id="{48DDCDC9-E408-4DAE-AF72-57022DC8DADB}"/>
                  </a:ext>
                </a:extLst>
              </p:cNvPr>
              <p:cNvSpPr txBox="1">
                <a:spLocks noChangeArrowheads="1"/>
              </p:cNvSpPr>
              <p:nvPr/>
            </p:nvSpPr>
            <p:spPr bwMode="auto">
              <a:xfrm>
                <a:off x="1274613" y="496579"/>
                <a:ext cx="203835" cy="296545"/>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kern="100" dirty="0">
                    <a:effectLst/>
                    <a:latin typeface="Times New Roman" panose="02020603050405020304" pitchFamily="18" charset="0"/>
                    <a:ea typeface="ＭＳ 明朝" panose="02020609040205080304" pitchFamily="17" charset="-128"/>
                    <a:cs typeface="Times New Roman" panose="02020603050405020304" pitchFamily="18" charset="0"/>
                  </a:rPr>
                  <a:t>1</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grpSp>
          <p:nvGrpSpPr>
            <p:cNvPr id="9" name="グループ化 8">
              <a:extLst>
                <a:ext uri="{FF2B5EF4-FFF2-40B4-BE49-F238E27FC236}">
                  <a16:creationId xmlns:a16="http://schemas.microsoft.com/office/drawing/2014/main" id="{5DCED805-C1B9-421A-A9D7-3BF7C88FA72B}"/>
                </a:ext>
              </a:extLst>
            </p:cNvPr>
            <p:cNvGrpSpPr/>
            <p:nvPr/>
          </p:nvGrpSpPr>
          <p:grpSpPr>
            <a:xfrm>
              <a:off x="437322" y="0"/>
              <a:ext cx="1386821" cy="1294288"/>
              <a:chOff x="180078" y="99354"/>
              <a:chExt cx="1387960" cy="1295792"/>
            </a:xfrm>
          </p:grpSpPr>
          <p:grpSp>
            <p:nvGrpSpPr>
              <p:cNvPr id="10" name="グループ化 9">
                <a:extLst>
                  <a:ext uri="{FF2B5EF4-FFF2-40B4-BE49-F238E27FC236}">
                    <a16:creationId xmlns:a16="http://schemas.microsoft.com/office/drawing/2014/main" id="{F192C58B-3F62-4652-8F14-CDB77918B8D6}"/>
                  </a:ext>
                </a:extLst>
              </p:cNvPr>
              <p:cNvGrpSpPr/>
              <p:nvPr/>
            </p:nvGrpSpPr>
            <p:grpSpPr>
              <a:xfrm>
                <a:off x="453224" y="379511"/>
                <a:ext cx="805577" cy="698528"/>
                <a:chOff x="453224" y="379511"/>
                <a:chExt cx="805577" cy="698528"/>
              </a:xfrm>
            </p:grpSpPr>
            <p:cxnSp>
              <p:nvCxnSpPr>
                <p:cNvPr id="16" name="直線矢印コネクタ 15">
                  <a:extLst>
                    <a:ext uri="{FF2B5EF4-FFF2-40B4-BE49-F238E27FC236}">
                      <a16:creationId xmlns:a16="http://schemas.microsoft.com/office/drawing/2014/main" id="{82C4CB61-AB59-487B-A376-8F472C87ECEE}"/>
                    </a:ext>
                  </a:extLst>
                </p:cNvPr>
                <p:cNvCxnSpPr/>
                <p:nvPr/>
              </p:nvCxnSpPr>
              <p:spPr>
                <a:xfrm flipV="1">
                  <a:off x="642461" y="379511"/>
                  <a:ext cx="187393" cy="136278"/>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7FD4A9B9-5BB8-4CA4-91AB-22113C85F273}"/>
                    </a:ext>
                  </a:extLst>
                </p:cNvPr>
                <p:cNvCxnSpPr/>
                <p:nvPr/>
              </p:nvCxnSpPr>
              <p:spPr>
                <a:xfrm rot="5400000">
                  <a:off x="1136971" y="959294"/>
                  <a:ext cx="237490"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B6637B22-BAAD-434D-976D-8D91F73C3DD9}"/>
                    </a:ext>
                  </a:extLst>
                </p:cNvPr>
                <p:cNvCxnSpPr/>
                <p:nvPr/>
              </p:nvCxnSpPr>
              <p:spPr>
                <a:xfrm rot="16200000" flipV="1">
                  <a:off x="1140056" y="645473"/>
                  <a:ext cx="237490"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E9CD16F3-AA60-405E-A48E-912D48E65146}"/>
                    </a:ext>
                  </a:extLst>
                </p:cNvPr>
                <p:cNvCxnSpPr/>
                <p:nvPr/>
              </p:nvCxnSpPr>
              <p:spPr>
                <a:xfrm rot="5400000">
                  <a:off x="476848" y="698004"/>
                  <a:ext cx="237490" cy="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3A229B26-B4A0-4650-9E75-9C4D748E09B6}"/>
                    </a:ext>
                  </a:extLst>
                </p:cNvPr>
                <p:cNvCxnSpPr/>
                <p:nvPr/>
              </p:nvCxnSpPr>
              <p:spPr>
                <a:xfrm flipH="1" flipV="1">
                  <a:off x="453224" y="390481"/>
                  <a:ext cx="207709" cy="251170"/>
                </a:xfrm>
                <a:prstGeom prst="straightConnector1">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 name="テキスト ボックス 2">
                <a:extLst>
                  <a:ext uri="{FF2B5EF4-FFF2-40B4-BE49-F238E27FC236}">
                    <a16:creationId xmlns:a16="http://schemas.microsoft.com/office/drawing/2014/main" id="{FDFF7108-1474-4D3D-B85C-FFBF4130A81E}"/>
                  </a:ext>
                </a:extLst>
              </p:cNvPr>
              <p:cNvSpPr txBox="1">
                <a:spLocks noChangeArrowheads="1"/>
              </p:cNvSpPr>
              <p:nvPr/>
            </p:nvSpPr>
            <p:spPr bwMode="auto">
              <a:xfrm>
                <a:off x="1236707" y="478809"/>
                <a:ext cx="273050" cy="274955"/>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i="1" kern="100">
                    <a:effectLst/>
                    <a:latin typeface="Bookman Old Style" panose="02050604050505020204" pitchFamily="18" charset="0"/>
                    <a:ea typeface="ＭＳ 明朝" panose="02020609040205080304" pitchFamily="17" charset="-128"/>
                    <a:cs typeface="Times New Roman" panose="02020603050405020304" pitchFamily="18" charset="0"/>
                  </a:rPr>
                  <a:t>T</a:t>
                </a:r>
                <a:endParaRPr lang="ja-JP"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テキスト ボックス 2">
                <a:extLst>
                  <a:ext uri="{FF2B5EF4-FFF2-40B4-BE49-F238E27FC236}">
                    <a16:creationId xmlns:a16="http://schemas.microsoft.com/office/drawing/2014/main" id="{D32D2576-1DB6-46FC-BC44-EFCAF878752E}"/>
                  </a:ext>
                </a:extLst>
              </p:cNvPr>
              <p:cNvSpPr txBox="1">
                <a:spLocks noChangeArrowheads="1"/>
              </p:cNvSpPr>
              <p:nvPr/>
            </p:nvSpPr>
            <p:spPr bwMode="auto">
              <a:xfrm>
                <a:off x="693580" y="99354"/>
                <a:ext cx="273050" cy="291091"/>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i="1" kern="100">
                    <a:effectLst/>
                    <a:latin typeface="Bookman Old Style" panose="02050604050505020204" pitchFamily="18" charset="0"/>
                    <a:ea typeface="ＭＳ 明朝" panose="02020609040205080304" pitchFamily="17" charset="-128"/>
                    <a:cs typeface="Times New Roman" panose="02020603050405020304" pitchFamily="18" charset="0"/>
                  </a:rPr>
                  <a:t>T</a:t>
                </a:r>
                <a:endParaRPr lang="ja-JP"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テキスト ボックス 2">
                <a:extLst>
                  <a:ext uri="{FF2B5EF4-FFF2-40B4-BE49-F238E27FC236}">
                    <a16:creationId xmlns:a16="http://schemas.microsoft.com/office/drawing/2014/main" id="{6FA3B7A4-B2D5-4044-B48A-C938D88A06A7}"/>
                  </a:ext>
                </a:extLst>
              </p:cNvPr>
              <p:cNvSpPr txBox="1">
                <a:spLocks noChangeArrowheads="1"/>
              </p:cNvSpPr>
              <p:nvPr/>
            </p:nvSpPr>
            <p:spPr bwMode="auto">
              <a:xfrm>
                <a:off x="1106297" y="969029"/>
                <a:ext cx="461741" cy="426117"/>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i="1" kern="100">
                    <a:effectLst/>
                    <a:latin typeface="Bookman Old Style" panose="02050604050505020204" pitchFamily="18" charset="0"/>
                    <a:ea typeface="ＭＳ 明朝" panose="02020609040205080304" pitchFamily="17" charset="-128"/>
                    <a:cs typeface="Times New Roman" panose="02020603050405020304" pitchFamily="18" charset="0"/>
                  </a:rPr>
                  <a:t>m</a:t>
                </a:r>
                <a:r>
                  <a:rPr lang="en-US" kern="100" baseline="-25000">
                    <a:effectLst/>
                    <a:latin typeface="Times New Roman" panose="02020603050405020304" pitchFamily="18" charset="0"/>
                    <a:ea typeface="ＭＳ 明朝" panose="02020609040205080304" pitchFamily="17" charset="-128"/>
                    <a:cs typeface="Times New Roman" panose="02020603050405020304" pitchFamily="18" charset="0"/>
                  </a:rPr>
                  <a:t>1</a:t>
                </a:r>
                <a:r>
                  <a:rPr lang="en-US" i="1" kern="100">
                    <a:effectLst/>
                    <a:latin typeface="Bookman Old Style" panose="02050604050505020204" pitchFamily="18" charset="0"/>
                    <a:ea typeface="ＭＳ 明朝" panose="02020609040205080304" pitchFamily="17" charset="-128"/>
                    <a:cs typeface="Times New Roman" panose="02020603050405020304" pitchFamily="18" charset="0"/>
                  </a:rPr>
                  <a:t>g</a:t>
                </a:r>
                <a:endParaRPr lang="ja-JP"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テキスト ボックス 2">
                <a:extLst>
                  <a:ext uri="{FF2B5EF4-FFF2-40B4-BE49-F238E27FC236}">
                    <a16:creationId xmlns:a16="http://schemas.microsoft.com/office/drawing/2014/main" id="{37890824-0654-4BC6-A5F2-854DA3FBF775}"/>
                  </a:ext>
                </a:extLst>
              </p:cNvPr>
              <p:cNvSpPr txBox="1">
                <a:spLocks noChangeArrowheads="1"/>
              </p:cNvSpPr>
              <p:nvPr/>
            </p:nvSpPr>
            <p:spPr bwMode="auto">
              <a:xfrm>
                <a:off x="430126" y="707088"/>
                <a:ext cx="660400" cy="436880"/>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i="1" kern="100">
                    <a:effectLst/>
                    <a:latin typeface="Bookman Old Style" panose="02050604050505020204" pitchFamily="18" charset="0"/>
                    <a:ea typeface="ＭＳ 明朝" panose="02020609040205080304" pitchFamily="17" charset="-128"/>
                    <a:cs typeface="Times New Roman" panose="02020603050405020304" pitchFamily="18" charset="0"/>
                  </a:rPr>
                  <a:t>m</a:t>
                </a:r>
                <a:r>
                  <a:rPr lang="en-US" kern="100" baseline="-25000">
                    <a:effectLst/>
                    <a:latin typeface="Times New Roman" panose="02020603050405020304" pitchFamily="18" charset="0"/>
                    <a:ea typeface="ＭＳ 明朝" panose="02020609040205080304" pitchFamily="17" charset="-128"/>
                    <a:cs typeface="Times New Roman" panose="02020603050405020304" pitchFamily="18" charset="0"/>
                  </a:rPr>
                  <a:t>2</a:t>
                </a:r>
                <a:r>
                  <a:rPr lang="en-US" i="1" kern="100">
                    <a:effectLst/>
                    <a:latin typeface="Bookman Old Style" panose="02050604050505020204" pitchFamily="18" charset="0"/>
                    <a:ea typeface="ＭＳ 明朝" panose="02020609040205080304" pitchFamily="17" charset="-128"/>
                    <a:cs typeface="Times New Roman" panose="02020603050405020304" pitchFamily="18" charset="0"/>
                  </a:rPr>
                  <a:t>g</a:t>
                </a:r>
                <a:endParaRPr lang="ja-JP"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 name="テキスト ボックス 2">
                <a:extLst>
                  <a:ext uri="{FF2B5EF4-FFF2-40B4-BE49-F238E27FC236}">
                    <a16:creationId xmlns:a16="http://schemas.microsoft.com/office/drawing/2014/main" id="{276EEC96-5C5E-4680-89FD-6E56F4669607}"/>
                  </a:ext>
                </a:extLst>
              </p:cNvPr>
              <p:cNvSpPr txBox="1">
                <a:spLocks noChangeArrowheads="1"/>
              </p:cNvSpPr>
              <p:nvPr/>
            </p:nvSpPr>
            <p:spPr bwMode="auto">
              <a:xfrm>
                <a:off x="180078" y="187699"/>
                <a:ext cx="273050" cy="274955"/>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i="1" kern="100">
                    <a:effectLst/>
                    <a:latin typeface="Bookman Old Style" panose="02050604050505020204" pitchFamily="18" charset="0"/>
                    <a:ea typeface="ＭＳ 明朝" panose="02020609040205080304" pitchFamily="17" charset="-128"/>
                    <a:cs typeface="Times New Roman" panose="02020603050405020304" pitchFamily="18" charset="0"/>
                  </a:rPr>
                  <a:t>N</a:t>
                </a:r>
                <a:endParaRPr lang="ja-JP" kern="100">
                  <a:effectLst/>
                  <a:latin typeface="Century" panose="02040604050505020304" pitchFamily="18" charset="0"/>
                  <a:ea typeface="ＭＳ 明朝" panose="02020609040205080304" pitchFamily="17" charset="-128"/>
                  <a:cs typeface="Times New Roman" panose="02020603050405020304" pitchFamily="18" charset="0"/>
                </a:endParaRPr>
              </a:p>
            </p:txBody>
          </p:sp>
        </p:grpSp>
      </p:grpSp>
      <p:sp>
        <p:nvSpPr>
          <p:cNvPr id="4" name="正方形/長方形 3">
            <a:extLst>
              <a:ext uri="{FF2B5EF4-FFF2-40B4-BE49-F238E27FC236}">
                <a16:creationId xmlns:a16="http://schemas.microsoft.com/office/drawing/2014/main" id="{100FD458-9BC5-44EE-9017-3EB4AD3BCAFE}"/>
              </a:ext>
            </a:extLst>
          </p:cNvPr>
          <p:cNvSpPr/>
          <p:nvPr/>
        </p:nvSpPr>
        <p:spPr>
          <a:xfrm>
            <a:off x="0" y="4407731"/>
            <a:ext cx="9144000" cy="2074414"/>
          </a:xfrm>
          <a:prstGeom prst="rect">
            <a:avLst/>
          </a:prstGeom>
        </p:spPr>
        <p:txBody>
          <a:bodyPr wrap="square">
            <a:spAutoFit/>
          </a:bodyPr>
          <a:lstStyle/>
          <a:p>
            <a:r>
              <a:rPr lang="en-US" altLang="ja-JP" kern="100" dirty="0">
                <a:ea typeface="ＭＳ 明朝" panose="02020609040205080304" pitchFamily="17" charset="-128"/>
                <a:cs typeface="Times New Roman" panose="02020603050405020304" pitchFamily="18" charset="0"/>
              </a:rPr>
              <a:t>(3)</a:t>
            </a:r>
            <a:r>
              <a:rPr lang="ja-JP" altLang="ja-JP" kern="100" dirty="0">
                <a:latin typeface="Bookman Old Style" panose="02050604050505020204" pitchFamily="18" charset="0"/>
                <a:ea typeface="ＭＳ 明朝" panose="02020609040205080304" pitchFamily="17" charset="-128"/>
                <a:cs typeface="Times New Roman" panose="02020603050405020304" pitchFamily="18" charset="0"/>
              </a:rPr>
              <a:t>①</a:t>
            </a:r>
            <a:r>
              <a:rPr lang="en-US" altLang="ja-JP" kern="100" dirty="0">
                <a:latin typeface="Bookman Old Style" panose="02050604050505020204" pitchFamily="18" charset="0"/>
                <a:ea typeface="ＭＳ 明朝" panose="02020609040205080304" pitchFamily="17" charset="-128"/>
                <a:cs typeface="Times New Roman" panose="02020603050405020304" pitchFamily="18" charset="0"/>
              </a:rPr>
              <a:t>+</a:t>
            </a:r>
            <a:r>
              <a:rPr lang="ja-JP" altLang="ja-JP" kern="100" dirty="0">
                <a:latin typeface="Bookman Old Style" panose="02050604050505020204" pitchFamily="18" charset="0"/>
                <a:ea typeface="ＭＳ 明朝" panose="02020609040205080304" pitchFamily="17" charset="-128"/>
                <a:cs typeface="Times New Roman" panose="02020603050405020304" pitchFamily="18" charset="0"/>
              </a:rPr>
              <a:t>②</a:t>
            </a:r>
            <a:r>
              <a:rPr lang="ja-JP" altLang="ja-JP" kern="100" dirty="0">
                <a:latin typeface="Century" panose="02040604050505020304" pitchFamily="18" charset="0"/>
                <a:ea typeface="Bookman Old Style" panose="02050604050505020204" pitchFamily="18" charset="0"/>
                <a:cs typeface="Times New Roman" panose="02020603050405020304" pitchFamily="18" charset="0"/>
              </a:rPr>
              <a:t> </a:t>
            </a:r>
            <a:r>
              <a:rPr lang="en-US" altLang="ja-JP" kern="100" dirty="0">
                <a:ea typeface="ＭＳ 明朝" panose="02020609040205080304" pitchFamily="17" charset="-128"/>
                <a:cs typeface="Times New Roman" panose="02020603050405020304" pitchFamily="18" charset="0"/>
              </a:rPr>
              <a:t>(</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m</a:t>
            </a:r>
            <a:r>
              <a:rPr lang="en-US" altLang="ja-JP" kern="100" baseline="-25000" dirty="0">
                <a:ea typeface="ＭＳ 明朝" panose="02020609040205080304" pitchFamily="17" charset="-128"/>
                <a:cs typeface="Times New Roman" panose="02020603050405020304" pitchFamily="18" charset="0"/>
              </a:rPr>
              <a:t>1</a:t>
            </a:r>
            <a:r>
              <a:rPr lang="en-US" altLang="ja-JP" kern="100" dirty="0">
                <a:latin typeface="Symbol" panose="05050102010706020507" pitchFamily="18" charset="2"/>
                <a:ea typeface="ＭＳ 明朝" panose="02020609040205080304" pitchFamily="17" charset="-128"/>
                <a:cs typeface="Times New Roman" panose="02020603050405020304" pitchFamily="18" charset="0"/>
              </a:rPr>
              <a:t>+</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m</a:t>
            </a:r>
            <a:r>
              <a:rPr lang="en-US" altLang="ja-JP" kern="100" baseline="-25000" dirty="0">
                <a:ea typeface="ＭＳ 明朝" panose="02020609040205080304" pitchFamily="17" charset="-128"/>
                <a:cs typeface="Times New Roman" panose="02020603050405020304" pitchFamily="18" charset="0"/>
              </a:rPr>
              <a:t>2</a:t>
            </a:r>
            <a:r>
              <a:rPr lang="en-US" altLang="ja-JP" kern="100" dirty="0">
                <a:ea typeface="ＭＳ 明朝" panose="02020609040205080304" pitchFamily="17" charset="-128"/>
                <a:cs typeface="Times New Roman" panose="02020603050405020304" pitchFamily="18" charset="0"/>
              </a:rPr>
              <a:t>)</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a</a:t>
            </a:r>
            <a:r>
              <a:rPr lang="en-US" altLang="ja-JP" kern="100" dirty="0">
                <a:latin typeface="Symbol" panose="05050102010706020507" pitchFamily="18" charset="2"/>
                <a:ea typeface="ＭＳ 明朝" panose="02020609040205080304" pitchFamily="17" charset="-128"/>
                <a:cs typeface="Times New Roman" panose="02020603050405020304" pitchFamily="18" charset="0"/>
              </a:rPr>
              <a:t>=</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 m</a:t>
            </a:r>
            <a:r>
              <a:rPr lang="en-US" altLang="ja-JP" kern="100" baseline="-25000" dirty="0">
                <a:ea typeface="ＭＳ 明朝" panose="02020609040205080304" pitchFamily="17" charset="-128"/>
                <a:cs typeface="Times New Roman" panose="02020603050405020304" pitchFamily="18" charset="0"/>
              </a:rPr>
              <a:t>1</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g </a:t>
            </a:r>
            <a:r>
              <a:rPr lang="en-US" altLang="ja-JP" kern="100" dirty="0">
                <a:latin typeface="Symbol" panose="05050102010706020507" pitchFamily="18" charset="2"/>
                <a:ea typeface="ＭＳ 明朝" panose="02020609040205080304" pitchFamily="17" charset="-128"/>
                <a:cs typeface="Times New Roman" panose="02020603050405020304" pitchFamily="18" charset="0"/>
              </a:rPr>
              <a:t>-</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 m</a:t>
            </a:r>
            <a:r>
              <a:rPr lang="en-US" altLang="ja-JP" kern="100" baseline="-25000" dirty="0">
                <a:ea typeface="ＭＳ 明朝" panose="02020609040205080304" pitchFamily="17" charset="-128"/>
                <a:cs typeface="Times New Roman" panose="02020603050405020304" pitchFamily="18" charset="0"/>
              </a:rPr>
              <a:t>2</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g </a:t>
            </a:r>
            <a:r>
              <a:rPr lang="en-US" altLang="ja-JP" kern="100" dirty="0" err="1">
                <a:ea typeface="ＭＳ 明朝" panose="02020609040205080304" pitchFamily="17" charset="-128"/>
                <a:cs typeface="Times New Roman" panose="02020603050405020304" pitchFamily="18" charset="0"/>
              </a:rPr>
              <a:t>sin</a:t>
            </a:r>
            <a:r>
              <a:rPr lang="en-US" altLang="ja-JP" i="1" kern="100" dirty="0" err="1">
                <a:latin typeface="Symbol" panose="05050102010706020507" pitchFamily="18" charset="2"/>
                <a:ea typeface="ＭＳ 明朝" panose="02020609040205080304" pitchFamily="17" charset="-128"/>
                <a:cs typeface="Times New Roman" panose="02020603050405020304" pitchFamily="18" charset="0"/>
              </a:rPr>
              <a:t>q</a:t>
            </a:r>
            <a:endParaRPr lang="en-US" altLang="ja-JP" kern="100" dirty="0">
              <a:ea typeface="ＭＳ 明朝" panose="02020609040205080304" pitchFamily="17" charset="-128"/>
              <a:cs typeface="Times New Roman" panose="02020603050405020304" pitchFamily="18" charset="0"/>
            </a:endParaRPr>
          </a:p>
          <a:p>
            <a:r>
              <a:rPr lang="ja-JP" altLang="ja-JP" kern="100" dirty="0">
                <a:ea typeface="ＭＳ 明朝" panose="02020609040205080304" pitchFamily="17" charset="-128"/>
                <a:cs typeface="Times New Roman" panose="02020603050405020304" pitchFamily="18" charset="0"/>
              </a:rPr>
              <a:t>∴</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a</a:t>
            </a:r>
            <a:r>
              <a:rPr lang="en-US" altLang="ja-JP" kern="100" dirty="0">
                <a:latin typeface="Symbol" panose="05050102010706020507" pitchFamily="18" charset="2"/>
                <a:ea typeface="ＭＳ 明朝" panose="02020609040205080304" pitchFamily="17" charset="-128"/>
                <a:cs typeface="Times New Roman" panose="02020603050405020304" pitchFamily="18" charset="0"/>
              </a:rPr>
              <a:t>=</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 g</a:t>
            </a:r>
            <a:r>
              <a:rPr lang="en-US" altLang="ja-JP" kern="100" dirty="0">
                <a:latin typeface="Symbol" panose="05050102010706020507" pitchFamily="18" charset="2"/>
                <a:ea typeface="ＭＳ 明朝" panose="02020609040205080304" pitchFamily="17" charset="-128"/>
                <a:cs typeface="Times New Roman" panose="02020603050405020304" pitchFamily="18" charset="0"/>
              </a:rPr>
              <a:t> (</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 m</a:t>
            </a:r>
            <a:r>
              <a:rPr lang="en-US" altLang="ja-JP" kern="100" baseline="-25000" dirty="0">
                <a:ea typeface="ＭＳ 明朝" panose="02020609040205080304" pitchFamily="17" charset="-128"/>
                <a:cs typeface="Times New Roman" panose="02020603050405020304" pitchFamily="18" charset="0"/>
              </a:rPr>
              <a:t>1</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 </a:t>
            </a:r>
            <a:r>
              <a:rPr lang="en-US" altLang="ja-JP" kern="100" dirty="0">
                <a:latin typeface="Symbol" panose="05050102010706020507" pitchFamily="18" charset="2"/>
                <a:ea typeface="ＭＳ 明朝" panose="02020609040205080304" pitchFamily="17" charset="-128"/>
                <a:cs typeface="Times New Roman" panose="02020603050405020304" pitchFamily="18" charset="0"/>
              </a:rPr>
              <a:t>-</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 m</a:t>
            </a:r>
            <a:r>
              <a:rPr lang="en-US" altLang="ja-JP" kern="100" baseline="-25000" dirty="0">
                <a:ea typeface="ＭＳ 明朝" panose="02020609040205080304" pitchFamily="17" charset="-128"/>
                <a:cs typeface="Times New Roman" panose="02020603050405020304" pitchFamily="18" charset="0"/>
              </a:rPr>
              <a:t>2</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 </a:t>
            </a:r>
            <a:r>
              <a:rPr lang="en-US" altLang="ja-JP" kern="100" dirty="0" err="1">
                <a:ea typeface="ＭＳ 明朝" panose="02020609040205080304" pitchFamily="17" charset="-128"/>
                <a:cs typeface="Times New Roman" panose="02020603050405020304" pitchFamily="18" charset="0"/>
              </a:rPr>
              <a:t>sin</a:t>
            </a:r>
            <a:r>
              <a:rPr lang="en-US" altLang="ja-JP" i="1" kern="100" dirty="0" err="1">
                <a:latin typeface="Symbol" panose="05050102010706020507" pitchFamily="18" charset="2"/>
                <a:ea typeface="ＭＳ 明朝" panose="02020609040205080304" pitchFamily="17" charset="-128"/>
                <a:cs typeface="Times New Roman" panose="02020603050405020304" pitchFamily="18" charset="0"/>
              </a:rPr>
              <a:t>q</a:t>
            </a:r>
            <a:r>
              <a:rPr lang="en-US" altLang="ja-JP" kern="100" dirty="0">
                <a:latin typeface="Symbol" panose="05050102010706020507" pitchFamily="18" charset="2"/>
                <a:ea typeface="ＭＳ 明朝" panose="02020609040205080304" pitchFamily="17" charset="-128"/>
                <a:cs typeface="Times New Roman" panose="02020603050405020304" pitchFamily="18" charset="0"/>
              </a:rPr>
              <a:t> )/</a:t>
            </a:r>
            <a:r>
              <a:rPr lang="en-US" altLang="ja-JP" kern="100" dirty="0">
                <a:ea typeface="ＭＳ 明朝" panose="02020609040205080304" pitchFamily="17" charset="-128"/>
                <a:cs typeface="Times New Roman" panose="02020603050405020304" pitchFamily="18" charset="0"/>
              </a:rPr>
              <a:t>(</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m</a:t>
            </a:r>
            <a:r>
              <a:rPr lang="en-US" altLang="ja-JP" kern="100" baseline="-25000" dirty="0">
                <a:ea typeface="ＭＳ 明朝" panose="02020609040205080304" pitchFamily="17" charset="-128"/>
                <a:cs typeface="Times New Roman" panose="02020603050405020304" pitchFamily="18" charset="0"/>
              </a:rPr>
              <a:t>1</a:t>
            </a:r>
            <a:r>
              <a:rPr lang="en-US" altLang="ja-JP" kern="100" dirty="0">
                <a:latin typeface="Symbol" panose="05050102010706020507" pitchFamily="18" charset="2"/>
                <a:ea typeface="ＭＳ 明朝" panose="02020609040205080304" pitchFamily="17" charset="-128"/>
                <a:cs typeface="Times New Roman" panose="02020603050405020304" pitchFamily="18" charset="0"/>
              </a:rPr>
              <a:t>+</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m</a:t>
            </a:r>
            <a:r>
              <a:rPr lang="en-US" altLang="ja-JP" kern="100" baseline="-25000" dirty="0">
                <a:ea typeface="ＭＳ 明朝" panose="02020609040205080304" pitchFamily="17" charset="-128"/>
                <a:cs typeface="Times New Roman" panose="02020603050405020304" pitchFamily="18" charset="0"/>
              </a:rPr>
              <a:t>2</a:t>
            </a:r>
            <a:r>
              <a:rPr lang="en-US" altLang="ja-JP" kern="100" dirty="0">
                <a:ea typeface="ＭＳ 明朝" panose="02020609040205080304" pitchFamily="17" charset="-128"/>
                <a:cs typeface="Times New Roman" panose="02020603050405020304" pitchFamily="18" charset="0"/>
              </a:rPr>
              <a:t>)</a:t>
            </a:r>
            <a:r>
              <a:rPr lang="en-US" altLang="ja-JP" kern="100" dirty="0">
                <a:latin typeface="Symbol" panose="05050102010706020507" pitchFamily="18" charset="2"/>
                <a:ea typeface="ＭＳ 明朝" panose="02020609040205080304" pitchFamily="17" charset="-128"/>
                <a:cs typeface="Times New Roman" panose="02020603050405020304" pitchFamily="18" charset="0"/>
              </a:rPr>
              <a:t> </a:t>
            </a:r>
          </a:p>
          <a:p>
            <a:r>
              <a:rPr lang="en-US" altLang="ja-JP" kern="100" dirty="0">
                <a:latin typeface="Symbol" panose="05050102010706020507" pitchFamily="18" charset="2"/>
                <a:ea typeface="ＭＳ 明朝" panose="02020609040205080304" pitchFamily="17" charset="-128"/>
                <a:cs typeface="Times New Roman" panose="02020603050405020304" pitchFamily="18" charset="0"/>
              </a:rPr>
              <a:t>=</a:t>
            </a:r>
            <a:r>
              <a:rPr lang="en-US" altLang="ja-JP" kern="100" dirty="0">
                <a:ea typeface="ＭＳ 明朝" panose="02020609040205080304" pitchFamily="17" charset="-128"/>
                <a:cs typeface="Times New Roman" panose="02020603050405020304" pitchFamily="18" charset="0"/>
              </a:rPr>
              <a:t>(9.8m/s</a:t>
            </a:r>
            <a:r>
              <a:rPr lang="en-US" altLang="ja-JP" kern="100" baseline="30000" dirty="0">
                <a:ea typeface="ＭＳ 明朝" panose="02020609040205080304" pitchFamily="17" charset="-128"/>
                <a:cs typeface="Times New Roman" panose="02020603050405020304" pitchFamily="18" charset="0"/>
              </a:rPr>
              <a:t>2</a:t>
            </a:r>
            <a:r>
              <a:rPr lang="en-US" altLang="ja-JP" kern="100" dirty="0">
                <a:ea typeface="ＭＳ 明朝" panose="02020609040205080304" pitchFamily="17" charset="-128"/>
                <a:cs typeface="Times New Roman" panose="02020603050405020304" pitchFamily="18" charset="0"/>
              </a:rPr>
              <a:t>)(2.2kg)/(7.0kg)</a:t>
            </a:r>
            <a:r>
              <a:rPr lang="en-US" altLang="ja-JP" kern="100" dirty="0">
                <a:latin typeface="Symbol" panose="05050102010706020507" pitchFamily="18" charset="2"/>
                <a:ea typeface="ＭＳ 明朝" panose="02020609040205080304" pitchFamily="17" charset="-128"/>
                <a:cs typeface="Times New Roman" panose="02020603050405020304" pitchFamily="18" charset="0"/>
              </a:rPr>
              <a:t> =</a:t>
            </a:r>
            <a:r>
              <a:rPr lang="en-US" altLang="ja-JP" kern="100" dirty="0">
                <a:ea typeface="ＭＳ 明朝" panose="02020609040205080304" pitchFamily="17" charset="-128"/>
                <a:cs typeface="Times New Roman" panose="02020603050405020304" pitchFamily="18" charset="0"/>
              </a:rPr>
              <a:t>3.08 m/s</a:t>
            </a:r>
            <a:r>
              <a:rPr lang="en-US" altLang="ja-JP" kern="100" baseline="30000" dirty="0">
                <a:ea typeface="ＭＳ 明朝" panose="02020609040205080304" pitchFamily="17" charset="-128"/>
                <a:cs typeface="Times New Roman" panose="02020603050405020304" pitchFamily="18" charset="0"/>
              </a:rPr>
              <a:t>2    </a:t>
            </a:r>
            <a:r>
              <a:rPr lang="ja-JP" altLang="ja-JP" b="1" kern="100" dirty="0">
                <a:ea typeface="ＭＳ 明朝" panose="02020609040205080304" pitchFamily="17" charset="-128"/>
                <a:cs typeface="Times New Roman" panose="02020603050405020304" pitchFamily="18" charset="0"/>
              </a:rPr>
              <a:t>答</a:t>
            </a:r>
            <a:r>
              <a:rPr lang="en-US" altLang="ja-JP" b="1" kern="100" dirty="0">
                <a:ea typeface="ＭＳ 明朝" panose="02020609040205080304" pitchFamily="17" charset="-128"/>
                <a:cs typeface="Times New Roman" panose="02020603050405020304" pitchFamily="18" charset="0"/>
              </a:rPr>
              <a:t> </a:t>
            </a:r>
            <a:r>
              <a:rPr lang="ja-JP" altLang="ja-JP" u="sng" kern="100" dirty="0">
                <a:ea typeface="ＭＳ 明朝" panose="02020609040205080304" pitchFamily="17" charset="-128"/>
                <a:cs typeface="Times New Roman" panose="02020603050405020304" pitchFamily="18" charset="0"/>
              </a:rPr>
              <a:t>加速度は</a:t>
            </a:r>
            <a:r>
              <a:rPr lang="en-US" altLang="ja-JP" u="sng" kern="100" dirty="0">
                <a:ea typeface="ＭＳ 明朝" panose="02020609040205080304" pitchFamily="17" charset="-128"/>
                <a:cs typeface="Times New Roman" panose="02020603050405020304" pitchFamily="18" charset="0"/>
              </a:rPr>
              <a:t>3.1m /s</a:t>
            </a:r>
            <a:r>
              <a:rPr lang="en-US" altLang="ja-JP" u="sng" kern="100" baseline="30000" dirty="0">
                <a:ea typeface="ＭＳ 明朝" panose="02020609040205080304" pitchFamily="17" charset="-128"/>
                <a:cs typeface="Times New Roman" panose="02020603050405020304" pitchFamily="18" charset="0"/>
              </a:rPr>
              <a:t>2</a:t>
            </a:r>
            <a:endParaRPr lang="ja-JP" altLang="ja-JP" kern="100" dirty="0">
              <a:latin typeface="Century" panose="02040604050505020304" pitchFamily="18" charset="0"/>
              <a:ea typeface="ＭＳ 明朝" panose="02020609040205080304" pitchFamily="17" charset="-128"/>
              <a:cs typeface="Times New Roman" panose="02020603050405020304" pitchFamily="18" charset="0"/>
            </a:endParaRPr>
          </a:p>
          <a:p>
            <a:r>
              <a:rPr lang="ja-JP" altLang="ja-JP" dirty="0">
                <a:latin typeface="Bookman Old Style" panose="02050604050505020204" pitchFamily="18" charset="0"/>
                <a:ea typeface="ＭＳ 明朝" panose="02020609040205080304" pitchFamily="17" charset="-128"/>
                <a:cs typeface="Times New Roman" panose="02020603050405020304" pitchFamily="18" charset="0"/>
              </a:rPr>
              <a:t>①に代入して</a:t>
            </a:r>
            <a:r>
              <a:rPr lang="en-US" altLang="ja-JP" i="1" dirty="0">
                <a:latin typeface="Bookman Old Style" panose="02050604050505020204" pitchFamily="18" charset="0"/>
                <a:ea typeface="ＭＳ 明朝" panose="02020609040205080304" pitchFamily="17" charset="-128"/>
                <a:cs typeface="Times New Roman" panose="02020603050405020304" pitchFamily="18" charset="0"/>
              </a:rPr>
              <a:t>T </a:t>
            </a:r>
            <a:r>
              <a:rPr lang="en-US" altLang="ja-JP" dirty="0">
                <a:latin typeface="Symbol" panose="05050102010706020507" pitchFamily="18" charset="2"/>
                <a:ea typeface="ＭＳ 明朝" panose="02020609040205080304" pitchFamily="17" charset="-128"/>
                <a:cs typeface="Times New Roman" panose="02020603050405020304" pitchFamily="18" charset="0"/>
              </a:rPr>
              <a:t>=</a:t>
            </a:r>
            <a:r>
              <a:rPr lang="en-US" altLang="ja-JP" i="1" dirty="0">
                <a:latin typeface="Bookman Old Style" panose="02050604050505020204" pitchFamily="18" charset="0"/>
                <a:ea typeface="ＭＳ 明朝" panose="02020609040205080304" pitchFamily="17" charset="-128"/>
                <a:cs typeface="Times New Roman" panose="02020603050405020304" pitchFamily="18" charset="0"/>
              </a:rPr>
              <a:t> m</a:t>
            </a:r>
            <a:r>
              <a:rPr lang="en-US" altLang="ja-JP" baseline="-25000" dirty="0">
                <a:ea typeface="ＭＳ 明朝" panose="02020609040205080304" pitchFamily="17" charset="-128"/>
              </a:rPr>
              <a:t>1</a:t>
            </a:r>
            <a:r>
              <a:rPr lang="en-US" altLang="ja-JP" i="1" dirty="0">
                <a:latin typeface="Bookman Old Style" panose="02050604050505020204" pitchFamily="18" charset="0"/>
                <a:ea typeface="ＭＳ 明朝" panose="02020609040205080304" pitchFamily="17" charset="-128"/>
                <a:cs typeface="Times New Roman" panose="02020603050405020304" pitchFamily="18" charset="0"/>
              </a:rPr>
              <a:t>g </a:t>
            </a:r>
            <a:r>
              <a:rPr lang="en-US" altLang="ja-JP" dirty="0">
                <a:latin typeface="Symbol" panose="05050102010706020507" pitchFamily="18" charset="2"/>
                <a:ea typeface="ＭＳ 明朝" panose="02020609040205080304" pitchFamily="17" charset="-128"/>
                <a:cs typeface="Times New Roman" panose="02020603050405020304" pitchFamily="18" charset="0"/>
              </a:rPr>
              <a:t>-</a:t>
            </a:r>
            <a:r>
              <a:rPr lang="en-US" altLang="ja-JP" i="1" dirty="0">
                <a:latin typeface="Bookman Old Style" panose="02050604050505020204" pitchFamily="18" charset="0"/>
                <a:ea typeface="ＭＳ 明朝" panose="02020609040205080304" pitchFamily="17" charset="-128"/>
                <a:cs typeface="Times New Roman" panose="02020603050405020304" pitchFamily="18" charset="0"/>
              </a:rPr>
              <a:t> m</a:t>
            </a:r>
            <a:r>
              <a:rPr lang="en-US" altLang="ja-JP" baseline="-25000" dirty="0">
                <a:ea typeface="ＭＳ 明朝" panose="02020609040205080304" pitchFamily="17" charset="-128"/>
              </a:rPr>
              <a:t>1</a:t>
            </a:r>
            <a:r>
              <a:rPr lang="en-US" altLang="ja-JP" i="1" dirty="0">
                <a:latin typeface="Bookman Old Style" panose="02050604050505020204" pitchFamily="18" charset="0"/>
                <a:ea typeface="ＭＳ 明朝" panose="02020609040205080304" pitchFamily="17" charset="-128"/>
                <a:cs typeface="Times New Roman" panose="02020603050405020304" pitchFamily="18" charset="0"/>
              </a:rPr>
              <a:t>a </a:t>
            </a:r>
            <a:r>
              <a:rPr lang="en-US" altLang="ja-JP" dirty="0">
                <a:latin typeface="Symbol" panose="05050102010706020507" pitchFamily="18" charset="2"/>
                <a:ea typeface="ＭＳ 明朝" panose="02020609040205080304" pitchFamily="17" charset="-128"/>
                <a:cs typeface="Times New Roman" panose="02020603050405020304" pitchFamily="18" charset="0"/>
              </a:rPr>
              <a:t>= 26.88N</a:t>
            </a:r>
            <a:r>
              <a:rPr lang="ja-JP" altLang="en-US" dirty="0">
                <a:latin typeface="Symbol" panose="05050102010706020507" pitchFamily="18" charset="2"/>
                <a:ea typeface="ＭＳ 明朝" panose="02020609040205080304" pitchFamily="17" charset="-128"/>
                <a:cs typeface="Times New Roman" panose="02020603050405020304" pitchFamily="18" charset="0"/>
              </a:rPr>
              <a:t>　</a:t>
            </a:r>
            <a:r>
              <a:rPr lang="ja-JP" altLang="ja-JP" b="1" dirty="0">
                <a:ea typeface="ＭＳ 明朝" panose="02020609040205080304" pitchFamily="17" charset="-128"/>
                <a:cs typeface="Times New Roman" panose="02020603050405020304" pitchFamily="18" charset="0"/>
              </a:rPr>
              <a:t>答</a:t>
            </a:r>
            <a:r>
              <a:rPr lang="ja-JP" altLang="en-US" b="1" dirty="0">
                <a:ea typeface="ＭＳ 明朝" panose="02020609040205080304" pitchFamily="17" charset="-128"/>
                <a:cs typeface="Times New Roman" panose="02020603050405020304" pitchFamily="18" charset="0"/>
              </a:rPr>
              <a:t> </a:t>
            </a:r>
            <a:r>
              <a:rPr lang="ja-JP" altLang="ja-JP" u="sng" dirty="0">
                <a:ea typeface="ＭＳ 明朝" panose="02020609040205080304" pitchFamily="17" charset="-128"/>
                <a:cs typeface="Times New Roman" panose="02020603050405020304" pitchFamily="18" charset="0"/>
              </a:rPr>
              <a:t>張力は</a:t>
            </a:r>
            <a:r>
              <a:rPr lang="en-US" altLang="ja-JP" u="sng" dirty="0">
                <a:ea typeface="ＭＳ 明朝" panose="02020609040205080304" pitchFamily="17" charset="-128"/>
              </a:rPr>
              <a:t>27N</a:t>
            </a:r>
            <a:endParaRPr lang="ja-JP" altLang="ja-JP"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5" name="正方形/長方形 4">
            <a:extLst>
              <a:ext uri="{FF2B5EF4-FFF2-40B4-BE49-F238E27FC236}">
                <a16:creationId xmlns:a16="http://schemas.microsoft.com/office/drawing/2014/main" id="{59CDE9BE-8743-4D84-999B-1D40E77CBE21}"/>
              </a:ext>
            </a:extLst>
          </p:cNvPr>
          <p:cNvSpPr/>
          <p:nvPr/>
        </p:nvSpPr>
        <p:spPr>
          <a:xfrm>
            <a:off x="16633" y="1977187"/>
            <a:ext cx="6567837" cy="2074414"/>
          </a:xfrm>
          <a:prstGeom prst="rect">
            <a:avLst/>
          </a:prstGeom>
        </p:spPr>
        <p:txBody>
          <a:bodyPr wrap="square">
            <a:spAutoFit/>
          </a:bodyPr>
          <a:lstStyle/>
          <a:p>
            <a:r>
              <a:rPr lang="en-US" altLang="ja-JP" kern="100" dirty="0">
                <a:ea typeface="ＭＳ 明朝" panose="02020609040205080304" pitchFamily="17" charset="-128"/>
                <a:cs typeface="Times New Roman" panose="02020603050405020304" pitchFamily="18" charset="0"/>
              </a:rPr>
              <a:t>(2)</a:t>
            </a:r>
            <a:r>
              <a:rPr lang="ja-JP" altLang="ja-JP" kern="100" dirty="0">
                <a:ea typeface="ＭＳ 明朝" panose="02020609040205080304" pitchFamily="17" charset="-128"/>
                <a:cs typeface="Times New Roman" panose="02020603050405020304" pitchFamily="18" charset="0"/>
              </a:rPr>
              <a:t>運動方程式は次のようになる。</a:t>
            </a:r>
            <a:endParaRPr lang="en-US" altLang="ja-JP" kern="100" dirty="0">
              <a:ea typeface="ＭＳ 明朝" panose="02020609040205080304" pitchFamily="17" charset="-128"/>
              <a:cs typeface="Times New Roman" panose="02020603050405020304" pitchFamily="18" charset="0"/>
            </a:endParaRPr>
          </a:p>
          <a:p>
            <a:r>
              <a:rPr lang="ja-JP" altLang="ja-JP" kern="100" dirty="0">
                <a:ea typeface="ＭＳ 明朝" panose="02020609040205080304" pitchFamily="17" charset="-128"/>
                <a:cs typeface="Times New Roman" panose="02020603050405020304" pitchFamily="18" charset="0"/>
              </a:rPr>
              <a:t>物体</a:t>
            </a:r>
            <a:r>
              <a:rPr lang="en-US" altLang="ja-JP" kern="100" dirty="0">
                <a:ea typeface="ＭＳ 明朝" panose="02020609040205080304" pitchFamily="17" charset="-128"/>
                <a:cs typeface="Times New Roman" panose="02020603050405020304" pitchFamily="18" charset="0"/>
              </a:rPr>
              <a:t>1</a:t>
            </a:r>
            <a:r>
              <a:rPr lang="ja-JP" altLang="ja-JP" kern="100" dirty="0">
                <a:ea typeface="ＭＳ 明朝" panose="02020609040205080304" pitchFamily="17" charset="-128"/>
                <a:cs typeface="Times New Roman" panose="02020603050405020304" pitchFamily="18" charset="0"/>
              </a:rPr>
              <a:t>：</a:t>
            </a:r>
            <a:r>
              <a:rPr lang="ja-JP" altLang="ja-JP" kern="100" dirty="0">
                <a:latin typeface="Century" panose="02040604050505020304" pitchFamily="18" charset="0"/>
                <a:ea typeface="Times New Roman" panose="02020603050405020304" pitchFamily="18" charset="0"/>
                <a:cs typeface="Times New Roman" panose="02020603050405020304" pitchFamily="18" charset="0"/>
              </a:rPr>
              <a:t> </a:t>
            </a:r>
            <a:r>
              <a:rPr lang="en-US" altLang="ja-JP" i="1" u="sng" kern="100" dirty="0">
                <a:latin typeface="Bookman Old Style" panose="02050604050505020204" pitchFamily="18" charset="0"/>
                <a:ea typeface="ＭＳ 明朝" panose="02020609040205080304" pitchFamily="17" charset="-128"/>
                <a:cs typeface="Times New Roman" panose="02020603050405020304" pitchFamily="18" charset="0"/>
              </a:rPr>
              <a:t>m</a:t>
            </a:r>
            <a:r>
              <a:rPr lang="en-US" altLang="ja-JP" u="sng" kern="100" baseline="-25000" dirty="0">
                <a:ea typeface="ＭＳ 明朝" panose="02020609040205080304" pitchFamily="17" charset="-128"/>
                <a:cs typeface="Times New Roman" panose="02020603050405020304" pitchFamily="18" charset="0"/>
              </a:rPr>
              <a:t>1</a:t>
            </a:r>
            <a:r>
              <a:rPr lang="en-US" altLang="ja-JP" i="1" u="sng" kern="100" dirty="0">
                <a:latin typeface="Bookman Old Style" panose="02050604050505020204" pitchFamily="18" charset="0"/>
                <a:ea typeface="ＭＳ 明朝" panose="02020609040205080304" pitchFamily="17" charset="-128"/>
                <a:cs typeface="Times New Roman" panose="02020603050405020304" pitchFamily="18" charset="0"/>
              </a:rPr>
              <a:t>a</a:t>
            </a:r>
            <a:r>
              <a:rPr lang="en-US" altLang="ja-JP" u="sng" kern="100" dirty="0">
                <a:latin typeface="Symbol" panose="05050102010706020507" pitchFamily="18" charset="2"/>
                <a:ea typeface="ＭＳ 明朝" panose="02020609040205080304" pitchFamily="17" charset="-128"/>
                <a:cs typeface="Times New Roman" panose="02020603050405020304" pitchFamily="18" charset="0"/>
              </a:rPr>
              <a:t>= </a:t>
            </a:r>
            <a:r>
              <a:rPr lang="en-US" altLang="ja-JP" i="1" u="sng" kern="100" dirty="0">
                <a:latin typeface="Bookman Old Style" panose="02050604050505020204" pitchFamily="18" charset="0"/>
                <a:ea typeface="ＭＳ 明朝" panose="02020609040205080304" pitchFamily="17" charset="-128"/>
                <a:cs typeface="Times New Roman" panose="02020603050405020304" pitchFamily="18" charset="0"/>
              </a:rPr>
              <a:t>m</a:t>
            </a:r>
            <a:r>
              <a:rPr lang="en-US" altLang="ja-JP" u="sng" kern="100" baseline="-25000" dirty="0">
                <a:ea typeface="ＭＳ 明朝" panose="02020609040205080304" pitchFamily="17" charset="-128"/>
                <a:cs typeface="Times New Roman" panose="02020603050405020304" pitchFamily="18" charset="0"/>
              </a:rPr>
              <a:t>1</a:t>
            </a:r>
            <a:r>
              <a:rPr lang="en-US" altLang="ja-JP" i="1" u="sng" kern="100" dirty="0">
                <a:latin typeface="Bookman Old Style" panose="02050604050505020204" pitchFamily="18" charset="0"/>
                <a:ea typeface="ＭＳ 明朝" panose="02020609040205080304" pitchFamily="17" charset="-128"/>
                <a:cs typeface="Times New Roman" panose="02020603050405020304" pitchFamily="18" charset="0"/>
              </a:rPr>
              <a:t>g</a:t>
            </a:r>
            <a:r>
              <a:rPr lang="en-US" altLang="ja-JP" u="sng" kern="100" dirty="0">
                <a:latin typeface="Symbol" panose="05050102010706020507" pitchFamily="18" charset="2"/>
                <a:ea typeface="ＭＳ 明朝" panose="02020609040205080304" pitchFamily="17" charset="-128"/>
                <a:cs typeface="Times New Roman" panose="02020603050405020304" pitchFamily="18" charset="0"/>
              </a:rPr>
              <a:t>  -</a:t>
            </a:r>
            <a:r>
              <a:rPr lang="en-US" altLang="ja-JP" i="1" u="sng" kern="100" dirty="0">
                <a:latin typeface="Bookman Old Style" panose="02050604050505020204" pitchFamily="18" charset="0"/>
                <a:ea typeface="ＭＳ 明朝" panose="02020609040205080304" pitchFamily="17" charset="-128"/>
                <a:cs typeface="Times New Roman" panose="02020603050405020304" pitchFamily="18" charset="0"/>
              </a:rPr>
              <a:t> T</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 </a:t>
            </a:r>
            <a:r>
              <a:rPr lang="ja-JP" altLang="ja-JP" kern="100" dirty="0">
                <a:latin typeface="Bookman Old Style" panose="02050604050505020204" pitchFamily="18" charset="0"/>
                <a:ea typeface="ＭＳ 明朝" panose="02020609040205080304" pitchFamily="17" charset="-128"/>
                <a:cs typeface="Times New Roman" panose="02020603050405020304" pitchFamily="18" charset="0"/>
              </a:rPr>
              <a:t>①…</a:t>
            </a:r>
            <a:r>
              <a:rPr lang="ja-JP" altLang="ja-JP" b="1" kern="100" dirty="0">
                <a:ea typeface="ＭＳ 明朝" panose="02020609040205080304" pitchFamily="17" charset="-128"/>
                <a:cs typeface="Times New Roman" panose="02020603050405020304" pitchFamily="18" charset="0"/>
              </a:rPr>
              <a:t>答</a:t>
            </a:r>
            <a:endParaRPr lang="en-US" altLang="ja-JP" dirty="0">
              <a:latin typeface="Bookman Old Style" panose="02050604050505020204" pitchFamily="18" charset="0"/>
              <a:ea typeface="ＭＳ 明朝" panose="02020609040205080304" pitchFamily="17" charset="-128"/>
              <a:cs typeface="Times New Roman" panose="02020603050405020304" pitchFamily="18" charset="0"/>
            </a:endParaRPr>
          </a:p>
          <a:p>
            <a:r>
              <a:rPr lang="ja-JP" altLang="ja-JP" kern="100" dirty="0">
                <a:ea typeface="ＭＳ 明朝" panose="02020609040205080304" pitchFamily="17" charset="-128"/>
                <a:cs typeface="Times New Roman" panose="02020603050405020304" pitchFamily="18" charset="0"/>
              </a:rPr>
              <a:t>物体</a:t>
            </a:r>
            <a:r>
              <a:rPr lang="en-US" altLang="ja-JP" kern="100" dirty="0">
                <a:ea typeface="ＭＳ 明朝" panose="02020609040205080304" pitchFamily="17" charset="-128"/>
                <a:cs typeface="Times New Roman" panose="02020603050405020304" pitchFamily="18" charset="0"/>
              </a:rPr>
              <a:t>2</a:t>
            </a:r>
            <a:r>
              <a:rPr lang="ja-JP" altLang="ja-JP" kern="100" dirty="0">
                <a:ea typeface="ＭＳ 明朝" panose="02020609040205080304" pitchFamily="17" charset="-128"/>
                <a:cs typeface="Times New Roman" panose="02020603050405020304" pitchFamily="18" charset="0"/>
              </a:rPr>
              <a:t>の斜面平行成分：</a:t>
            </a:r>
            <a:endParaRPr lang="en-US" altLang="ja-JP" kern="100" dirty="0">
              <a:ea typeface="ＭＳ 明朝" panose="02020609040205080304" pitchFamily="17" charset="-128"/>
              <a:cs typeface="Times New Roman" panose="02020603050405020304" pitchFamily="18" charset="0"/>
            </a:endParaRPr>
          </a:p>
          <a:p>
            <a:r>
              <a:rPr lang="en-US" altLang="ja-JP" i="1" u="sng" kern="100" dirty="0">
                <a:latin typeface="Bookman Old Style" panose="02050604050505020204" pitchFamily="18" charset="0"/>
                <a:ea typeface="ＭＳ 明朝" panose="02020609040205080304" pitchFamily="17" charset="-128"/>
                <a:cs typeface="Times New Roman" panose="02020603050405020304" pitchFamily="18" charset="0"/>
              </a:rPr>
              <a:t>m</a:t>
            </a:r>
            <a:r>
              <a:rPr lang="en-US" altLang="ja-JP" u="sng" kern="100" baseline="-25000" dirty="0">
                <a:ea typeface="ＭＳ 明朝" panose="02020609040205080304" pitchFamily="17" charset="-128"/>
                <a:cs typeface="Times New Roman" panose="02020603050405020304" pitchFamily="18" charset="0"/>
              </a:rPr>
              <a:t>2</a:t>
            </a:r>
            <a:r>
              <a:rPr lang="en-US" altLang="ja-JP" i="1" u="sng" kern="100" dirty="0">
                <a:latin typeface="Bookman Old Style" panose="02050604050505020204" pitchFamily="18" charset="0"/>
                <a:ea typeface="ＭＳ 明朝" panose="02020609040205080304" pitchFamily="17" charset="-128"/>
                <a:cs typeface="Times New Roman" panose="02020603050405020304" pitchFamily="18" charset="0"/>
              </a:rPr>
              <a:t>a</a:t>
            </a:r>
            <a:r>
              <a:rPr lang="en-US" altLang="ja-JP" u="sng" kern="100" dirty="0">
                <a:latin typeface="Symbol" panose="05050102010706020507" pitchFamily="18" charset="2"/>
                <a:ea typeface="ＭＳ 明朝" panose="02020609040205080304" pitchFamily="17" charset="-128"/>
                <a:cs typeface="Times New Roman" panose="02020603050405020304" pitchFamily="18" charset="0"/>
              </a:rPr>
              <a:t>=</a:t>
            </a:r>
            <a:r>
              <a:rPr lang="en-US" altLang="ja-JP" i="1" u="sng" kern="100" dirty="0">
                <a:latin typeface="Bookman Old Style" panose="02050604050505020204" pitchFamily="18" charset="0"/>
                <a:ea typeface="ＭＳ 明朝" panose="02020609040205080304" pitchFamily="17" charset="-128"/>
                <a:cs typeface="Times New Roman" panose="02020603050405020304" pitchFamily="18" charset="0"/>
              </a:rPr>
              <a:t> T </a:t>
            </a:r>
            <a:r>
              <a:rPr lang="en-US" altLang="ja-JP" u="sng" kern="100" dirty="0">
                <a:latin typeface="Symbol" panose="05050102010706020507" pitchFamily="18" charset="2"/>
                <a:ea typeface="ＭＳ 明朝" panose="02020609040205080304" pitchFamily="17" charset="-128"/>
                <a:cs typeface="Times New Roman" panose="02020603050405020304" pitchFamily="18" charset="0"/>
              </a:rPr>
              <a:t>-</a:t>
            </a:r>
            <a:r>
              <a:rPr lang="en-US" altLang="ja-JP" i="1" u="sng" kern="100" dirty="0">
                <a:latin typeface="Bookman Old Style" panose="02050604050505020204" pitchFamily="18" charset="0"/>
                <a:ea typeface="ＭＳ 明朝" panose="02020609040205080304" pitchFamily="17" charset="-128"/>
                <a:cs typeface="Times New Roman" panose="02020603050405020304" pitchFamily="18" charset="0"/>
              </a:rPr>
              <a:t> m</a:t>
            </a:r>
            <a:r>
              <a:rPr lang="en-US" altLang="ja-JP" u="sng" kern="100" baseline="-25000" dirty="0">
                <a:ea typeface="ＭＳ 明朝" panose="02020609040205080304" pitchFamily="17" charset="-128"/>
                <a:cs typeface="Times New Roman" panose="02020603050405020304" pitchFamily="18" charset="0"/>
              </a:rPr>
              <a:t>2</a:t>
            </a:r>
            <a:r>
              <a:rPr lang="en-US" altLang="ja-JP" i="1" u="sng" kern="100" dirty="0">
                <a:latin typeface="Bookman Old Style" panose="02050604050505020204" pitchFamily="18" charset="0"/>
                <a:ea typeface="ＭＳ 明朝" panose="02020609040205080304" pitchFamily="17" charset="-128"/>
                <a:cs typeface="Times New Roman" panose="02020603050405020304" pitchFamily="18" charset="0"/>
              </a:rPr>
              <a:t>g </a:t>
            </a:r>
            <a:r>
              <a:rPr lang="en-US" altLang="ja-JP" u="sng" kern="100" dirty="0" err="1">
                <a:ea typeface="ＭＳ 明朝" panose="02020609040205080304" pitchFamily="17" charset="-128"/>
                <a:cs typeface="Times New Roman" panose="02020603050405020304" pitchFamily="18" charset="0"/>
              </a:rPr>
              <a:t>sin</a:t>
            </a:r>
            <a:r>
              <a:rPr lang="en-US" altLang="ja-JP" i="1" u="sng" kern="100" dirty="0" err="1">
                <a:latin typeface="Symbol" panose="05050102010706020507" pitchFamily="18" charset="2"/>
                <a:ea typeface="ＭＳ 明朝" panose="02020609040205080304" pitchFamily="17" charset="-128"/>
                <a:cs typeface="Times New Roman" panose="02020603050405020304" pitchFamily="18" charset="0"/>
              </a:rPr>
              <a:t>q</a:t>
            </a:r>
            <a:r>
              <a:rPr lang="en-US" altLang="ja-JP" u="sng" kern="100" dirty="0">
                <a:latin typeface="Symbol" panose="05050102010706020507" pitchFamily="18" charset="2"/>
                <a:ea typeface="ＭＳ 明朝" panose="02020609040205080304" pitchFamily="17" charset="-128"/>
                <a:cs typeface="Times New Roman" panose="02020603050405020304" pitchFamily="18" charset="0"/>
              </a:rPr>
              <a:t> </a:t>
            </a:r>
            <a:r>
              <a:rPr lang="ja-JP" altLang="ja-JP" kern="100" dirty="0">
                <a:latin typeface="Bookman Old Style" panose="02050604050505020204" pitchFamily="18" charset="0"/>
                <a:ea typeface="ＭＳ 明朝" panose="02020609040205080304" pitchFamily="17" charset="-128"/>
                <a:cs typeface="Times New Roman" panose="02020603050405020304" pitchFamily="18" charset="0"/>
              </a:rPr>
              <a:t>②</a:t>
            </a:r>
            <a:r>
              <a:rPr lang="en-US" altLang="ja-JP" kern="100" dirty="0">
                <a:latin typeface="Bookman Old Style" panose="02050604050505020204" pitchFamily="18" charset="0"/>
                <a:ea typeface="ＭＳ 明朝" panose="02020609040205080304" pitchFamily="17" charset="-128"/>
                <a:cs typeface="Times New Roman" panose="02020603050405020304" pitchFamily="18" charset="0"/>
              </a:rPr>
              <a:t>  </a:t>
            </a:r>
            <a:r>
              <a:rPr lang="ja-JP" altLang="ja-JP" kern="100" dirty="0">
                <a:latin typeface="Bookman Old Style" panose="02050604050505020204" pitchFamily="18" charset="0"/>
                <a:ea typeface="ＭＳ 明朝" panose="02020609040205080304" pitchFamily="17" charset="-128"/>
                <a:cs typeface="Times New Roman" panose="02020603050405020304" pitchFamily="18" charset="0"/>
              </a:rPr>
              <a:t>…</a:t>
            </a:r>
            <a:r>
              <a:rPr lang="ja-JP" altLang="ja-JP" b="1" kern="100" dirty="0">
                <a:ea typeface="ＭＳ 明朝" panose="02020609040205080304" pitchFamily="17" charset="-128"/>
                <a:cs typeface="Times New Roman" panose="02020603050405020304" pitchFamily="18" charset="0"/>
              </a:rPr>
              <a:t>答</a:t>
            </a:r>
            <a:endParaRPr lang="en-US" altLang="ja-JP" kern="100" dirty="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4209321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7" name="Object 40"/>
          <p:cNvGraphicFramePr>
            <a:graphicFrameLocks noChangeAspect="1"/>
          </p:cNvGraphicFramePr>
          <p:nvPr>
            <p:extLst>
              <p:ext uri="{D42A27DB-BD31-4B8C-83A1-F6EECF244321}">
                <p14:modId xmlns:p14="http://schemas.microsoft.com/office/powerpoint/2010/main" val="1849520767"/>
              </p:ext>
            </p:extLst>
          </p:nvPr>
        </p:nvGraphicFramePr>
        <p:xfrm>
          <a:off x="4275138" y="749300"/>
          <a:ext cx="815975" cy="508000"/>
        </p:xfrm>
        <a:graphic>
          <a:graphicData uri="http://schemas.openxmlformats.org/presentationml/2006/ole">
            <mc:AlternateContent xmlns:mc="http://schemas.openxmlformats.org/markup-compatibility/2006">
              <mc:Choice xmlns:v="urn:schemas-microsoft-com:vml" Requires="v">
                <p:oleObj spid="_x0000_s306157" name="数式" r:id="rId3" imgW="368280" imgH="228600" progId="Equation.3">
                  <p:embed/>
                </p:oleObj>
              </mc:Choice>
              <mc:Fallback>
                <p:oleObj name="数式" r:id="rId3" imgW="368280" imgH="228600" progId="Equation.3">
                  <p:embed/>
                  <p:pic>
                    <p:nvPicPr>
                      <p:cNvPr id="0" name=""/>
                      <p:cNvPicPr>
                        <a:picLocks noChangeAspect="1" noChangeArrowheads="1"/>
                      </p:cNvPicPr>
                      <p:nvPr/>
                    </p:nvPicPr>
                    <p:blipFill>
                      <a:blip r:embed="rId4"/>
                      <a:srcRect/>
                      <a:stretch>
                        <a:fillRect/>
                      </a:stretch>
                    </p:blipFill>
                    <p:spPr bwMode="auto">
                      <a:xfrm>
                        <a:off x="4275138" y="749300"/>
                        <a:ext cx="815975"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8" name="Rectangle 39"/>
          <p:cNvSpPr>
            <a:spLocks noChangeArrowheads="1"/>
          </p:cNvSpPr>
          <p:nvPr/>
        </p:nvSpPr>
        <p:spPr bwMode="auto">
          <a:xfrm>
            <a:off x="4120258" y="1188332"/>
            <a:ext cx="1802976"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sz="2400" i="1" dirty="0" err="1">
                <a:solidFill>
                  <a:srgbClr val="000000"/>
                </a:solidFill>
                <a:latin typeface="Bookman Old Style" pitchFamily="18" charset="0"/>
                <a:cs typeface="Times New Roman" pitchFamily="18" charset="0"/>
              </a:rPr>
              <a:t>v</a:t>
            </a:r>
            <a:r>
              <a:rPr lang="en-US" altLang="ja-JP" sz="2400" baseline="-25000" dirty="0" err="1">
                <a:solidFill>
                  <a:srgbClr val="000000"/>
                </a:solidFill>
                <a:cs typeface="Times New Roman" panose="02020603050405020304" pitchFamily="18" charset="0"/>
              </a:rPr>
              <a:t>t</a:t>
            </a:r>
            <a:r>
              <a:rPr lang="ja-JP" altLang="en-US" sz="2400" dirty="0">
                <a:solidFill>
                  <a:schemeClr val="accent1">
                    <a:lumMod val="75000"/>
                  </a:schemeClr>
                </a:solidFill>
                <a:latin typeface="Century" pitchFamily="18" charset="0"/>
                <a:cs typeface="Times New Roman" pitchFamily="18" charset="0"/>
              </a:rPr>
              <a:t>：終端速度　</a:t>
            </a:r>
            <a:endParaRPr lang="ja-JP" altLang="en-US" sz="2400" dirty="0">
              <a:solidFill>
                <a:schemeClr val="accent1">
                  <a:lumMod val="75000"/>
                </a:schemeClr>
              </a:solidFill>
            </a:endParaRPr>
          </a:p>
        </p:txBody>
      </p:sp>
      <p:sp>
        <p:nvSpPr>
          <p:cNvPr id="273" name="Rectangle 46"/>
          <p:cNvSpPr>
            <a:spLocks noChangeArrowheads="1"/>
          </p:cNvSpPr>
          <p:nvPr/>
        </p:nvSpPr>
        <p:spPr bwMode="auto">
          <a:xfrm>
            <a:off x="5837129" y="2567835"/>
            <a:ext cx="3306871" cy="2029215"/>
          </a:xfrm>
          <a:prstGeom prst="rect">
            <a:avLst/>
          </a:prstGeom>
          <a:solidFill>
            <a:srgbClr val="FFF0DC"/>
          </a:solidFill>
          <a:ln w="9525">
            <a:solidFill>
              <a:srgbClr val="FFF0DC"/>
            </a:solidFill>
            <a:miter lim="800000"/>
            <a:headEnd/>
            <a:tailEnd/>
          </a:ln>
          <a:effectLst>
            <a:outerShdw blurRad="50800" dist="38100" dir="8100000" algn="tr" rotWithShape="0">
              <a:prstClr val="black">
                <a:alpha val="40000"/>
              </a:prstClr>
            </a:outerShdw>
          </a:effec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272" name="Rectangle 46"/>
          <p:cNvSpPr>
            <a:spLocks noChangeArrowheads="1"/>
          </p:cNvSpPr>
          <p:nvPr/>
        </p:nvSpPr>
        <p:spPr bwMode="auto">
          <a:xfrm>
            <a:off x="6075123" y="1"/>
            <a:ext cx="3068877" cy="2492678"/>
          </a:xfrm>
          <a:prstGeom prst="rect">
            <a:avLst/>
          </a:prstGeom>
          <a:solidFill>
            <a:srgbClr val="FFF0DC"/>
          </a:solidFill>
          <a:ln w="9525">
            <a:solidFill>
              <a:srgbClr val="FFF0DC"/>
            </a:solidFill>
            <a:miter lim="800000"/>
            <a:headEnd/>
            <a:tailEnd/>
          </a:ln>
          <a:effectLst>
            <a:outerShdw blurRad="50800" dist="38100" dir="8100000" algn="tr" rotWithShape="0">
              <a:prstClr val="black">
                <a:alpha val="40000"/>
              </a:prstClr>
            </a:outerShdw>
          </a:effectLst>
        </p:spPr>
        <p:txBody>
          <a:bodyPr wrap="none" anchor="ctr"/>
          <a:lstStyle/>
          <a:p>
            <a:pPr algn="ctr" fontAlgn="base">
              <a:spcBef>
                <a:spcPct val="20000"/>
              </a:spcBef>
              <a:spcAft>
                <a:spcPct val="0"/>
              </a:spcAft>
            </a:pPr>
            <a:endParaRPr lang="ja-JP" altLang="en-US" sz="3200" b="1">
              <a:solidFill>
                <a:srgbClr val="000000"/>
              </a:solidFill>
            </a:endParaRPr>
          </a:p>
        </p:txBody>
      </p:sp>
      <p:graphicFrame>
        <p:nvGraphicFramePr>
          <p:cNvPr id="257" name="Object 36"/>
          <p:cNvGraphicFramePr>
            <a:graphicFrameLocks noChangeAspect="1"/>
          </p:cNvGraphicFramePr>
          <p:nvPr>
            <p:extLst>
              <p:ext uri="{D42A27DB-BD31-4B8C-83A1-F6EECF244321}">
                <p14:modId xmlns:p14="http://schemas.microsoft.com/office/powerpoint/2010/main" val="2862132238"/>
              </p:ext>
            </p:extLst>
          </p:nvPr>
        </p:nvGraphicFramePr>
        <p:xfrm>
          <a:off x="2337337" y="836971"/>
          <a:ext cx="771525" cy="355600"/>
        </p:xfrm>
        <a:graphic>
          <a:graphicData uri="http://schemas.openxmlformats.org/presentationml/2006/ole">
            <mc:AlternateContent xmlns:mc="http://schemas.openxmlformats.org/markup-compatibility/2006">
              <mc:Choice xmlns:v="urn:schemas-microsoft-com:vml" Requires="v">
                <p:oleObj spid="_x0000_s306158" name="数式" r:id="rId5" imgW="304560" imgH="139680" progId="Equation.3">
                  <p:embed/>
                </p:oleObj>
              </mc:Choice>
              <mc:Fallback>
                <p:oleObj name="数式" r:id="rId5" imgW="304560" imgH="1396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7337" y="836971"/>
                        <a:ext cx="771525"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8" name="Rectangle 37"/>
          <p:cNvSpPr>
            <a:spLocks noChangeArrowheads="1"/>
          </p:cNvSpPr>
          <p:nvPr/>
        </p:nvSpPr>
        <p:spPr bwMode="auto">
          <a:xfrm>
            <a:off x="3031075" y="721083"/>
            <a:ext cx="1312325" cy="606425"/>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260" name="Object 38"/>
          <p:cNvGraphicFramePr>
            <a:graphicFrameLocks noChangeAspect="1"/>
          </p:cNvGraphicFramePr>
          <p:nvPr>
            <p:extLst>
              <p:ext uri="{D42A27DB-BD31-4B8C-83A1-F6EECF244321}">
                <p14:modId xmlns:p14="http://schemas.microsoft.com/office/powerpoint/2010/main" val="3211559431"/>
              </p:ext>
            </p:extLst>
          </p:nvPr>
        </p:nvGraphicFramePr>
        <p:xfrm>
          <a:off x="3121731" y="759082"/>
          <a:ext cx="1252537" cy="482600"/>
        </p:xfrm>
        <a:graphic>
          <a:graphicData uri="http://schemas.openxmlformats.org/presentationml/2006/ole">
            <mc:AlternateContent xmlns:mc="http://schemas.openxmlformats.org/markup-compatibility/2006">
              <mc:Choice xmlns:v="urn:schemas-microsoft-com:vml" Requires="v">
                <p:oleObj spid="_x0000_s306159" name="数式" r:id="rId7" imgW="457200" imgH="203040" progId="Equation.3">
                  <p:embed/>
                </p:oleObj>
              </mc:Choice>
              <mc:Fallback>
                <p:oleObj name="数式" r:id="rId7" imgW="457200" imgH="2030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21731" y="759082"/>
                        <a:ext cx="12525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62" name="Rectangle 39"/>
          <p:cNvSpPr>
            <a:spLocks noChangeArrowheads="1"/>
          </p:cNvSpPr>
          <p:nvPr/>
        </p:nvSpPr>
        <p:spPr bwMode="auto">
          <a:xfrm>
            <a:off x="6088423" y="1937578"/>
            <a:ext cx="1802976"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sz="2400" dirty="0">
                <a:solidFill>
                  <a:srgbClr val="B44600"/>
                </a:solidFill>
                <a:latin typeface="Century" pitchFamily="18" charset="0"/>
                <a:cs typeface="Times New Roman" pitchFamily="18" charset="0"/>
              </a:rPr>
              <a:t>終端速度　</a:t>
            </a:r>
            <a:endParaRPr lang="ja-JP" altLang="en-US" sz="2400" dirty="0">
              <a:solidFill>
                <a:srgbClr val="B44600"/>
              </a:solidFill>
            </a:endParaRPr>
          </a:p>
        </p:txBody>
      </p:sp>
      <p:graphicFrame>
        <p:nvGraphicFramePr>
          <p:cNvPr id="264" name="Object 255"/>
          <p:cNvGraphicFramePr>
            <a:graphicFrameLocks noChangeAspect="1"/>
          </p:cNvGraphicFramePr>
          <p:nvPr>
            <p:extLst>
              <p:ext uri="{D42A27DB-BD31-4B8C-83A1-F6EECF244321}">
                <p14:modId xmlns:p14="http://schemas.microsoft.com/office/powerpoint/2010/main" val="3187135606"/>
              </p:ext>
            </p:extLst>
          </p:nvPr>
        </p:nvGraphicFramePr>
        <p:xfrm>
          <a:off x="5885604" y="3104129"/>
          <a:ext cx="604838" cy="330200"/>
        </p:xfrm>
        <a:graphic>
          <a:graphicData uri="http://schemas.openxmlformats.org/presentationml/2006/ole">
            <mc:AlternateContent xmlns:mc="http://schemas.openxmlformats.org/markup-compatibility/2006">
              <mc:Choice xmlns:v="urn:schemas-microsoft-com:vml" Requires="v">
                <p:oleObj spid="_x0000_s306160" name="数式" r:id="rId9" imgW="253800" imgH="139680" progId="Equation.3">
                  <p:embed/>
                </p:oleObj>
              </mc:Choice>
              <mc:Fallback>
                <p:oleObj name="数式" r:id="rId9" imgW="253800" imgH="1396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85604" y="3104129"/>
                        <a:ext cx="604838"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5" name="Object 256"/>
          <p:cNvGraphicFramePr>
            <a:graphicFrameLocks noChangeAspect="1"/>
          </p:cNvGraphicFramePr>
          <p:nvPr>
            <p:extLst>
              <p:ext uri="{D42A27DB-BD31-4B8C-83A1-F6EECF244321}">
                <p14:modId xmlns:p14="http://schemas.microsoft.com/office/powerpoint/2010/main" val="1735729431"/>
              </p:ext>
            </p:extLst>
          </p:nvPr>
        </p:nvGraphicFramePr>
        <p:xfrm>
          <a:off x="6456363" y="2930525"/>
          <a:ext cx="2695575" cy="571500"/>
        </p:xfrm>
        <a:graphic>
          <a:graphicData uri="http://schemas.openxmlformats.org/presentationml/2006/ole">
            <mc:AlternateContent xmlns:mc="http://schemas.openxmlformats.org/markup-compatibility/2006">
              <mc:Choice xmlns:v="urn:schemas-microsoft-com:vml" Requires="v">
                <p:oleObj spid="_x0000_s306161" name="数式" r:id="rId11" imgW="1130040" imgH="241200" progId="Equation.3">
                  <p:embed/>
                </p:oleObj>
              </mc:Choice>
              <mc:Fallback>
                <p:oleObj name="数式" r:id="rId11" imgW="1130040" imgH="241200" progId="Equation.3">
                  <p:embed/>
                  <p:pic>
                    <p:nvPicPr>
                      <p:cNvPr id="0" name=""/>
                      <p:cNvPicPr>
                        <a:picLocks noChangeAspect="1" noChangeArrowheads="1"/>
                      </p:cNvPicPr>
                      <p:nvPr/>
                    </p:nvPicPr>
                    <p:blipFill>
                      <a:blip r:embed="rId12"/>
                      <a:srcRect/>
                      <a:stretch>
                        <a:fillRect/>
                      </a:stretch>
                    </p:blipFill>
                    <p:spPr bwMode="auto">
                      <a:xfrm>
                        <a:off x="6456363" y="2930525"/>
                        <a:ext cx="2695575"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6" name="Object 97"/>
          <p:cNvGraphicFramePr>
            <a:graphicFrameLocks noChangeAspect="1"/>
          </p:cNvGraphicFramePr>
          <p:nvPr>
            <p:extLst>
              <p:ext uri="{D42A27DB-BD31-4B8C-83A1-F6EECF244321}">
                <p14:modId xmlns:p14="http://schemas.microsoft.com/office/powerpoint/2010/main" val="1255139656"/>
              </p:ext>
            </p:extLst>
          </p:nvPr>
        </p:nvGraphicFramePr>
        <p:xfrm>
          <a:off x="5864606" y="3568882"/>
          <a:ext cx="731837" cy="331788"/>
        </p:xfrm>
        <a:graphic>
          <a:graphicData uri="http://schemas.openxmlformats.org/presentationml/2006/ole">
            <mc:AlternateContent xmlns:mc="http://schemas.openxmlformats.org/markup-compatibility/2006">
              <mc:Choice xmlns:v="urn:schemas-microsoft-com:vml" Requires="v">
                <p:oleObj spid="_x0000_s306162" name="数式" r:id="rId13" imgW="266400" imgH="139680" progId="Equation.3">
                  <p:embed/>
                </p:oleObj>
              </mc:Choice>
              <mc:Fallback>
                <p:oleObj name="数式" r:id="rId13" imgW="266400" imgH="1396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64606" y="3568882"/>
                        <a:ext cx="731837" cy="33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7" name="Object 102"/>
          <p:cNvGraphicFramePr>
            <a:graphicFrameLocks noChangeAspect="1"/>
          </p:cNvGraphicFramePr>
          <p:nvPr>
            <p:extLst>
              <p:ext uri="{D42A27DB-BD31-4B8C-83A1-F6EECF244321}">
                <p14:modId xmlns:p14="http://schemas.microsoft.com/office/powerpoint/2010/main" val="4014265452"/>
              </p:ext>
            </p:extLst>
          </p:nvPr>
        </p:nvGraphicFramePr>
        <p:xfrm>
          <a:off x="6461125" y="3460750"/>
          <a:ext cx="801688" cy="542925"/>
        </p:xfrm>
        <a:graphic>
          <a:graphicData uri="http://schemas.openxmlformats.org/presentationml/2006/ole">
            <mc:AlternateContent xmlns:mc="http://schemas.openxmlformats.org/markup-compatibility/2006">
              <mc:Choice xmlns:v="urn:schemas-microsoft-com:vml" Requires="v">
                <p:oleObj spid="_x0000_s306163" name="数式" r:id="rId15" imgW="330120" imgH="228600" progId="Equation.3">
                  <p:embed/>
                </p:oleObj>
              </mc:Choice>
              <mc:Fallback>
                <p:oleObj name="数式" r:id="rId15" imgW="330120" imgH="228600" progId="Equation.3">
                  <p:embed/>
                  <p:pic>
                    <p:nvPicPr>
                      <p:cNvPr id="0" name=""/>
                      <p:cNvPicPr>
                        <a:picLocks noChangeAspect="1" noChangeArrowheads="1"/>
                      </p:cNvPicPr>
                      <p:nvPr/>
                    </p:nvPicPr>
                    <p:blipFill>
                      <a:blip r:embed="rId16"/>
                      <a:srcRect/>
                      <a:stretch>
                        <a:fillRect/>
                      </a:stretch>
                    </p:blipFill>
                    <p:spPr bwMode="auto">
                      <a:xfrm>
                        <a:off x="6461125" y="3460750"/>
                        <a:ext cx="801688"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8" name="Object 103"/>
          <p:cNvGraphicFramePr>
            <a:graphicFrameLocks noChangeAspect="1"/>
          </p:cNvGraphicFramePr>
          <p:nvPr>
            <p:extLst>
              <p:ext uri="{D42A27DB-BD31-4B8C-83A1-F6EECF244321}">
                <p14:modId xmlns:p14="http://schemas.microsoft.com/office/powerpoint/2010/main" val="1867659074"/>
              </p:ext>
            </p:extLst>
          </p:nvPr>
        </p:nvGraphicFramePr>
        <p:xfrm>
          <a:off x="7177979" y="3475885"/>
          <a:ext cx="706437" cy="542925"/>
        </p:xfrm>
        <a:graphic>
          <a:graphicData uri="http://schemas.openxmlformats.org/presentationml/2006/ole">
            <mc:AlternateContent xmlns:mc="http://schemas.openxmlformats.org/markup-compatibility/2006">
              <mc:Choice xmlns:v="urn:schemas-microsoft-com:vml" Requires="v">
                <p:oleObj spid="_x0000_s306164" name="数式" r:id="rId17" imgW="291960" imgH="228600" progId="Equation.3">
                  <p:embed/>
                </p:oleObj>
              </mc:Choice>
              <mc:Fallback>
                <p:oleObj name="数式" r:id="rId17" imgW="291960" imgH="228600" progId="Equation.3">
                  <p:embed/>
                  <p:pic>
                    <p:nvPicPr>
                      <p:cNvPr id="0" name=""/>
                      <p:cNvPicPr>
                        <a:picLocks noChangeAspect="1" noChangeArrowheads="1"/>
                      </p:cNvPicPr>
                      <p:nvPr/>
                    </p:nvPicPr>
                    <p:blipFill>
                      <a:blip r:embed="rId18"/>
                      <a:srcRect/>
                      <a:stretch>
                        <a:fillRect/>
                      </a:stretch>
                    </p:blipFill>
                    <p:spPr bwMode="auto">
                      <a:xfrm>
                        <a:off x="7177979" y="3475885"/>
                        <a:ext cx="706437"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9" name="Object 102"/>
          <p:cNvGraphicFramePr>
            <a:graphicFrameLocks noChangeAspect="1"/>
          </p:cNvGraphicFramePr>
          <p:nvPr>
            <p:extLst>
              <p:ext uri="{D42A27DB-BD31-4B8C-83A1-F6EECF244321}">
                <p14:modId xmlns:p14="http://schemas.microsoft.com/office/powerpoint/2010/main" val="3261760242"/>
              </p:ext>
            </p:extLst>
          </p:nvPr>
        </p:nvGraphicFramePr>
        <p:xfrm>
          <a:off x="5988050" y="3883025"/>
          <a:ext cx="3111500" cy="573088"/>
        </p:xfrm>
        <a:graphic>
          <a:graphicData uri="http://schemas.openxmlformats.org/presentationml/2006/ole">
            <mc:AlternateContent xmlns:mc="http://schemas.openxmlformats.org/markup-compatibility/2006">
              <mc:Choice xmlns:v="urn:schemas-microsoft-com:vml" Requires="v">
                <p:oleObj spid="_x0000_s306165" name="数式" r:id="rId19" imgW="1358640" imgH="241200" progId="Equation.3">
                  <p:embed/>
                </p:oleObj>
              </mc:Choice>
              <mc:Fallback>
                <p:oleObj name="数式" r:id="rId19" imgW="1358640" imgH="241200" progId="Equation.3">
                  <p:embed/>
                  <p:pic>
                    <p:nvPicPr>
                      <p:cNvPr id="0" name=""/>
                      <p:cNvPicPr>
                        <a:picLocks noChangeAspect="1" noChangeArrowheads="1"/>
                      </p:cNvPicPr>
                      <p:nvPr/>
                    </p:nvPicPr>
                    <p:blipFill>
                      <a:blip r:embed="rId20"/>
                      <a:srcRect/>
                      <a:stretch>
                        <a:fillRect/>
                      </a:stretch>
                    </p:blipFill>
                    <p:spPr bwMode="auto">
                      <a:xfrm>
                        <a:off x="5988050" y="3883025"/>
                        <a:ext cx="3111500" cy="573088"/>
                      </a:xfrm>
                      <a:prstGeom prst="rect">
                        <a:avLst/>
                      </a:prstGeom>
                      <a:noFill/>
                    </p:spPr>
                  </p:pic>
                </p:oleObj>
              </mc:Fallback>
            </mc:AlternateContent>
          </a:graphicData>
        </a:graphic>
      </p:graphicFrame>
      <p:sp>
        <p:nvSpPr>
          <p:cNvPr id="274" name="Rectangle 39"/>
          <p:cNvSpPr>
            <a:spLocks noChangeArrowheads="1"/>
          </p:cNvSpPr>
          <p:nvPr/>
        </p:nvSpPr>
        <p:spPr bwMode="auto">
          <a:xfrm>
            <a:off x="5850429" y="2551353"/>
            <a:ext cx="63805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sz="2400" dirty="0">
                <a:solidFill>
                  <a:srgbClr val="B44600"/>
                </a:solidFill>
                <a:latin typeface="Century" pitchFamily="18" charset="0"/>
                <a:cs typeface="Times New Roman" pitchFamily="18" charset="0"/>
              </a:rPr>
              <a:t>解　</a:t>
            </a:r>
            <a:endParaRPr lang="ja-JP" altLang="en-US" sz="2400" dirty="0">
              <a:solidFill>
                <a:srgbClr val="B44600"/>
              </a:solidFill>
            </a:endParaRPr>
          </a:p>
        </p:txBody>
      </p:sp>
      <p:graphicFrame>
        <p:nvGraphicFramePr>
          <p:cNvPr id="275" name="Object 243"/>
          <p:cNvGraphicFramePr>
            <a:graphicFrameLocks noChangeAspect="1"/>
          </p:cNvGraphicFramePr>
          <p:nvPr>
            <p:extLst>
              <p:ext uri="{D42A27DB-BD31-4B8C-83A1-F6EECF244321}">
                <p14:modId xmlns:p14="http://schemas.microsoft.com/office/powerpoint/2010/main" val="3140407673"/>
              </p:ext>
            </p:extLst>
          </p:nvPr>
        </p:nvGraphicFramePr>
        <p:xfrm>
          <a:off x="7542213" y="1955800"/>
          <a:ext cx="365125" cy="508000"/>
        </p:xfrm>
        <a:graphic>
          <a:graphicData uri="http://schemas.openxmlformats.org/presentationml/2006/ole">
            <mc:AlternateContent xmlns:mc="http://schemas.openxmlformats.org/markup-compatibility/2006">
              <mc:Choice xmlns:v="urn:schemas-microsoft-com:vml" Requires="v">
                <p:oleObj spid="_x0000_s306166" name="数式" r:id="rId21" imgW="164880" imgH="228600" progId="Equation.3">
                  <p:embed/>
                </p:oleObj>
              </mc:Choice>
              <mc:Fallback>
                <p:oleObj name="数式" r:id="rId21" imgW="164880" imgH="228600" progId="Equation.3">
                  <p:embed/>
                  <p:pic>
                    <p:nvPicPr>
                      <p:cNvPr id="0" name=""/>
                      <p:cNvPicPr>
                        <a:picLocks noChangeAspect="1" noChangeArrowheads="1"/>
                      </p:cNvPicPr>
                      <p:nvPr/>
                    </p:nvPicPr>
                    <p:blipFill>
                      <a:blip r:embed="rId22"/>
                      <a:srcRect/>
                      <a:stretch>
                        <a:fillRect/>
                      </a:stretch>
                    </p:blipFill>
                    <p:spPr bwMode="auto">
                      <a:xfrm>
                        <a:off x="7542213" y="1955800"/>
                        <a:ext cx="365125"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6" name="Object 243"/>
          <p:cNvGraphicFramePr>
            <a:graphicFrameLocks noChangeAspect="1"/>
          </p:cNvGraphicFramePr>
          <p:nvPr>
            <p:extLst>
              <p:ext uri="{D42A27DB-BD31-4B8C-83A1-F6EECF244321}">
                <p14:modId xmlns:p14="http://schemas.microsoft.com/office/powerpoint/2010/main" val="1603200573"/>
              </p:ext>
            </p:extLst>
          </p:nvPr>
        </p:nvGraphicFramePr>
        <p:xfrm>
          <a:off x="8283575" y="1995488"/>
          <a:ext cx="762000" cy="450850"/>
        </p:xfrm>
        <a:graphic>
          <a:graphicData uri="http://schemas.openxmlformats.org/presentationml/2006/ole">
            <mc:AlternateContent xmlns:mc="http://schemas.openxmlformats.org/markup-compatibility/2006">
              <mc:Choice xmlns:v="urn:schemas-microsoft-com:vml" Requires="v">
                <p:oleObj spid="_x0000_s306167" name="数式" r:id="rId23" imgW="342720" imgH="203040" progId="Equation.3">
                  <p:embed/>
                </p:oleObj>
              </mc:Choice>
              <mc:Fallback>
                <p:oleObj name="数式" r:id="rId23" imgW="342720" imgH="203040" progId="Equation.3">
                  <p:embed/>
                  <p:pic>
                    <p:nvPicPr>
                      <p:cNvPr id="0" name=""/>
                      <p:cNvPicPr>
                        <a:picLocks noChangeAspect="1" noChangeArrowheads="1"/>
                      </p:cNvPicPr>
                      <p:nvPr/>
                    </p:nvPicPr>
                    <p:blipFill>
                      <a:blip r:embed="rId24"/>
                      <a:srcRect/>
                      <a:stretch>
                        <a:fillRect/>
                      </a:stretch>
                    </p:blipFill>
                    <p:spPr bwMode="auto">
                      <a:xfrm>
                        <a:off x="8283575" y="1995488"/>
                        <a:ext cx="762000"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7" name="Object 243"/>
          <p:cNvGraphicFramePr>
            <a:graphicFrameLocks noChangeAspect="1"/>
          </p:cNvGraphicFramePr>
          <p:nvPr>
            <p:extLst>
              <p:ext uri="{D42A27DB-BD31-4B8C-83A1-F6EECF244321}">
                <p14:modId xmlns:p14="http://schemas.microsoft.com/office/powerpoint/2010/main" val="3949075720"/>
              </p:ext>
            </p:extLst>
          </p:nvPr>
        </p:nvGraphicFramePr>
        <p:xfrm>
          <a:off x="7936218" y="2134753"/>
          <a:ext cx="280987" cy="225425"/>
        </p:xfrm>
        <a:graphic>
          <a:graphicData uri="http://schemas.openxmlformats.org/presentationml/2006/ole">
            <mc:AlternateContent xmlns:mc="http://schemas.openxmlformats.org/markup-compatibility/2006">
              <mc:Choice xmlns:v="urn:schemas-microsoft-com:vml" Requires="v">
                <p:oleObj spid="_x0000_s306168" name="数式" r:id="rId25" imgW="126720" imgH="101520" progId="Equation.3">
                  <p:embed/>
                </p:oleObj>
              </mc:Choice>
              <mc:Fallback>
                <p:oleObj name="数式" r:id="rId25" imgW="126720" imgH="101520" progId="Equation.3">
                  <p:embed/>
                  <p:pic>
                    <p:nvPicPr>
                      <p:cNvPr id="0" name=""/>
                      <p:cNvPicPr>
                        <a:picLocks noChangeAspect="1" noChangeArrowheads="1"/>
                      </p:cNvPicPr>
                      <p:nvPr/>
                    </p:nvPicPr>
                    <p:blipFill>
                      <a:blip r:embed="rId26"/>
                      <a:srcRect/>
                      <a:stretch>
                        <a:fillRect/>
                      </a:stretch>
                    </p:blipFill>
                    <p:spPr bwMode="auto">
                      <a:xfrm>
                        <a:off x="7936218" y="2134753"/>
                        <a:ext cx="280987" cy="225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9" name="Rectangle 17"/>
          <p:cNvSpPr>
            <a:spLocks noChangeArrowheads="1"/>
          </p:cNvSpPr>
          <p:nvPr/>
        </p:nvSpPr>
        <p:spPr bwMode="auto">
          <a:xfrm>
            <a:off x="351741" y="3003584"/>
            <a:ext cx="4250995" cy="671513"/>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pSp>
        <p:nvGrpSpPr>
          <p:cNvPr id="5" name="グループ化 4"/>
          <p:cNvGrpSpPr/>
          <p:nvPr/>
        </p:nvGrpSpPr>
        <p:grpSpPr>
          <a:xfrm>
            <a:off x="412066" y="3009934"/>
            <a:ext cx="3913187" cy="615916"/>
            <a:chOff x="412066" y="3009934"/>
            <a:chExt cx="3913187" cy="615916"/>
          </a:xfrm>
        </p:grpSpPr>
        <p:graphicFrame>
          <p:nvGraphicFramePr>
            <p:cNvPr id="278" name="Object 3"/>
            <p:cNvGraphicFramePr>
              <a:graphicFrameLocks noChangeAspect="1"/>
            </p:cNvGraphicFramePr>
            <p:nvPr>
              <p:extLst>
                <p:ext uri="{D42A27DB-BD31-4B8C-83A1-F6EECF244321}">
                  <p14:modId xmlns:p14="http://schemas.microsoft.com/office/powerpoint/2010/main" val="3947297211"/>
                </p:ext>
              </p:extLst>
            </p:nvPr>
          </p:nvGraphicFramePr>
          <p:xfrm>
            <a:off x="2044700" y="3125788"/>
            <a:ext cx="1530350" cy="482600"/>
          </p:xfrm>
          <a:graphic>
            <a:graphicData uri="http://schemas.openxmlformats.org/presentationml/2006/ole">
              <mc:AlternateContent xmlns:mc="http://schemas.openxmlformats.org/markup-compatibility/2006">
                <mc:Choice xmlns:v="urn:schemas-microsoft-com:vml" Requires="v">
                  <p:oleObj spid="_x0000_s306169" name="数式" r:id="rId27" imgW="558720" imgH="203040" progId="Equation.3">
                    <p:embed/>
                  </p:oleObj>
                </mc:Choice>
                <mc:Fallback>
                  <p:oleObj name="数式" r:id="rId27" imgW="558720" imgH="203040" progId="Equation.3">
                    <p:embed/>
                    <p:pic>
                      <p:nvPicPr>
                        <p:cNvPr id="0" name=""/>
                        <p:cNvPicPr>
                          <a:picLocks noChangeAspect="1" noChangeArrowheads="1"/>
                        </p:cNvPicPr>
                        <p:nvPr/>
                      </p:nvPicPr>
                      <p:blipFill>
                        <a:blip r:embed="rId28"/>
                        <a:srcRect/>
                        <a:stretch>
                          <a:fillRect/>
                        </a:stretch>
                      </p:blipFill>
                      <p:spPr bwMode="auto">
                        <a:xfrm>
                          <a:off x="2044700" y="3125788"/>
                          <a:ext cx="153035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0" name="Object 54"/>
            <p:cNvGraphicFramePr>
              <a:graphicFrameLocks noChangeAspect="1"/>
            </p:cNvGraphicFramePr>
            <p:nvPr>
              <p:extLst>
                <p:ext uri="{D42A27DB-BD31-4B8C-83A1-F6EECF244321}">
                  <p14:modId xmlns:p14="http://schemas.microsoft.com/office/powerpoint/2010/main" val="2333957283"/>
                </p:ext>
              </p:extLst>
            </p:nvPr>
          </p:nvGraphicFramePr>
          <p:xfrm>
            <a:off x="1049338" y="3082925"/>
            <a:ext cx="1184275" cy="542925"/>
          </p:xfrm>
          <a:graphic>
            <a:graphicData uri="http://schemas.openxmlformats.org/presentationml/2006/ole">
              <mc:AlternateContent xmlns:mc="http://schemas.openxmlformats.org/markup-compatibility/2006">
                <mc:Choice xmlns:v="urn:schemas-microsoft-com:vml" Requires="v">
                  <p:oleObj spid="_x0000_s306170" name="数式" r:id="rId29" imgW="431640" imgH="228600" progId="Equation.3">
                    <p:embed/>
                  </p:oleObj>
                </mc:Choice>
                <mc:Fallback>
                  <p:oleObj name="数式" r:id="rId29" imgW="431640" imgH="228600" progId="Equation.3">
                    <p:embed/>
                    <p:pic>
                      <p:nvPicPr>
                        <p:cNvPr id="0" name=""/>
                        <p:cNvPicPr>
                          <a:picLocks noChangeAspect="1" noChangeArrowheads="1"/>
                        </p:cNvPicPr>
                        <p:nvPr/>
                      </p:nvPicPr>
                      <p:blipFill>
                        <a:blip r:embed="rId30"/>
                        <a:srcRect/>
                        <a:stretch>
                          <a:fillRect/>
                        </a:stretch>
                      </p:blipFill>
                      <p:spPr bwMode="auto">
                        <a:xfrm>
                          <a:off x="1049338" y="3082925"/>
                          <a:ext cx="118427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1" name="Object 55"/>
            <p:cNvGraphicFramePr>
              <a:graphicFrameLocks noChangeAspect="1"/>
            </p:cNvGraphicFramePr>
            <p:nvPr>
              <p:extLst>
                <p:ext uri="{D42A27DB-BD31-4B8C-83A1-F6EECF244321}">
                  <p14:modId xmlns:p14="http://schemas.microsoft.com/office/powerpoint/2010/main" val="2537908781"/>
                </p:ext>
              </p:extLst>
            </p:nvPr>
          </p:nvGraphicFramePr>
          <p:xfrm>
            <a:off x="412066" y="3214722"/>
            <a:ext cx="696912" cy="331787"/>
          </p:xfrm>
          <a:graphic>
            <a:graphicData uri="http://schemas.openxmlformats.org/presentationml/2006/ole">
              <mc:AlternateContent xmlns:mc="http://schemas.openxmlformats.org/markup-compatibility/2006">
                <mc:Choice xmlns:v="urn:schemas-microsoft-com:vml" Requires="v">
                  <p:oleObj spid="_x0000_s306171" name="数式" r:id="rId31" imgW="253800" imgH="139680" progId="Equation.3">
                    <p:embed/>
                  </p:oleObj>
                </mc:Choice>
                <mc:Fallback>
                  <p:oleObj name="数式" r:id="rId31" imgW="253800" imgH="139680" progId="Equation.3">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12066" y="3214722"/>
                          <a:ext cx="696912" cy="331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2" name="Object 56"/>
            <p:cNvGraphicFramePr>
              <a:graphicFrameLocks noChangeAspect="1"/>
            </p:cNvGraphicFramePr>
            <p:nvPr>
              <p:extLst>
                <p:ext uri="{D42A27DB-BD31-4B8C-83A1-F6EECF244321}">
                  <p14:modId xmlns:p14="http://schemas.microsoft.com/office/powerpoint/2010/main" val="1913485880"/>
                </p:ext>
              </p:extLst>
            </p:nvPr>
          </p:nvGraphicFramePr>
          <p:xfrm>
            <a:off x="2179638" y="3068638"/>
            <a:ext cx="1182687" cy="542925"/>
          </p:xfrm>
          <a:graphic>
            <a:graphicData uri="http://schemas.openxmlformats.org/presentationml/2006/ole">
              <mc:AlternateContent xmlns:mc="http://schemas.openxmlformats.org/markup-compatibility/2006">
                <mc:Choice xmlns:v="urn:schemas-microsoft-com:vml" Requires="v">
                  <p:oleObj spid="_x0000_s306172" name="数式" r:id="rId33" imgW="431640" imgH="228600" progId="Equation.3">
                    <p:embed/>
                  </p:oleObj>
                </mc:Choice>
                <mc:Fallback>
                  <p:oleObj name="数式" r:id="rId33" imgW="431640" imgH="228600" progId="Equation.3">
                    <p:embed/>
                    <p:pic>
                      <p:nvPicPr>
                        <p:cNvPr id="0" name=""/>
                        <p:cNvPicPr>
                          <a:picLocks noChangeAspect="1" noChangeArrowheads="1"/>
                        </p:cNvPicPr>
                        <p:nvPr/>
                      </p:nvPicPr>
                      <p:blipFill>
                        <a:blip r:embed="rId34"/>
                        <a:srcRect/>
                        <a:stretch>
                          <a:fillRect/>
                        </a:stretch>
                      </p:blipFill>
                      <p:spPr bwMode="auto">
                        <a:xfrm>
                          <a:off x="2179638" y="3068638"/>
                          <a:ext cx="1182687"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4" name="Rectangle 75"/>
            <p:cNvSpPr>
              <a:spLocks noChangeArrowheads="1"/>
            </p:cNvSpPr>
            <p:nvPr/>
          </p:nvSpPr>
          <p:spPr bwMode="auto">
            <a:xfrm>
              <a:off x="3509278" y="3009934"/>
              <a:ext cx="815975" cy="5794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oAutofit/>
            </a:bodyPr>
            <a:lstStyle/>
            <a:p>
              <a:r>
                <a:rPr lang="en-US" altLang="ja-JP" i="1">
                  <a:solidFill>
                    <a:srgbClr val="000000"/>
                  </a:solidFill>
                  <a:latin typeface="Bookman Old Style" pitchFamily="18" charset="0"/>
                  <a:cs typeface="Times New Roman" pitchFamily="18" charset="0"/>
                </a:rPr>
                <a:t>e</a:t>
              </a:r>
              <a:r>
                <a:rPr lang="en-US" altLang="ja-JP" i="1" baseline="30000">
                  <a:solidFill>
                    <a:srgbClr val="000000"/>
                  </a:solidFill>
                  <a:latin typeface="Symbol" pitchFamily="18" charset="2"/>
                  <a:cs typeface="Times New Roman" pitchFamily="18" charset="0"/>
                </a:rPr>
                <a:t>- g</a:t>
              </a:r>
              <a:r>
                <a:rPr lang="en-US" altLang="ja-JP" i="1" baseline="30000">
                  <a:solidFill>
                    <a:srgbClr val="000000"/>
                  </a:solidFill>
                  <a:latin typeface="Bookman Old Style" pitchFamily="18" charset="0"/>
                  <a:cs typeface="Times New Roman" pitchFamily="18" charset="0"/>
                </a:rPr>
                <a:t>t</a:t>
              </a:r>
              <a:endParaRPr lang="en-US" altLang="ja-JP" i="1">
                <a:solidFill>
                  <a:srgbClr val="000000"/>
                </a:solidFill>
                <a:latin typeface="Symbol" pitchFamily="18" charset="2"/>
                <a:cs typeface="Times New Roman" pitchFamily="18" charset="0"/>
              </a:endParaRPr>
            </a:p>
          </p:txBody>
        </p:sp>
      </p:grpSp>
      <p:sp>
        <p:nvSpPr>
          <p:cNvPr id="286" name="Rectangle 77"/>
          <p:cNvSpPr>
            <a:spLocks noChangeArrowheads="1"/>
          </p:cNvSpPr>
          <p:nvPr/>
        </p:nvSpPr>
        <p:spPr bwMode="auto">
          <a:xfrm>
            <a:off x="1069291" y="3068672"/>
            <a:ext cx="3382962" cy="544512"/>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pSp>
        <p:nvGrpSpPr>
          <p:cNvPr id="6" name="グループ化 5"/>
          <p:cNvGrpSpPr/>
          <p:nvPr/>
        </p:nvGrpSpPr>
        <p:grpSpPr>
          <a:xfrm>
            <a:off x="380391" y="6096346"/>
            <a:ext cx="5859476" cy="699475"/>
            <a:chOff x="380391" y="6096346"/>
            <a:chExt cx="5859476" cy="699475"/>
          </a:xfrm>
        </p:grpSpPr>
        <p:sp>
          <p:nvSpPr>
            <p:cNvPr id="289" name="Rectangle 18"/>
            <p:cNvSpPr>
              <a:spLocks noChangeArrowheads="1"/>
            </p:cNvSpPr>
            <p:nvPr/>
          </p:nvSpPr>
          <p:spPr bwMode="auto">
            <a:xfrm>
              <a:off x="380391" y="6096346"/>
              <a:ext cx="5859476" cy="699475"/>
            </a:xfrm>
            <a:prstGeom prst="rect">
              <a:avLst/>
            </a:prstGeom>
            <a:noFill/>
            <a:ln w="28575">
              <a:solidFill>
                <a:schemeClr val="accent2"/>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290" name="Object 97"/>
            <p:cNvGraphicFramePr>
              <a:graphicFrameLocks noChangeAspect="1"/>
            </p:cNvGraphicFramePr>
            <p:nvPr>
              <p:extLst>
                <p:ext uri="{D42A27DB-BD31-4B8C-83A1-F6EECF244321}">
                  <p14:modId xmlns:p14="http://schemas.microsoft.com/office/powerpoint/2010/main" val="1434369520"/>
                </p:ext>
              </p:extLst>
            </p:nvPr>
          </p:nvGraphicFramePr>
          <p:xfrm>
            <a:off x="396191" y="6274504"/>
            <a:ext cx="731837" cy="331788"/>
          </p:xfrm>
          <a:graphic>
            <a:graphicData uri="http://schemas.openxmlformats.org/presentationml/2006/ole">
              <mc:AlternateContent xmlns:mc="http://schemas.openxmlformats.org/markup-compatibility/2006">
                <mc:Choice xmlns:v="urn:schemas-microsoft-com:vml" Requires="v">
                  <p:oleObj spid="_x0000_s306173" name="数式" r:id="rId35" imgW="266400" imgH="139680" progId="Equation.3">
                    <p:embed/>
                  </p:oleObj>
                </mc:Choice>
                <mc:Fallback>
                  <p:oleObj name="数式" r:id="rId35" imgW="266400" imgH="1396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6191" y="6274504"/>
                          <a:ext cx="731837" cy="33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1" name="Object 102"/>
            <p:cNvGraphicFramePr>
              <a:graphicFrameLocks noChangeAspect="1"/>
            </p:cNvGraphicFramePr>
            <p:nvPr>
              <p:extLst>
                <p:ext uri="{D42A27DB-BD31-4B8C-83A1-F6EECF244321}">
                  <p14:modId xmlns:p14="http://schemas.microsoft.com/office/powerpoint/2010/main" val="1169026202"/>
                </p:ext>
              </p:extLst>
            </p:nvPr>
          </p:nvGraphicFramePr>
          <p:xfrm>
            <a:off x="1163638" y="6137275"/>
            <a:ext cx="4219575" cy="573088"/>
          </p:xfrm>
          <a:graphic>
            <a:graphicData uri="http://schemas.openxmlformats.org/presentationml/2006/ole">
              <mc:AlternateContent xmlns:mc="http://schemas.openxmlformats.org/markup-compatibility/2006">
                <mc:Choice xmlns:v="urn:schemas-microsoft-com:vml" Requires="v">
                  <p:oleObj spid="_x0000_s306174" name="数式" r:id="rId36" imgW="1739880" imgH="241200" progId="Equation.3">
                    <p:embed/>
                  </p:oleObj>
                </mc:Choice>
                <mc:Fallback>
                  <p:oleObj name="数式" r:id="rId36" imgW="1739880" imgH="241200" progId="Equation.3">
                    <p:embed/>
                    <p:pic>
                      <p:nvPicPr>
                        <p:cNvPr id="0" name=""/>
                        <p:cNvPicPr>
                          <a:picLocks noChangeAspect="1" noChangeArrowheads="1"/>
                        </p:cNvPicPr>
                        <p:nvPr/>
                      </p:nvPicPr>
                      <p:blipFill>
                        <a:blip r:embed="rId37"/>
                        <a:srcRect/>
                        <a:stretch>
                          <a:fillRect/>
                        </a:stretch>
                      </p:blipFill>
                      <p:spPr bwMode="auto">
                        <a:xfrm>
                          <a:off x="1163638" y="6137275"/>
                          <a:ext cx="4219575" cy="573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2" name="Object 103"/>
            <p:cNvGraphicFramePr>
              <a:graphicFrameLocks noChangeAspect="1"/>
            </p:cNvGraphicFramePr>
            <p:nvPr>
              <p:extLst>
                <p:ext uri="{D42A27DB-BD31-4B8C-83A1-F6EECF244321}">
                  <p14:modId xmlns:p14="http://schemas.microsoft.com/office/powerpoint/2010/main" val="2451494114"/>
                </p:ext>
              </p:extLst>
            </p:nvPr>
          </p:nvGraphicFramePr>
          <p:xfrm>
            <a:off x="5630825" y="6193460"/>
            <a:ext cx="430213" cy="542925"/>
          </p:xfrm>
          <a:graphic>
            <a:graphicData uri="http://schemas.openxmlformats.org/presentationml/2006/ole">
              <mc:AlternateContent xmlns:mc="http://schemas.openxmlformats.org/markup-compatibility/2006">
                <mc:Choice xmlns:v="urn:schemas-microsoft-com:vml" Requires="v">
                  <p:oleObj spid="_x0000_s306175" name="数式" r:id="rId38" imgW="177480" imgH="228600" progId="Equation.3">
                    <p:embed/>
                  </p:oleObj>
                </mc:Choice>
                <mc:Fallback>
                  <p:oleObj name="数式" r:id="rId38" imgW="177480" imgH="228600" progId="Equation.3">
                    <p:embed/>
                    <p:pic>
                      <p:nvPicPr>
                        <p:cNvPr id="0" name=""/>
                        <p:cNvPicPr>
                          <a:picLocks noChangeAspect="1" noChangeArrowheads="1"/>
                        </p:cNvPicPr>
                        <p:nvPr/>
                      </p:nvPicPr>
                      <p:blipFill>
                        <a:blip r:embed="rId39"/>
                        <a:srcRect/>
                        <a:stretch>
                          <a:fillRect/>
                        </a:stretch>
                      </p:blipFill>
                      <p:spPr bwMode="auto">
                        <a:xfrm>
                          <a:off x="5630825" y="6193460"/>
                          <a:ext cx="430213"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93" name="Rectangle 104"/>
            <p:cNvSpPr>
              <a:spLocks noChangeArrowheads="1"/>
            </p:cNvSpPr>
            <p:nvPr/>
          </p:nvSpPr>
          <p:spPr bwMode="auto">
            <a:xfrm>
              <a:off x="3533091" y="6117342"/>
              <a:ext cx="4508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dirty="0">
                  <a:cs typeface="Times New Roman" pitchFamily="18" charset="0"/>
                </a:rPr>
                <a:t>1</a:t>
              </a:r>
              <a:endParaRPr lang="en-US" altLang="ja-JP" dirty="0">
                <a:latin typeface="Century" pitchFamily="18" charset="0"/>
                <a:cs typeface="Times New Roman" pitchFamily="18" charset="0"/>
              </a:endParaRPr>
            </a:p>
          </p:txBody>
        </p:sp>
        <p:sp>
          <p:nvSpPr>
            <p:cNvPr id="294" name="Rectangle 108"/>
            <p:cNvSpPr>
              <a:spLocks noChangeArrowheads="1"/>
            </p:cNvSpPr>
            <p:nvPr/>
          </p:nvSpPr>
          <p:spPr bwMode="auto">
            <a:xfrm>
              <a:off x="5269298" y="6157944"/>
              <a:ext cx="531812" cy="579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r>
                <a:rPr lang="en-US" altLang="ja-JP" dirty="0">
                  <a:latin typeface="Symbol" pitchFamily="18" charset="2"/>
                  <a:cs typeface="Times New Roman" pitchFamily="18" charset="0"/>
                </a:rPr>
                <a:t>+</a:t>
              </a:r>
              <a:endParaRPr lang="en-US" altLang="ja-JP" i="1" dirty="0">
                <a:latin typeface="Symbol" pitchFamily="18" charset="2"/>
                <a:cs typeface="Times New Roman" pitchFamily="18" charset="0"/>
              </a:endParaRPr>
            </a:p>
          </p:txBody>
        </p:sp>
      </p:grpSp>
      <p:sp>
        <p:nvSpPr>
          <p:cNvPr id="42" name="Rectangle 46">
            <a:extLst>
              <a:ext uri="{FF2B5EF4-FFF2-40B4-BE49-F238E27FC236}">
                <a16:creationId xmlns:a16="http://schemas.microsoft.com/office/drawing/2014/main" id="{E2FA6AAC-D0EB-4DEC-ACF4-82C1C9F7D40E}"/>
              </a:ext>
            </a:extLst>
          </p:cNvPr>
          <p:cNvSpPr>
            <a:spLocks noChangeArrowheads="1"/>
          </p:cNvSpPr>
          <p:nvPr/>
        </p:nvSpPr>
        <p:spPr bwMode="auto">
          <a:xfrm>
            <a:off x="6657975" y="0"/>
            <a:ext cx="2486025" cy="2039959"/>
          </a:xfrm>
          <a:prstGeom prst="rect">
            <a:avLst/>
          </a:prstGeom>
          <a:solidFill>
            <a:srgbClr val="FFF0DC"/>
          </a:solidFill>
          <a:ln w="9525">
            <a:solidFill>
              <a:srgbClr val="FFF0DC"/>
            </a:solidFill>
            <a:miter lim="800000"/>
            <a:headEnd/>
            <a:tailEnd/>
          </a:ln>
          <a:effectLst>
            <a:outerShdw blurRad="50800" dist="38100" dir="8100000" algn="tr" rotWithShape="0">
              <a:prstClr val="black">
                <a:alpha val="40000"/>
              </a:prstClr>
            </a:outerShdw>
          </a:effectLst>
        </p:spPr>
        <p:txBody>
          <a:bodyPr wrap="none" anchor="ctr"/>
          <a:lstStyle/>
          <a:p>
            <a:pPr algn="ctr" fontAlgn="base">
              <a:spcBef>
                <a:spcPct val="20000"/>
              </a:spcBef>
              <a:spcAft>
                <a:spcPct val="0"/>
              </a:spcAft>
            </a:pPr>
            <a:endParaRPr lang="ja-JP" altLang="en-US" sz="3200" b="1">
              <a:solidFill>
                <a:srgbClr val="000000"/>
              </a:solidFill>
            </a:endParaRPr>
          </a:p>
        </p:txBody>
      </p:sp>
      <p:grpSp>
        <p:nvGrpSpPr>
          <p:cNvPr id="2" name="グループ化 1">
            <a:extLst>
              <a:ext uri="{FF2B5EF4-FFF2-40B4-BE49-F238E27FC236}">
                <a16:creationId xmlns:a16="http://schemas.microsoft.com/office/drawing/2014/main" id="{EE88FFD7-9380-483E-B592-A219F6D7BE48}"/>
              </a:ext>
            </a:extLst>
          </p:cNvPr>
          <p:cNvGrpSpPr/>
          <p:nvPr/>
        </p:nvGrpSpPr>
        <p:grpSpPr>
          <a:xfrm>
            <a:off x="6795695" y="115062"/>
            <a:ext cx="2236787" cy="1843129"/>
            <a:chOff x="6795695" y="115062"/>
            <a:chExt cx="2236787" cy="1843129"/>
          </a:xfrm>
        </p:grpSpPr>
        <p:graphicFrame>
          <p:nvGraphicFramePr>
            <p:cNvPr id="43" name="Object 80">
              <a:extLst>
                <a:ext uri="{FF2B5EF4-FFF2-40B4-BE49-F238E27FC236}">
                  <a16:creationId xmlns:a16="http://schemas.microsoft.com/office/drawing/2014/main" id="{06C92073-55B9-4287-B131-EACAA75B10CE}"/>
                </a:ext>
              </a:extLst>
            </p:cNvPr>
            <p:cNvGraphicFramePr>
              <a:graphicFrameLocks noChangeAspect="1"/>
            </p:cNvGraphicFramePr>
            <p:nvPr>
              <p:extLst>
                <p:ext uri="{D42A27DB-BD31-4B8C-83A1-F6EECF244321}">
                  <p14:modId xmlns:p14="http://schemas.microsoft.com/office/powerpoint/2010/main" val="1208449489"/>
                </p:ext>
              </p:extLst>
            </p:nvPr>
          </p:nvGraphicFramePr>
          <p:xfrm>
            <a:off x="6835224" y="572431"/>
            <a:ext cx="1754188" cy="423863"/>
          </p:xfrm>
          <a:graphic>
            <a:graphicData uri="http://schemas.openxmlformats.org/presentationml/2006/ole">
              <mc:AlternateContent xmlns:mc="http://schemas.openxmlformats.org/markup-compatibility/2006">
                <mc:Choice xmlns:v="urn:schemas-microsoft-com:vml" Requires="v">
                  <p:oleObj spid="_x0000_s332800" name="Equation" r:id="rId40" imgW="736560" imgH="177480" progId="Equation.DSMT4">
                    <p:embed/>
                  </p:oleObj>
                </mc:Choice>
                <mc:Fallback>
                  <p:oleObj name="Equation" r:id="rId40" imgW="736560" imgH="177480" progId="Equation.DSMT4">
                    <p:embed/>
                    <p:pic>
                      <p:nvPicPr>
                        <p:cNvPr id="74" name="Object 80">
                          <a:extLst>
                            <a:ext uri="{FF2B5EF4-FFF2-40B4-BE49-F238E27FC236}">
                              <a16:creationId xmlns:a16="http://schemas.microsoft.com/office/drawing/2014/main" id="{1056C333-8E08-4579-AC0B-91A836665D75}"/>
                            </a:ext>
                          </a:extLst>
                        </p:cNvPr>
                        <p:cNvPicPr>
                          <a:picLocks noChangeAspect="1" noChangeArrowheads="1"/>
                        </p:cNvPicPr>
                        <p:nvPr/>
                      </p:nvPicPr>
                      <p:blipFill>
                        <a:blip r:embed="rId41"/>
                        <a:srcRect/>
                        <a:stretch>
                          <a:fillRect/>
                        </a:stretch>
                      </p:blipFill>
                      <p:spPr bwMode="auto">
                        <a:xfrm>
                          <a:off x="6835224" y="572431"/>
                          <a:ext cx="1754188" cy="423863"/>
                        </a:xfrm>
                        <a:prstGeom prst="rect">
                          <a:avLst/>
                        </a:prstGeom>
                        <a:noFill/>
                      </p:spPr>
                    </p:pic>
                  </p:oleObj>
                </mc:Fallback>
              </mc:AlternateContent>
            </a:graphicData>
          </a:graphic>
        </p:graphicFrame>
        <p:graphicFrame>
          <p:nvGraphicFramePr>
            <p:cNvPr id="44" name="Object 80">
              <a:extLst>
                <a:ext uri="{FF2B5EF4-FFF2-40B4-BE49-F238E27FC236}">
                  <a16:creationId xmlns:a16="http://schemas.microsoft.com/office/drawing/2014/main" id="{AB588E82-A16C-4D57-A7E0-58ED6B47C0E8}"/>
                </a:ext>
              </a:extLst>
            </p:cNvPr>
            <p:cNvGraphicFramePr>
              <a:graphicFrameLocks noChangeAspect="1"/>
            </p:cNvGraphicFramePr>
            <p:nvPr>
              <p:extLst>
                <p:ext uri="{D42A27DB-BD31-4B8C-83A1-F6EECF244321}">
                  <p14:modId xmlns:p14="http://schemas.microsoft.com/office/powerpoint/2010/main" val="3598925597"/>
                </p:ext>
              </p:extLst>
            </p:nvPr>
          </p:nvGraphicFramePr>
          <p:xfrm>
            <a:off x="6835224" y="115062"/>
            <a:ext cx="2176462" cy="485775"/>
          </p:xfrm>
          <a:graphic>
            <a:graphicData uri="http://schemas.openxmlformats.org/presentationml/2006/ole">
              <mc:AlternateContent xmlns:mc="http://schemas.openxmlformats.org/markup-compatibility/2006">
                <mc:Choice xmlns:v="urn:schemas-microsoft-com:vml" Requires="v">
                  <p:oleObj spid="_x0000_s332801" name="Equation" r:id="rId42" imgW="914400" imgH="203040" progId="Equation.DSMT4">
                    <p:embed/>
                  </p:oleObj>
                </mc:Choice>
                <mc:Fallback>
                  <p:oleObj name="Equation" r:id="rId42" imgW="914400" imgH="203040" progId="Equation.DSMT4">
                    <p:embed/>
                    <p:pic>
                      <p:nvPicPr>
                        <p:cNvPr id="75" name="Object 80">
                          <a:extLst>
                            <a:ext uri="{FF2B5EF4-FFF2-40B4-BE49-F238E27FC236}">
                              <a16:creationId xmlns:a16="http://schemas.microsoft.com/office/drawing/2014/main" id="{BB2145F0-6872-410F-88EC-078D2AFAD4F2}"/>
                            </a:ext>
                          </a:extLst>
                        </p:cNvPr>
                        <p:cNvPicPr>
                          <a:picLocks noChangeAspect="1" noChangeArrowheads="1"/>
                        </p:cNvPicPr>
                        <p:nvPr/>
                      </p:nvPicPr>
                      <p:blipFill>
                        <a:blip r:embed="rId43"/>
                        <a:srcRect/>
                        <a:stretch>
                          <a:fillRect/>
                        </a:stretch>
                      </p:blipFill>
                      <p:spPr bwMode="auto">
                        <a:xfrm>
                          <a:off x="6835224" y="115062"/>
                          <a:ext cx="2176462" cy="485775"/>
                        </a:xfrm>
                        <a:prstGeom prst="rect">
                          <a:avLst/>
                        </a:prstGeom>
                        <a:noFill/>
                      </p:spPr>
                    </p:pic>
                  </p:oleObj>
                </mc:Fallback>
              </mc:AlternateContent>
            </a:graphicData>
          </a:graphic>
        </p:graphicFrame>
        <p:graphicFrame>
          <p:nvGraphicFramePr>
            <p:cNvPr id="45" name="Object 80">
              <a:extLst>
                <a:ext uri="{FF2B5EF4-FFF2-40B4-BE49-F238E27FC236}">
                  <a16:creationId xmlns:a16="http://schemas.microsoft.com/office/drawing/2014/main" id="{9CE433EC-E8FA-4B86-B50D-2ABC627062EF}"/>
                </a:ext>
              </a:extLst>
            </p:cNvPr>
            <p:cNvGraphicFramePr>
              <a:graphicFrameLocks noChangeAspect="1"/>
            </p:cNvGraphicFramePr>
            <p:nvPr>
              <p:extLst>
                <p:ext uri="{D42A27DB-BD31-4B8C-83A1-F6EECF244321}">
                  <p14:modId xmlns:p14="http://schemas.microsoft.com/office/powerpoint/2010/main" val="4148697664"/>
                </p:ext>
              </p:extLst>
            </p:nvPr>
          </p:nvGraphicFramePr>
          <p:xfrm>
            <a:off x="6795695" y="1019979"/>
            <a:ext cx="2236787" cy="938212"/>
          </p:xfrm>
          <a:graphic>
            <a:graphicData uri="http://schemas.openxmlformats.org/presentationml/2006/ole">
              <mc:AlternateContent xmlns:mc="http://schemas.openxmlformats.org/markup-compatibility/2006">
                <mc:Choice xmlns:v="urn:schemas-microsoft-com:vml" Requires="v">
                  <p:oleObj spid="_x0000_s332802" name="Equation" r:id="rId44" imgW="939600" imgH="393480" progId="Equation.DSMT4">
                    <p:embed/>
                  </p:oleObj>
                </mc:Choice>
                <mc:Fallback>
                  <p:oleObj name="Equation" r:id="rId44" imgW="939600" imgH="393480" progId="Equation.DSMT4">
                    <p:embed/>
                    <p:pic>
                      <p:nvPicPr>
                        <p:cNvPr id="76" name="Object 80">
                          <a:extLst>
                            <a:ext uri="{FF2B5EF4-FFF2-40B4-BE49-F238E27FC236}">
                              <a16:creationId xmlns:a16="http://schemas.microsoft.com/office/drawing/2014/main" id="{35DB3D5D-1FFF-4505-8CD1-405DE3835E17}"/>
                            </a:ext>
                          </a:extLst>
                        </p:cNvPr>
                        <p:cNvPicPr>
                          <a:picLocks noChangeAspect="1" noChangeArrowheads="1"/>
                        </p:cNvPicPr>
                        <p:nvPr/>
                      </p:nvPicPr>
                      <p:blipFill>
                        <a:blip r:embed="rId45"/>
                        <a:srcRect/>
                        <a:stretch>
                          <a:fillRect/>
                        </a:stretch>
                      </p:blipFill>
                      <p:spPr bwMode="auto">
                        <a:xfrm>
                          <a:off x="6795695" y="1019979"/>
                          <a:ext cx="2236787" cy="938212"/>
                        </a:xfrm>
                        <a:prstGeom prst="rect">
                          <a:avLst/>
                        </a:prstGeom>
                        <a:noFill/>
                      </p:spPr>
                    </p:pic>
                  </p:oleObj>
                </mc:Fallback>
              </mc:AlternateContent>
            </a:graphicData>
          </a:graphic>
        </p:graphicFrame>
      </p:grpSp>
    </p:spTree>
    <p:extLst>
      <p:ext uri="{BB962C8B-B14F-4D97-AF65-F5344CB8AC3E}">
        <p14:creationId xmlns:p14="http://schemas.microsoft.com/office/powerpoint/2010/main" val="187574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2"/>
                                        </p:tgtEl>
                                        <p:attrNameLst>
                                          <p:attrName>style.visibility</p:attrName>
                                        </p:attrNameLst>
                                      </p:cBhvr>
                                      <p:to>
                                        <p:strVal val="visible"/>
                                      </p:to>
                                    </p:set>
                                  </p:childTnLst>
                                </p:cTn>
                              </p:par>
                              <p:par>
                                <p:cTn id="13" presetID="64" presetClass="path" presetSubtype="0" fill="remove" grpId="1" nodeType="withEffect">
                                  <p:stCondLst>
                                    <p:cond delay="0"/>
                                  </p:stCondLst>
                                  <p:childTnLst>
                                    <p:animMotion origin="layout" path="M 2.77778E-7 -3.14134E-6 L -0.17361 -0.10502 " pathEditMode="relative" rAng="0" ptsTypes="AA">
                                      <p:cBhvr>
                                        <p:cTn id="14" dur="500" spd="-100000" fill="hold"/>
                                        <p:tgtEl>
                                          <p:spTgt spid="262"/>
                                        </p:tgtEl>
                                        <p:attrNameLst>
                                          <p:attrName>ppt_x</p:attrName>
                                          <p:attrName>ppt_y</p:attrName>
                                        </p:attrNameLst>
                                      </p:cBhvr>
                                      <p:rCtr x="-8681" y="-5251"/>
                                    </p:animMotion>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275"/>
                                        </p:tgtEl>
                                        <p:attrNameLst>
                                          <p:attrName>style.visibility</p:attrName>
                                        </p:attrNameLst>
                                      </p:cBhvr>
                                      <p:to>
                                        <p:strVal val="visible"/>
                                      </p:to>
                                    </p:set>
                                  </p:childTnLst>
                                </p:cTn>
                              </p:par>
                              <p:par>
                                <p:cTn id="18" presetID="64" presetClass="path" presetSubtype="0" fill="remove" nodeType="withEffect">
                                  <p:stCondLst>
                                    <p:cond delay="0"/>
                                  </p:stCondLst>
                                  <p:childTnLst>
                                    <p:animMotion origin="layout" path="M -1.66667E-6 -4.14431E-6 L -0.31476 -0.16674 " pathEditMode="relative" rAng="0" ptsTypes="AA">
                                      <p:cBhvr>
                                        <p:cTn id="19" dur="500" spd="-100000" fill="hold"/>
                                        <p:tgtEl>
                                          <p:spTgt spid="275"/>
                                        </p:tgtEl>
                                        <p:attrNameLst>
                                          <p:attrName>ppt_x</p:attrName>
                                          <p:attrName>ppt_y</p:attrName>
                                        </p:attrNameLst>
                                      </p:cBhvr>
                                      <p:rCtr x="-15747" y="-8349"/>
                                    </p:animMotion>
                                  </p:child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0"/>
                                          </p:stCondLst>
                                        </p:cTn>
                                        <p:tgtEl>
                                          <p:spTgt spid="276"/>
                                        </p:tgtEl>
                                        <p:attrNameLst>
                                          <p:attrName>style.visibility</p:attrName>
                                        </p:attrNameLst>
                                      </p:cBhvr>
                                      <p:to>
                                        <p:strVal val="visible"/>
                                      </p:to>
                                    </p:set>
                                  </p:childTnLst>
                                </p:cTn>
                              </p:par>
                              <p:par>
                                <p:cTn id="23" presetID="64" presetClass="path" presetSubtype="0" fill="remove" nodeType="withEffect">
                                  <p:stCondLst>
                                    <p:cond delay="0"/>
                                  </p:stCondLst>
                                  <p:childTnLst>
                                    <p:animMotion origin="layout" path="M 5.55556E-7 -3.01573E-6 L -0.52448 -0.17576 " pathEditMode="relative" rAng="0" ptsTypes="AA">
                                      <p:cBhvr>
                                        <p:cTn id="24" dur="500" spd="-100000" fill="hold"/>
                                        <p:tgtEl>
                                          <p:spTgt spid="276"/>
                                        </p:tgtEl>
                                        <p:attrNameLst>
                                          <p:attrName>ppt_x</p:attrName>
                                          <p:attrName>ppt_y</p:attrName>
                                        </p:attrNameLst>
                                      </p:cBhvr>
                                      <p:rCtr x="-26233" y="-8788"/>
                                    </p:animMotion>
                                  </p:childTnLst>
                                </p:cTn>
                              </p:par>
                            </p:childTnLst>
                          </p:cTn>
                        </p:par>
                        <p:par>
                          <p:cTn id="25" fill="hold">
                            <p:stCondLst>
                              <p:cond delay="1500"/>
                            </p:stCondLst>
                            <p:childTnLst>
                              <p:par>
                                <p:cTn id="26" presetID="1" presetClass="entr" presetSubtype="0" fill="hold" nodeType="afterEffect">
                                  <p:stCondLst>
                                    <p:cond delay="0"/>
                                  </p:stCondLst>
                                  <p:childTnLst>
                                    <p:set>
                                      <p:cBhvr>
                                        <p:cTn id="27" dur="1" fill="hold">
                                          <p:stCondLst>
                                            <p:cond delay="0"/>
                                          </p:stCondLst>
                                        </p:cTn>
                                        <p:tgtEl>
                                          <p:spTgt spid="27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260"/>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57"/>
                                        </p:tgtEl>
                                        <p:attrNameLst>
                                          <p:attrName>style.visibility</p:attrName>
                                        </p:attrNameLst>
                                      </p:cBhvr>
                                      <p:to>
                                        <p:strVal val="hidden"/>
                                      </p:to>
                                    </p:set>
                                  </p:childTnLst>
                                </p:cTn>
                              </p:par>
                              <p:par>
                                <p:cTn id="34" presetID="1" presetClass="exit" presetSubtype="0" fill="hold" grpId="0" nodeType="withEffect">
                                  <p:stCondLst>
                                    <p:cond delay="0"/>
                                  </p:stCondLst>
                                  <p:childTnLst>
                                    <p:set>
                                      <p:cBhvr>
                                        <p:cTn id="35" dur="1" fill="hold">
                                          <p:stCondLst>
                                            <p:cond delay="0"/>
                                          </p:stCondLst>
                                        </p:cTn>
                                        <p:tgtEl>
                                          <p:spTgt spid="258"/>
                                        </p:tgtEl>
                                        <p:attrNameLst>
                                          <p:attrName>style.visibility</p:attrName>
                                        </p:attrNameLst>
                                      </p:cBhvr>
                                      <p:to>
                                        <p:strVal val="hidden"/>
                                      </p:to>
                                    </p:set>
                                  </p:childTnLst>
                                </p:cTn>
                              </p:par>
                              <p:par>
                                <p:cTn id="36" presetID="1" presetClass="exit" presetSubtype="0" fill="hold" nodeType="withEffect">
                                  <p:stCondLst>
                                    <p:cond delay="0"/>
                                  </p:stCondLst>
                                  <p:childTnLst>
                                    <p:set>
                                      <p:cBhvr>
                                        <p:cTn id="37" dur="1" fill="hold">
                                          <p:stCondLst>
                                            <p:cond delay="0"/>
                                          </p:stCondLst>
                                        </p:cTn>
                                        <p:tgtEl>
                                          <p:spTgt spid="287"/>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28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73"/>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27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65"/>
                                        </p:tgtEl>
                                        <p:attrNameLst>
                                          <p:attrName>style.visibility</p:attrName>
                                        </p:attrNameLst>
                                      </p:cBhvr>
                                      <p:to>
                                        <p:strVal val="visible"/>
                                      </p:to>
                                    </p:set>
                                  </p:childTnLst>
                                </p:cTn>
                              </p:par>
                              <p:par>
                                <p:cTn id="50" presetID="64" presetClass="path" presetSubtype="0" fill="remove" nodeType="withEffect">
                                  <p:stCondLst>
                                    <p:cond delay="0"/>
                                  </p:stCondLst>
                                  <p:childTnLst>
                                    <p:animMotion origin="layout" path="M 1.38889E-6 2.35893E-6 L -0.56024 0.01781 " pathEditMode="relative" rAng="0" ptsTypes="AA">
                                      <p:cBhvr>
                                        <p:cTn id="51" dur="500" spd="-100000" fill="hold"/>
                                        <p:tgtEl>
                                          <p:spTgt spid="265"/>
                                        </p:tgtEl>
                                        <p:attrNameLst>
                                          <p:attrName>ppt_x</p:attrName>
                                          <p:attrName>ppt_y</p:attrName>
                                        </p:attrNameLst>
                                      </p:cBhvr>
                                      <p:rCtr x="-28021" y="879"/>
                                    </p:animMotion>
                                  </p:childTnLst>
                                </p:cTn>
                              </p:par>
                              <p:par>
                                <p:cTn id="52" presetID="1" presetClass="entr" presetSubtype="0" fill="hold" nodeType="withEffect">
                                  <p:stCondLst>
                                    <p:cond delay="0"/>
                                  </p:stCondLst>
                                  <p:childTnLst>
                                    <p:set>
                                      <p:cBhvr>
                                        <p:cTn id="53" dur="1" fill="hold">
                                          <p:stCondLst>
                                            <p:cond delay="0"/>
                                          </p:stCondLst>
                                        </p:cTn>
                                        <p:tgtEl>
                                          <p:spTgt spid="264"/>
                                        </p:tgtEl>
                                        <p:attrNameLst>
                                          <p:attrName>style.visibility</p:attrName>
                                        </p:attrNameLst>
                                      </p:cBhvr>
                                      <p:to>
                                        <p:strVal val="visible"/>
                                      </p:to>
                                    </p:set>
                                  </p:childTnLst>
                                </p:cTn>
                              </p:par>
                              <p:par>
                                <p:cTn id="54" presetID="64" presetClass="path" presetSubtype="0" fill="remove" nodeType="withEffect">
                                  <p:stCondLst>
                                    <p:cond delay="0"/>
                                  </p:stCondLst>
                                  <p:childTnLst>
                                    <p:animMotion origin="layout" path="M -2.5E-6 3.86306E-7 L -0.59479 0.01642 " pathEditMode="relative" rAng="0" ptsTypes="AA">
                                      <p:cBhvr>
                                        <p:cTn id="55" dur="500" spd="-100000" fill="hold"/>
                                        <p:tgtEl>
                                          <p:spTgt spid="264"/>
                                        </p:tgtEl>
                                        <p:attrNameLst>
                                          <p:attrName>ppt_x</p:attrName>
                                          <p:attrName>ppt_y</p:attrName>
                                        </p:attrNameLst>
                                      </p:cBhvr>
                                      <p:rCtr x="-29740" y="810"/>
                                    </p:animMotion>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5"/>
                                        </p:tgtEl>
                                        <p:attrNameLst>
                                          <p:attrName>style.visibility</p:attrName>
                                        </p:attrNameLst>
                                      </p:cBhvr>
                                      <p:to>
                                        <p:strVal val="hidden"/>
                                      </p:to>
                                    </p:set>
                                  </p:childTnLst>
                                </p:cTn>
                              </p:par>
                              <p:par>
                                <p:cTn id="60" presetID="1" presetClass="exit" presetSubtype="0" fill="hold" grpId="0" nodeType="withEffect">
                                  <p:stCondLst>
                                    <p:cond delay="0"/>
                                  </p:stCondLst>
                                  <p:childTnLst>
                                    <p:set>
                                      <p:cBhvr>
                                        <p:cTn id="61" dur="1" fill="hold">
                                          <p:stCondLst>
                                            <p:cond delay="0"/>
                                          </p:stCondLst>
                                        </p:cTn>
                                        <p:tgtEl>
                                          <p:spTgt spid="286"/>
                                        </p:tgtEl>
                                        <p:attrNameLst>
                                          <p:attrName>style.visibility</p:attrName>
                                        </p:attrNameLst>
                                      </p:cBhvr>
                                      <p:to>
                                        <p:strVal val="hidden"/>
                                      </p:to>
                                    </p:set>
                                  </p:childTnLst>
                                </p:cTn>
                              </p:par>
                              <p:par>
                                <p:cTn id="62" presetID="1" presetClass="exit" presetSubtype="0" fill="hold" grpId="0" nodeType="withEffect">
                                  <p:stCondLst>
                                    <p:cond delay="0"/>
                                  </p:stCondLst>
                                  <p:childTnLst>
                                    <p:set>
                                      <p:cBhvr>
                                        <p:cTn id="63" dur="1" fill="hold">
                                          <p:stCondLst>
                                            <p:cond delay="0"/>
                                          </p:stCondLst>
                                        </p:cTn>
                                        <p:tgtEl>
                                          <p:spTgt spid="279"/>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66"/>
                                        </p:tgtEl>
                                        <p:attrNameLst>
                                          <p:attrName>style.visibility</p:attrName>
                                        </p:attrNameLst>
                                      </p:cBhvr>
                                      <p:to>
                                        <p:strVal val="visible"/>
                                      </p:to>
                                    </p:set>
                                  </p:childTnLst>
                                </p:cTn>
                              </p:par>
                              <p:par>
                                <p:cTn id="68" presetID="64" presetClass="path" presetSubtype="0" fill="remove" nodeType="withEffect">
                                  <p:stCondLst>
                                    <p:cond delay="0"/>
                                  </p:stCondLst>
                                  <p:childTnLst>
                                    <p:animMotion origin="layout" path="M 1.11022E-16 -7.9556E-7 L -0.6026 0.39362 " pathEditMode="relative" rAng="0" ptsTypes="AA">
                                      <p:cBhvr>
                                        <p:cTn id="69" dur="500" spd="-100000" fill="hold"/>
                                        <p:tgtEl>
                                          <p:spTgt spid="266"/>
                                        </p:tgtEl>
                                        <p:attrNameLst>
                                          <p:attrName>ppt_x</p:attrName>
                                          <p:attrName>ppt_y</p:attrName>
                                        </p:attrNameLst>
                                      </p:cBhvr>
                                      <p:rCtr x="-30139" y="19681"/>
                                    </p:animMotion>
                                  </p:childTnLst>
                                </p:cTn>
                              </p:par>
                            </p:childTnLst>
                          </p:cTn>
                        </p:par>
                        <p:par>
                          <p:cTn id="70" fill="hold">
                            <p:stCondLst>
                              <p:cond delay="500"/>
                            </p:stCondLst>
                            <p:childTnLst>
                              <p:par>
                                <p:cTn id="71" presetID="1" presetClass="entr" presetSubtype="0" fill="hold" nodeType="afterEffect">
                                  <p:stCondLst>
                                    <p:cond delay="0"/>
                                  </p:stCondLst>
                                  <p:childTnLst>
                                    <p:set>
                                      <p:cBhvr>
                                        <p:cTn id="72" dur="1" fill="hold">
                                          <p:stCondLst>
                                            <p:cond delay="0"/>
                                          </p:stCondLst>
                                        </p:cTn>
                                        <p:tgtEl>
                                          <p:spTgt spid="267"/>
                                        </p:tgtEl>
                                        <p:attrNameLst>
                                          <p:attrName>style.visibility</p:attrName>
                                        </p:attrNameLst>
                                      </p:cBhvr>
                                      <p:to>
                                        <p:strVal val="visible"/>
                                      </p:to>
                                    </p:set>
                                  </p:childTnLst>
                                </p:cTn>
                              </p:par>
                              <p:par>
                                <p:cTn id="73" presetID="64" presetClass="path" presetSubtype="0" fill="remove" nodeType="withEffect">
                                  <p:stCondLst>
                                    <p:cond delay="0"/>
                                  </p:stCondLst>
                                  <p:childTnLst>
                                    <p:animMotion origin="layout" path="M 2.77778E-6 1.73913E-6 L -0.59306 0.39177 " pathEditMode="relative" rAng="0" ptsTypes="AA">
                                      <p:cBhvr>
                                        <p:cTn id="74" dur="500" spd="-100000" fill="hold"/>
                                        <p:tgtEl>
                                          <p:spTgt spid="267"/>
                                        </p:tgtEl>
                                        <p:attrNameLst>
                                          <p:attrName>ppt_x</p:attrName>
                                          <p:attrName>ppt_y</p:attrName>
                                        </p:attrNameLst>
                                      </p:cBhvr>
                                      <p:rCtr x="-29653" y="19588"/>
                                    </p:animMotion>
                                  </p:childTnLst>
                                </p:cTn>
                              </p:par>
                            </p:childTnLst>
                          </p:cTn>
                        </p:par>
                        <p:par>
                          <p:cTn id="75" fill="hold">
                            <p:stCondLst>
                              <p:cond delay="1000"/>
                            </p:stCondLst>
                            <p:childTnLst>
                              <p:par>
                                <p:cTn id="76" presetID="1" presetClass="entr" presetSubtype="0" fill="hold" nodeType="afterEffect">
                                  <p:stCondLst>
                                    <p:cond delay="0"/>
                                  </p:stCondLst>
                                  <p:childTnLst>
                                    <p:set>
                                      <p:cBhvr>
                                        <p:cTn id="77" dur="1" fill="hold">
                                          <p:stCondLst>
                                            <p:cond delay="0"/>
                                          </p:stCondLst>
                                        </p:cTn>
                                        <p:tgtEl>
                                          <p:spTgt spid="268"/>
                                        </p:tgtEl>
                                        <p:attrNameLst>
                                          <p:attrName>style.visibility</p:attrName>
                                        </p:attrNameLst>
                                      </p:cBhvr>
                                      <p:to>
                                        <p:strVal val="visible"/>
                                      </p:to>
                                    </p:set>
                                  </p:childTnLst>
                                </p:cTn>
                              </p:par>
                              <p:par>
                                <p:cTn id="78" presetID="64" presetClass="path" presetSubtype="0" fill="remove" nodeType="withEffect">
                                  <p:stCondLst>
                                    <p:cond delay="0"/>
                                  </p:stCondLst>
                                  <p:childTnLst>
                                    <p:animMotion origin="layout" path="M -1.11111E-6 -2.20167E-6 L -0.19305 0.38807 " pathEditMode="relative" rAng="0" ptsTypes="AA">
                                      <p:cBhvr>
                                        <p:cTn id="79" dur="500" spd="-100000" fill="hold"/>
                                        <p:tgtEl>
                                          <p:spTgt spid="268"/>
                                        </p:tgtEl>
                                        <p:attrNameLst>
                                          <p:attrName>ppt_x</p:attrName>
                                          <p:attrName>ppt_y</p:attrName>
                                        </p:attrNameLst>
                                      </p:cBhvr>
                                      <p:rCtr x="-9653" y="19403"/>
                                    </p:animMotion>
                                  </p:childTnLst>
                                </p:cTn>
                              </p:par>
                            </p:childTnLst>
                          </p:cTn>
                        </p:par>
                        <p:par>
                          <p:cTn id="80" fill="hold">
                            <p:stCondLst>
                              <p:cond delay="1500"/>
                            </p:stCondLst>
                            <p:childTnLst>
                              <p:par>
                                <p:cTn id="81" presetID="1" presetClass="entr" presetSubtype="0" fill="hold" nodeType="afterEffect">
                                  <p:stCondLst>
                                    <p:cond delay="0"/>
                                  </p:stCondLst>
                                  <p:childTnLst>
                                    <p:set>
                                      <p:cBhvr>
                                        <p:cTn id="82" dur="1" fill="hold">
                                          <p:stCondLst>
                                            <p:cond delay="0"/>
                                          </p:stCondLst>
                                        </p:cTn>
                                        <p:tgtEl>
                                          <p:spTgt spid="269"/>
                                        </p:tgtEl>
                                        <p:attrNameLst>
                                          <p:attrName>style.visibility</p:attrName>
                                        </p:attrNameLst>
                                      </p:cBhvr>
                                      <p:to>
                                        <p:strVal val="visible"/>
                                      </p:to>
                                    </p:set>
                                  </p:childTnLst>
                                </p:cTn>
                              </p:par>
                              <p:par>
                                <p:cTn id="83" presetID="64" presetClass="path" presetSubtype="0" fill="remove" nodeType="withEffect">
                                  <p:stCondLst>
                                    <p:cond delay="0"/>
                                  </p:stCondLst>
                                  <p:childTnLst>
                                    <p:animMotion origin="layout" path="M 0 1.9519E-6 L -0.43542 0.32701 " pathEditMode="relative" rAng="0" ptsTypes="AA">
                                      <p:cBhvr>
                                        <p:cTn id="84" dur="500" spd="-100000" fill="hold"/>
                                        <p:tgtEl>
                                          <p:spTgt spid="269"/>
                                        </p:tgtEl>
                                        <p:attrNameLst>
                                          <p:attrName>ppt_x</p:attrName>
                                          <p:attrName>ppt_y</p:attrName>
                                        </p:attrNameLst>
                                      </p:cBhvr>
                                      <p:rCtr x="-21771" y="16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1"/>
      <p:bldP spid="273" grpId="0" animBg="1"/>
      <p:bldP spid="272" grpId="0" animBg="1"/>
      <p:bldP spid="258" grpId="0" animBg="1"/>
      <p:bldP spid="262" grpId="0"/>
      <p:bldP spid="262" grpId="1"/>
      <p:bldP spid="274" grpId="0"/>
      <p:bldP spid="279" grpId="0" animBg="1"/>
      <p:bldP spid="286" grpId="0" animBg="1"/>
      <p:bldP spid="4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81">
            <a:extLst>
              <a:ext uri="{FF2B5EF4-FFF2-40B4-BE49-F238E27FC236}">
                <a16:creationId xmlns:a16="http://schemas.microsoft.com/office/drawing/2014/main" id="{4E54FE82-3B96-49E3-9099-D69E81008D1F}"/>
              </a:ext>
            </a:extLst>
          </p:cNvPr>
          <p:cNvSpPr>
            <a:spLocks noChangeArrowheads="1"/>
          </p:cNvSpPr>
          <p:nvPr/>
        </p:nvSpPr>
        <p:spPr bwMode="auto">
          <a:xfrm>
            <a:off x="4790151" y="3553294"/>
            <a:ext cx="861337" cy="3198813"/>
          </a:xfrm>
          <a:prstGeom prst="rect">
            <a:avLst/>
          </a:prstGeom>
          <a:solidFill>
            <a:srgbClr val="CCFFFF"/>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grpSp>
        <p:nvGrpSpPr>
          <p:cNvPr id="3" name="グループ化 2">
            <a:extLst>
              <a:ext uri="{FF2B5EF4-FFF2-40B4-BE49-F238E27FC236}">
                <a16:creationId xmlns:a16="http://schemas.microsoft.com/office/drawing/2014/main" id="{B5FE53CF-9A43-4A11-9644-571FE92136C0}"/>
              </a:ext>
            </a:extLst>
          </p:cNvPr>
          <p:cNvGrpSpPr/>
          <p:nvPr/>
        </p:nvGrpSpPr>
        <p:grpSpPr>
          <a:xfrm>
            <a:off x="5837129" y="1"/>
            <a:ext cx="3314809" cy="4597049"/>
            <a:chOff x="5837129" y="1"/>
            <a:chExt cx="3314809" cy="4597049"/>
          </a:xfrm>
        </p:grpSpPr>
        <p:sp>
          <p:nvSpPr>
            <p:cNvPr id="53" name="Rectangle 46">
              <a:extLst>
                <a:ext uri="{FF2B5EF4-FFF2-40B4-BE49-F238E27FC236}">
                  <a16:creationId xmlns:a16="http://schemas.microsoft.com/office/drawing/2014/main" id="{92973008-BB9A-4B09-8C99-3C0301991025}"/>
                </a:ext>
              </a:extLst>
            </p:cNvPr>
            <p:cNvSpPr>
              <a:spLocks noChangeArrowheads="1"/>
            </p:cNvSpPr>
            <p:nvPr/>
          </p:nvSpPr>
          <p:spPr bwMode="auto">
            <a:xfrm>
              <a:off x="5837129" y="2567835"/>
              <a:ext cx="3306871" cy="2029215"/>
            </a:xfrm>
            <a:prstGeom prst="rect">
              <a:avLst/>
            </a:prstGeom>
            <a:solidFill>
              <a:srgbClr val="FFF0DC"/>
            </a:solidFill>
            <a:ln w="9525">
              <a:solidFill>
                <a:srgbClr val="FFF0DC"/>
              </a:solidFill>
              <a:miter lim="800000"/>
              <a:headEnd/>
              <a:tailEnd/>
            </a:ln>
            <a:effectLst>
              <a:outerShdw blurRad="50800" dist="38100" dir="8100000" algn="tr" rotWithShape="0">
                <a:prstClr val="black">
                  <a:alpha val="40000"/>
                </a:prstClr>
              </a:outerShdw>
            </a:effec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59" name="Rectangle 46">
              <a:extLst>
                <a:ext uri="{FF2B5EF4-FFF2-40B4-BE49-F238E27FC236}">
                  <a16:creationId xmlns:a16="http://schemas.microsoft.com/office/drawing/2014/main" id="{0B152883-14EC-4142-80E9-77747D450ACE}"/>
                </a:ext>
              </a:extLst>
            </p:cNvPr>
            <p:cNvSpPr>
              <a:spLocks noChangeArrowheads="1"/>
            </p:cNvSpPr>
            <p:nvPr/>
          </p:nvSpPr>
          <p:spPr bwMode="auto">
            <a:xfrm>
              <a:off x="6075123" y="1"/>
              <a:ext cx="3068877" cy="2492678"/>
            </a:xfrm>
            <a:prstGeom prst="rect">
              <a:avLst/>
            </a:prstGeom>
            <a:solidFill>
              <a:srgbClr val="FFF0DC"/>
            </a:solidFill>
            <a:ln w="9525">
              <a:solidFill>
                <a:srgbClr val="FFF0DC"/>
              </a:solidFill>
              <a:miter lim="800000"/>
              <a:headEnd/>
              <a:tailEnd/>
            </a:ln>
            <a:effectLst>
              <a:outerShdw blurRad="50800" dist="38100" dir="8100000" algn="tr" rotWithShape="0">
                <a:prstClr val="black">
                  <a:alpha val="40000"/>
                </a:prstClr>
              </a:outerShdw>
            </a:effec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60" name="Rectangle 39">
              <a:extLst>
                <a:ext uri="{FF2B5EF4-FFF2-40B4-BE49-F238E27FC236}">
                  <a16:creationId xmlns:a16="http://schemas.microsoft.com/office/drawing/2014/main" id="{3477B95E-4031-4CFC-8EAC-242728DDE653}"/>
                </a:ext>
              </a:extLst>
            </p:cNvPr>
            <p:cNvSpPr>
              <a:spLocks noChangeArrowheads="1"/>
            </p:cNvSpPr>
            <p:nvPr/>
          </p:nvSpPr>
          <p:spPr bwMode="auto">
            <a:xfrm>
              <a:off x="6088423" y="1937578"/>
              <a:ext cx="1802976"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sz="2400" dirty="0">
                  <a:solidFill>
                    <a:srgbClr val="B44600"/>
                  </a:solidFill>
                  <a:latin typeface="Century" pitchFamily="18" charset="0"/>
                  <a:cs typeface="Times New Roman" pitchFamily="18" charset="0"/>
                </a:rPr>
                <a:t>終端速度　</a:t>
              </a:r>
              <a:endParaRPr lang="ja-JP" altLang="en-US" sz="2400" dirty="0">
                <a:solidFill>
                  <a:srgbClr val="B44600"/>
                </a:solidFill>
              </a:endParaRPr>
            </a:p>
          </p:txBody>
        </p:sp>
        <p:graphicFrame>
          <p:nvGraphicFramePr>
            <p:cNvPr id="61" name="Object 255">
              <a:extLst>
                <a:ext uri="{FF2B5EF4-FFF2-40B4-BE49-F238E27FC236}">
                  <a16:creationId xmlns:a16="http://schemas.microsoft.com/office/drawing/2014/main" id="{4D6E5259-0440-4A5F-9840-8ADA5773968E}"/>
                </a:ext>
              </a:extLst>
            </p:cNvPr>
            <p:cNvGraphicFramePr>
              <a:graphicFrameLocks noChangeAspect="1"/>
            </p:cNvGraphicFramePr>
            <p:nvPr>
              <p:extLst>
                <p:ext uri="{D42A27DB-BD31-4B8C-83A1-F6EECF244321}">
                  <p14:modId xmlns:p14="http://schemas.microsoft.com/office/powerpoint/2010/main" val="1689056860"/>
                </p:ext>
              </p:extLst>
            </p:nvPr>
          </p:nvGraphicFramePr>
          <p:xfrm>
            <a:off x="5885604" y="3104129"/>
            <a:ext cx="604838" cy="330200"/>
          </p:xfrm>
          <a:graphic>
            <a:graphicData uri="http://schemas.openxmlformats.org/presentationml/2006/ole">
              <mc:AlternateContent xmlns:mc="http://schemas.openxmlformats.org/markup-compatibility/2006">
                <mc:Choice xmlns:v="urn:schemas-microsoft-com:vml" Requires="v">
                  <p:oleObj spid="_x0000_s331823" name="数式" r:id="rId3" imgW="253800" imgH="139680" progId="Equation.3">
                    <p:embed/>
                  </p:oleObj>
                </mc:Choice>
                <mc:Fallback>
                  <p:oleObj name="数式" r:id="rId3" imgW="253800" imgH="139680" progId="Equation.3">
                    <p:embed/>
                    <p:pic>
                      <p:nvPicPr>
                        <p:cNvPr id="264" name="Object 2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5604" y="3104129"/>
                          <a:ext cx="604838"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2" name="Object 256">
              <a:extLst>
                <a:ext uri="{FF2B5EF4-FFF2-40B4-BE49-F238E27FC236}">
                  <a16:creationId xmlns:a16="http://schemas.microsoft.com/office/drawing/2014/main" id="{F11D3848-F808-4AB2-9485-2DA711A83CA0}"/>
                </a:ext>
              </a:extLst>
            </p:cNvPr>
            <p:cNvGraphicFramePr>
              <a:graphicFrameLocks noChangeAspect="1"/>
            </p:cNvGraphicFramePr>
            <p:nvPr>
              <p:extLst>
                <p:ext uri="{D42A27DB-BD31-4B8C-83A1-F6EECF244321}">
                  <p14:modId xmlns:p14="http://schemas.microsoft.com/office/powerpoint/2010/main" val="1244403533"/>
                </p:ext>
              </p:extLst>
            </p:nvPr>
          </p:nvGraphicFramePr>
          <p:xfrm>
            <a:off x="6456363" y="2930525"/>
            <a:ext cx="2695575" cy="571500"/>
          </p:xfrm>
          <a:graphic>
            <a:graphicData uri="http://schemas.openxmlformats.org/presentationml/2006/ole">
              <mc:AlternateContent xmlns:mc="http://schemas.openxmlformats.org/markup-compatibility/2006">
                <mc:Choice xmlns:v="urn:schemas-microsoft-com:vml" Requires="v">
                  <p:oleObj spid="_x0000_s331824" name="数式" r:id="rId5" imgW="1130040" imgH="241200" progId="Equation.3">
                    <p:embed/>
                  </p:oleObj>
                </mc:Choice>
                <mc:Fallback>
                  <p:oleObj name="数式" r:id="rId5" imgW="1130040" imgH="241200" progId="Equation.3">
                    <p:embed/>
                    <p:pic>
                      <p:nvPicPr>
                        <p:cNvPr id="265" name="Object 256"/>
                        <p:cNvPicPr>
                          <a:picLocks noChangeAspect="1" noChangeArrowheads="1"/>
                        </p:cNvPicPr>
                        <p:nvPr/>
                      </p:nvPicPr>
                      <p:blipFill>
                        <a:blip r:embed="rId6"/>
                        <a:srcRect/>
                        <a:stretch>
                          <a:fillRect/>
                        </a:stretch>
                      </p:blipFill>
                      <p:spPr bwMode="auto">
                        <a:xfrm>
                          <a:off x="6456363" y="2930525"/>
                          <a:ext cx="2695575"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 name="Object 97">
              <a:extLst>
                <a:ext uri="{FF2B5EF4-FFF2-40B4-BE49-F238E27FC236}">
                  <a16:creationId xmlns:a16="http://schemas.microsoft.com/office/drawing/2014/main" id="{C7F9BA9A-AAD2-44ED-A69A-E29C064AB658}"/>
                </a:ext>
              </a:extLst>
            </p:cNvPr>
            <p:cNvGraphicFramePr>
              <a:graphicFrameLocks noChangeAspect="1"/>
            </p:cNvGraphicFramePr>
            <p:nvPr>
              <p:extLst>
                <p:ext uri="{D42A27DB-BD31-4B8C-83A1-F6EECF244321}">
                  <p14:modId xmlns:p14="http://schemas.microsoft.com/office/powerpoint/2010/main" val="1776883639"/>
                </p:ext>
              </p:extLst>
            </p:nvPr>
          </p:nvGraphicFramePr>
          <p:xfrm>
            <a:off x="5864606" y="3568882"/>
            <a:ext cx="731837" cy="331788"/>
          </p:xfrm>
          <a:graphic>
            <a:graphicData uri="http://schemas.openxmlformats.org/presentationml/2006/ole">
              <mc:AlternateContent xmlns:mc="http://schemas.openxmlformats.org/markup-compatibility/2006">
                <mc:Choice xmlns:v="urn:schemas-microsoft-com:vml" Requires="v">
                  <p:oleObj spid="_x0000_s331825" name="数式" r:id="rId7" imgW="266400" imgH="139680" progId="Equation.3">
                    <p:embed/>
                  </p:oleObj>
                </mc:Choice>
                <mc:Fallback>
                  <p:oleObj name="数式" r:id="rId7" imgW="266400" imgH="139680" progId="Equation.3">
                    <p:embed/>
                    <p:pic>
                      <p:nvPicPr>
                        <p:cNvPr id="266" name="Object 9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4606" y="3568882"/>
                          <a:ext cx="731837" cy="33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 name="Object 102">
              <a:extLst>
                <a:ext uri="{FF2B5EF4-FFF2-40B4-BE49-F238E27FC236}">
                  <a16:creationId xmlns:a16="http://schemas.microsoft.com/office/drawing/2014/main" id="{DFB7E5E1-8FA4-4B81-92BC-CB83EDB0966F}"/>
                </a:ext>
              </a:extLst>
            </p:cNvPr>
            <p:cNvGraphicFramePr>
              <a:graphicFrameLocks noChangeAspect="1"/>
            </p:cNvGraphicFramePr>
            <p:nvPr>
              <p:extLst>
                <p:ext uri="{D42A27DB-BD31-4B8C-83A1-F6EECF244321}">
                  <p14:modId xmlns:p14="http://schemas.microsoft.com/office/powerpoint/2010/main" val="575614199"/>
                </p:ext>
              </p:extLst>
            </p:nvPr>
          </p:nvGraphicFramePr>
          <p:xfrm>
            <a:off x="6461125" y="3460750"/>
            <a:ext cx="801688" cy="542925"/>
          </p:xfrm>
          <a:graphic>
            <a:graphicData uri="http://schemas.openxmlformats.org/presentationml/2006/ole">
              <mc:AlternateContent xmlns:mc="http://schemas.openxmlformats.org/markup-compatibility/2006">
                <mc:Choice xmlns:v="urn:schemas-microsoft-com:vml" Requires="v">
                  <p:oleObj spid="_x0000_s331826" name="数式" r:id="rId9" imgW="330120" imgH="228600" progId="Equation.3">
                    <p:embed/>
                  </p:oleObj>
                </mc:Choice>
                <mc:Fallback>
                  <p:oleObj name="数式" r:id="rId9" imgW="330120" imgH="228600" progId="Equation.3">
                    <p:embed/>
                    <p:pic>
                      <p:nvPicPr>
                        <p:cNvPr id="267" name="Object 102"/>
                        <p:cNvPicPr>
                          <a:picLocks noChangeAspect="1" noChangeArrowheads="1"/>
                        </p:cNvPicPr>
                        <p:nvPr/>
                      </p:nvPicPr>
                      <p:blipFill>
                        <a:blip r:embed="rId10"/>
                        <a:srcRect/>
                        <a:stretch>
                          <a:fillRect/>
                        </a:stretch>
                      </p:blipFill>
                      <p:spPr bwMode="auto">
                        <a:xfrm>
                          <a:off x="6461125" y="3460750"/>
                          <a:ext cx="801688"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 name="Object 103">
              <a:extLst>
                <a:ext uri="{FF2B5EF4-FFF2-40B4-BE49-F238E27FC236}">
                  <a16:creationId xmlns:a16="http://schemas.microsoft.com/office/drawing/2014/main" id="{31E32DF5-D09C-4649-9D94-8947EBC4566B}"/>
                </a:ext>
              </a:extLst>
            </p:cNvPr>
            <p:cNvGraphicFramePr>
              <a:graphicFrameLocks noChangeAspect="1"/>
            </p:cNvGraphicFramePr>
            <p:nvPr>
              <p:extLst>
                <p:ext uri="{D42A27DB-BD31-4B8C-83A1-F6EECF244321}">
                  <p14:modId xmlns:p14="http://schemas.microsoft.com/office/powerpoint/2010/main" val="3359022822"/>
                </p:ext>
              </p:extLst>
            </p:nvPr>
          </p:nvGraphicFramePr>
          <p:xfrm>
            <a:off x="7177979" y="3475885"/>
            <a:ext cx="706437" cy="542925"/>
          </p:xfrm>
          <a:graphic>
            <a:graphicData uri="http://schemas.openxmlformats.org/presentationml/2006/ole">
              <mc:AlternateContent xmlns:mc="http://schemas.openxmlformats.org/markup-compatibility/2006">
                <mc:Choice xmlns:v="urn:schemas-microsoft-com:vml" Requires="v">
                  <p:oleObj spid="_x0000_s331827" name="数式" r:id="rId11" imgW="291960" imgH="228600" progId="Equation.3">
                    <p:embed/>
                  </p:oleObj>
                </mc:Choice>
                <mc:Fallback>
                  <p:oleObj name="数式" r:id="rId11" imgW="291960" imgH="228600" progId="Equation.3">
                    <p:embed/>
                    <p:pic>
                      <p:nvPicPr>
                        <p:cNvPr id="268" name="Object 103"/>
                        <p:cNvPicPr>
                          <a:picLocks noChangeAspect="1" noChangeArrowheads="1"/>
                        </p:cNvPicPr>
                        <p:nvPr/>
                      </p:nvPicPr>
                      <p:blipFill>
                        <a:blip r:embed="rId12"/>
                        <a:srcRect/>
                        <a:stretch>
                          <a:fillRect/>
                        </a:stretch>
                      </p:blipFill>
                      <p:spPr bwMode="auto">
                        <a:xfrm>
                          <a:off x="7177979" y="3475885"/>
                          <a:ext cx="706437"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7" name="Object 102">
              <a:extLst>
                <a:ext uri="{FF2B5EF4-FFF2-40B4-BE49-F238E27FC236}">
                  <a16:creationId xmlns:a16="http://schemas.microsoft.com/office/drawing/2014/main" id="{24D83C07-D322-478B-8735-547ED04CFE77}"/>
                </a:ext>
              </a:extLst>
            </p:cNvPr>
            <p:cNvGraphicFramePr>
              <a:graphicFrameLocks noChangeAspect="1"/>
            </p:cNvGraphicFramePr>
            <p:nvPr>
              <p:extLst>
                <p:ext uri="{D42A27DB-BD31-4B8C-83A1-F6EECF244321}">
                  <p14:modId xmlns:p14="http://schemas.microsoft.com/office/powerpoint/2010/main" val="2817164939"/>
                </p:ext>
              </p:extLst>
            </p:nvPr>
          </p:nvGraphicFramePr>
          <p:xfrm>
            <a:off x="5988050" y="3883025"/>
            <a:ext cx="3111500" cy="573088"/>
          </p:xfrm>
          <a:graphic>
            <a:graphicData uri="http://schemas.openxmlformats.org/presentationml/2006/ole">
              <mc:AlternateContent xmlns:mc="http://schemas.openxmlformats.org/markup-compatibility/2006">
                <mc:Choice xmlns:v="urn:schemas-microsoft-com:vml" Requires="v">
                  <p:oleObj spid="_x0000_s331828" name="数式" r:id="rId13" imgW="1358640" imgH="241200" progId="Equation.3">
                    <p:embed/>
                  </p:oleObj>
                </mc:Choice>
                <mc:Fallback>
                  <p:oleObj name="数式" r:id="rId13" imgW="1358640" imgH="241200" progId="Equation.3">
                    <p:embed/>
                    <p:pic>
                      <p:nvPicPr>
                        <p:cNvPr id="269" name="Object 102"/>
                        <p:cNvPicPr>
                          <a:picLocks noChangeAspect="1" noChangeArrowheads="1"/>
                        </p:cNvPicPr>
                        <p:nvPr/>
                      </p:nvPicPr>
                      <p:blipFill>
                        <a:blip r:embed="rId14"/>
                        <a:srcRect/>
                        <a:stretch>
                          <a:fillRect/>
                        </a:stretch>
                      </p:blipFill>
                      <p:spPr bwMode="auto">
                        <a:xfrm>
                          <a:off x="5988050" y="3883025"/>
                          <a:ext cx="3111500" cy="573088"/>
                        </a:xfrm>
                        <a:prstGeom prst="rect">
                          <a:avLst/>
                        </a:prstGeom>
                        <a:noFill/>
                      </p:spPr>
                    </p:pic>
                  </p:oleObj>
                </mc:Fallback>
              </mc:AlternateContent>
            </a:graphicData>
          </a:graphic>
        </p:graphicFrame>
        <p:sp>
          <p:nvSpPr>
            <p:cNvPr id="68" name="Rectangle 39">
              <a:extLst>
                <a:ext uri="{FF2B5EF4-FFF2-40B4-BE49-F238E27FC236}">
                  <a16:creationId xmlns:a16="http://schemas.microsoft.com/office/drawing/2014/main" id="{B541537B-57DF-4726-AA36-B1BD0FF155CE}"/>
                </a:ext>
              </a:extLst>
            </p:cNvPr>
            <p:cNvSpPr>
              <a:spLocks noChangeArrowheads="1"/>
            </p:cNvSpPr>
            <p:nvPr/>
          </p:nvSpPr>
          <p:spPr bwMode="auto">
            <a:xfrm>
              <a:off x="5850429" y="2551353"/>
              <a:ext cx="63805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sz="2400" dirty="0">
                  <a:solidFill>
                    <a:srgbClr val="B44600"/>
                  </a:solidFill>
                  <a:latin typeface="Century" pitchFamily="18" charset="0"/>
                  <a:cs typeface="Times New Roman" pitchFamily="18" charset="0"/>
                </a:rPr>
                <a:t>解　</a:t>
              </a:r>
              <a:endParaRPr lang="ja-JP" altLang="en-US" sz="2400" dirty="0">
                <a:solidFill>
                  <a:srgbClr val="B44600"/>
                </a:solidFill>
              </a:endParaRPr>
            </a:p>
          </p:txBody>
        </p:sp>
        <p:graphicFrame>
          <p:nvGraphicFramePr>
            <p:cNvPr id="69" name="Object 243">
              <a:extLst>
                <a:ext uri="{FF2B5EF4-FFF2-40B4-BE49-F238E27FC236}">
                  <a16:creationId xmlns:a16="http://schemas.microsoft.com/office/drawing/2014/main" id="{D571603D-8CAE-4F42-AB02-B5D92C16E3A4}"/>
                </a:ext>
              </a:extLst>
            </p:cNvPr>
            <p:cNvGraphicFramePr>
              <a:graphicFrameLocks noChangeAspect="1"/>
            </p:cNvGraphicFramePr>
            <p:nvPr>
              <p:extLst>
                <p:ext uri="{D42A27DB-BD31-4B8C-83A1-F6EECF244321}">
                  <p14:modId xmlns:p14="http://schemas.microsoft.com/office/powerpoint/2010/main" val="2799459172"/>
                </p:ext>
              </p:extLst>
            </p:nvPr>
          </p:nvGraphicFramePr>
          <p:xfrm>
            <a:off x="7542213" y="1955800"/>
            <a:ext cx="365125" cy="508000"/>
          </p:xfrm>
          <a:graphic>
            <a:graphicData uri="http://schemas.openxmlformats.org/presentationml/2006/ole">
              <mc:AlternateContent xmlns:mc="http://schemas.openxmlformats.org/markup-compatibility/2006">
                <mc:Choice xmlns:v="urn:schemas-microsoft-com:vml" Requires="v">
                  <p:oleObj spid="_x0000_s331829" name="数式" r:id="rId15" imgW="164880" imgH="228600" progId="Equation.3">
                    <p:embed/>
                  </p:oleObj>
                </mc:Choice>
                <mc:Fallback>
                  <p:oleObj name="数式" r:id="rId15" imgW="164880" imgH="228600" progId="Equation.3">
                    <p:embed/>
                    <p:pic>
                      <p:nvPicPr>
                        <p:cNvPr id="275" name="Object 243"/>
                        <p:cNvPicPr>
                          <a:picLocks noChangeAspect="1" noChangeArrowheads="1"/>
                        </p:cNvPicPr>
                        <p:nvPr/>
                      </p:nvPicPr>
                      <p:blipFill>
                        <a:blip r:embed="rId16"/>
                        <a:srcRect/>
                        <a:stretch>
                          <a:fillRect/>
                        </a:stretch>
                      </p:blipFill>
                      <p:spPr bwMode="auto">
                        <a:xfrm>
                          <a:off x="7542213" y="1955800"/>
                          <a:ext cx="365125"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0" name="Object 243">
              <a:extLst>
                <a:ext uri="{FF2B5EF4-FFF2-40B4-BE49-F238E27FC236}">
                  <a16:creationId xmlns:a16="http://schemas.microsoft.com/office/drawing/2014/main" id="{AD5546A1-997C-478E-A5ED-65362BAC178C}"/>
                </a:ext>
              </a:extLst>
            </p:cNvPr>
            <p:cNvGraphicFramePr>
              <a:graphicFrameLocks noChangeAspect="1"/>
            </p:cNvGraphicFramePr>
            <p:nvPr>
              <p:extLst>
                <p:ext uri="{D42A27DB-BD31-4B8C-83A1-F6EECF244321}">
                  <p14:modId xmlns:p14="http://schemas.microsoft.com/office/powerpoint/2010/main" val="3019715642"/>
                </p:ext>
              </p:extLst>
            </p:nvPr>
          </p:nvGraphicFramePr>
          <p:xfrm>
            <a:off x="8283575" y="1995488"/>
            <a:ext cx="762000" cy="450850"/>
          </p:xfrm>
          <a:graphic>
            <a:graphicData uri="http://schemas.openxmlformats.org/presentationml/2006/ole">
              <mc:AlternateContent xmlns:mc="http://schemas.openxmlformats.org/markup-compatibility/2006">
                <mc:Choice xmlns:v="urn:schemas-microsoft-com:vml" Requires="v">
                  <p:oleObj spid="_x0000_s331830" name="数式" r:id="rId17" imgW="342720" imgH="203040" progId="Equation.3">
                    <p:embed/>
                  </p:oleObj>
                </mc:Choice>
                <mc:Fallback>
                  <p:oleObj name="数式" r:id="rId17" imgW="342720" imgH="203040" progId="Equation.3">
                    <p:embed/>
                    <p:pic>
                      <p:nvPicPr>
                        <p:cNvPr id="276" name="Object 243"/>
                        <p:cNvPicPr>
                          <a:picLocks noChangeAspect="1" noChangeArrowheads="1"/>
                        </p:cNvPicPr>
                        <p:nvPr/>
                      </p:nvPicPr>
                      <p:blipFill>
                        <a:blip r:embed="rId18"/>
                        <a:srcRect/>
                        <a:stretch>
                          <a:fillRect/>
                        </a:stretch>
                      </p:blipFill>
                      <p:spPr bwMode="auto">
                        <a:xfrm>
                          <a:off x="8283575" y="1995488"/>
                          <a:ext cx="762000"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 name="Object 243">
              <a:extLst>
                <a:ext uri="{FF2B5EF4-FFF2-40B4-BE49-F238E27FC236}">
                  <a16:creationId xmlns:a16="http://schemas.microsoft.com/office/drawing/2014/main" id="{A1453048-2575-4EF5-8FAE-0F7529122595}"/>
                </a:ext>
              </a:extLst>
            </p:cNvPr>
            <p:cNvGraphicFramePr>
              <a:graphicFrameLocks noChangeAspect="1"/>
            </p:cNvGraphicFramePr>
            <p:nvPr>
              <p:extLst>
                <p:ext uri="{D42A27DB-BD31-4B8C-83A1-F6EECF244321}">
                  <p14:modId xmlns:p14="http://schemas.microsoft.com/office/powerpoint/2010/main" val="3347492640"/>
                </p:ext>
              </p:extLst>
            </p:nvPr>
          </p:nvGraphicFramePr>
          <p:xfrm>
            <a:off x="7936218" y="2134753"/>
            <a:ext cx="280987" cy="225425"/>
          </p:xfrm>
          <a:graphic>
            <a:graphicData uri="http://schemas.openxmlformats.org/presentationml/2006/ole">
              <mc:AlternateContent xmlns:mc="http://schemas.openxmlformats.org/markup-compatibility/2006">
                <mc:Choice xmlns:v="urn:schemas-microsoft-com:vml" Requires="v">
                  <p:oleObj spid="_x0000_s331831" name="数式" r:id="rId19" imgW="126720" imgH="101520" progId="Equation.3">
                    <p:embed/>
                  </p:oleObj>
                </mc:Choice>
                <mc:Fallback>
                  <p:oleObj name="数式" r:id="rId19" imgW="126720" imgH="101520" progId="Equation.3">
                    <p:embed/>
                    <p:pic>
                      <p:nvPicPr>
                        <p:cNvPr id="277" name="Object 243"/>
                        <p:cNvPicPr>
                          <a:picLocks noChangeAspect="1" noChangeArrowheads="1"/>
                        </p:cNvPicPr>
                        <p:nvPr/>
                      </p:nvPicPr>
                      <p:blipFill>
                        <a:blip r:embed="rId20"/>
                        <a:srcRect/>
                        <a:stretch>
                          <a:fillRect/>
                        </a:stretch>
                      </p:blipFill>
                      <p:spPr bwMode="auto">
                        <a:xfrm>
                          <a:off x="7936218" y="2134753"/>
                          <a:ext cx="280987" cy="225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73" name="グループ化 72">
              <a:extLst>
                <a:ext uri="{FF2B5EF4-FFF2-40B4-BE49-F238E27FC236}">
                  <a16:creationId xmlns:a16="http://schemas.microsoft.com/office/drawing/2014/main" id="{22D348A7-1380-49A7-8181-7C7230DF0C1E}"/>
                </a:ext>
              </a:extLst>
            </p:cNvPr>
            <p:cNvGrpSpPr/>
            <p:nvPr/>
          </p:nvGrpSpPr>
          <p:grpSpPr>
            <a:xfrm>
              <a:off x="6795695" y="115062"/>
              <a:ext cx="2236787" cy="1843129"/>
              <a:chOff x="6795695" y="115062"/>
              <a:chExt cx="2236787" cy="1843129"/>
            </a:xfrm>
          </p:grpSpPr>
          <p:graphicFrame>
            <p:nvGraphicFramePr>
              <p:cNvPr id="74" name="Object 80">
                <a:extLst>
                  <a:ext uri="{FF2B5EF4-FFF2-40B4-BE49-F238E27FC236}">
                    <a16:creationId xmlns:a16="http://schemas.microsoft.com/office/drawing/2014/main" id="{D5EDA2BB-1AAA-4E90-8DFA-033D70991D4B}"/>
                  </a:ext>
                </a:extLst>
              </p:cNvPr>
              <p:cNvGraphicFramePr>
                <a:graphicFrameLocks noChangeAspect="1"/>
              </p:cNvGraphicFramePr>
              <p:nvPr>
                <p:extLst>
                  <p:ext uri="{D42A27DB-BD31-4B8C-83A1-F6EECF244321}">
                    <p14:modId xmlns:p14="http://schemas.microsoft.com/office/powerpoint/2010/main" val="2861963366"/>
                  </p:ext>
                </p:extLst>
              </p:nvPr>
            </p:nvGraphicFramePr>
            <p:xfrm>
              <a:off x="6835224" y="572431"/>
              <a:ext cx="1754188" cy="423863"/>
            </p:xfrm>
            <a:graphic>
              <a:graphicData uri="http://schemas.openxmlformats.org/presentationml/2006/ole">
                <mc:AlternateContent xmlns:mc="http://schemas.openxmlformats.org/markup-compatibility/2006">
                  <mc:Choice xmlns:v="urn:schemas-microsoft-com:vml" Requires="v">
                    <p:oleObj spid="_x0000_s331832" name="Equation" r:id="rId21" imgW="736560" imgH="177480" progId="Equation.DSMT4">
                      <p:embed/>
                    </p:oleObj>
                  </mc:Choice>
                  <mc:Fallback>
                    <p:oleObj name="Equation" r:id="rId21" imgW="736560" imgH="177480" progId="Equation.DSMT4">
                      <p:embed/>
                      <p:pic>
                        <p:nvPicPr>
                          <p:cNvPr id="43" name="Object 80">
                            <a:extLst>
                              <a:ext uri="{FF2B5EF4-FFF2-40B4-BE49-F238E27FC236}">
                                <a16:creationId xmlns:a16="http://schemas.microsoft.com/office/drawing/2014/main" id="{06C92073-55B9-4287-B131-EACAA75B10CE}"/>
                              </a:ext>
                            </a:extLst>
                          </p:cNvPr>
                          <p:cNvPicPr>
                            <a:picLocks noChangeAspect="1" noChangeArrowheads="1"/>
                          </p:cNvPicPr>
                          <p:nvPr/>
                        </p:nvPicPr>
                        <p:blipFill>
                          <a:blip r:embed="rId22"/>
                          <a:srcRect/>
                          <a:stretch>
                            <a:fillRect/>
                          </a:stretch>
                        </p:blipFill>
                        <p:spPr bwMode="auto">
                          <a:xfrm>
                            <a:off x="6835224" y="572431"/>
                            <a:ext cx="1754188" cy="423863"/>
                          </a:xfrm>
                          <a:prstGeom prst="rect">
                            <a:avLst/>
                          </a:prstGeom>
                          <a:noFill/>
                        </p:spPr>
                      </p:pic>
                    </p:oleObj>
                  </mc:Fallback>
                </mc:AlternateContent>
              </a:graphicData>
            </a:graphic>
          </p:graphicFrame>
          <p:graphicFrame>
            <p:nvGraphicFramePr>
              <p:cNvPr id="75" name="Object 80">
                <a:extLst>
                  <a:ext uri="{FF2B5EF4-FFF2-40B4-BE49-F238E27FC236}">
                    <a16:creationId xmlns:a16="http://schemas.microsoft.com/office/drawing/2014/main" id="{75767CA2-6548-46E6-B4A2-48266E043CAB}"/>
                  </a:ext>
                </a:extLst>
              </p:cNvPr>
              <p:cNvGraphicFramePr>
                <a:graphicFrameLocks noChangeAspect="1"/>
              </p:cNvGraphicFramePr>
              <p:nvPr>
                <p:extLst>
                  <p:ext uri="{D42A27DB-BD31-4B8C-83A1-F6EECF244321}">
                    <p14:modId xmlns:p14="http://schemas.microsoft.com/office/powerpoint/2010/main" val="3099898533"/>
                  </p:ext>
                </p:extLst>
              </p:nvPr>
            </p:nvGraphicFramePr>
            <p:xfrm>
              <a:off x="6835224" y="115062"/>
              <a:ext cx="2176462" cy="485775"/>
            </p:xfrm>
            <a:graphic>
              <a:graphicData uri="http://schemas.openxmlformats.org/presentationml/2006/ole">
                <mc:AlternateContent xmlns:mc="http://schemas.openxmlformats.org/markup-compatibility/2006">
                  <mc:Choice xmlns:v="urn:schemas-microsoft-com:vml" Requires="v">
                    <p:oleObj spid="_x0000_s331833" name="Equation" r:id="rId23" imgW="914400" imgH="203040" progId="Equation.DSMT4">
                      <p:embed/>
                    </p:oleObj>
                  </mc:Choice>
                  <mc:Fallback>
                    <p:oleObj name="Equation" r:id="rId23" imgW="914400" imgH="203040" progId="Equation.DSMT4">
                      <p:embed/>
                      <p:pic>
                        <p:nvPicPr>
                          <p:cNvPr id="44" name="Object 80">
                            <a:extLst>
                              <a:ext uri="{FF2B5EF4-FFF2-40B4-BE49-F238E27FC236}">
                                <a16:creationId xmlns:a16="http://schemas.microsoft.com/office/drawing/2014/main" id="{AB588E82-A16C-4D57-A7E0-58ED6B47C0E8}"/>
                              </a:ext>
                            </a:extLst>
                          </p:cNvPr>
                          <p:cNvPicPr>
                            <a:picLocks noChangeAspect="1" noChangeArrowheads="1"/>
                          </p:cNvPicPr>
                          <p:nvPr/>
                        </p:nvPicPr>
                        <p:blipFill>
                          <a:blip r:embed="rId24"/>
                          <a:srcRect/>
                          <a:stretch>
                            <a:fillRect/>
                          </a:stretch>
                        </p:blipFill>
                        <p:spPr bwMode="auto">
                          <a:xfrm>
                            <a:off x="6835224" y="115062"/>
                            <a:ext cx="2176462" cy="485775"/>
                          </a:xfrm>
                          <a:prstGeom prst="rect">
                            <a:avLst/>
                          </a:prstGeom>
                          <a:noFill/>
                        </p:spPr>
                      </p:pic>
                    </p:oleObj>
                  </mc:Fallback>
                </mc:AlternateContent>
              </a:graphicData>
            </a:graphic>
          </p:graphicFrame>
          <p:graphicFrame>
            <p:nvGraphicFramePr>
              <p:cNvPr id="76" name="Object 80">
                <a:extLst>
                  <a:ext uri="{FF2B5EF4-FFF2-40B4-BE49-F238E27FC236}">
                    <a16:creationId xmlns:a16="http://schemas.microsoft.com/office/drawing/2014/main" id="{F5384562-6D6D-467A-9E3D-4223DC21260D}"/>
                  </a:ext>
                </a:extLst>
              </p:cNvPr>
              <p:cNvGraphicFramePr>
                <a:graphicFrameLocks noChangeAspect="1"/>
              </p:cNvGraphicFramePr>
              <p:nvPr>
                <p:extLst>
                  <p:ext uri="{D42A27DB-BD31-4B8C-83A1-F6EECF244321}">
                    <p14:modId xmlns:p14="http://schemas.microsoft.com/office/powerpoint/2010/main" val="3895042923"/>
                  </p:ext>
                </p:extLst>
              </p:nvPr>
            </p:nvGraphicFramePr>
            <p:xfrm>
              <a:off x="6795695" y="1019979"/>
              <a:ext cx="2236787" cy="938212"/>
            </p:xfrm>
            <a:graphic>
              <a:graphicData uri="http://schemas.openxmlformats.org/presentationml/2006/ole">
                <mc:AlternateContent xmlns:mc="http://schemas.openxmlformats.org/markup-compatibility/2006">
                  <mc:Choice xmlns:v="urn:schemas-microsoft-com:vml" Requires="v">
                    <p:oleObj spid="_x0000_s331834" name="Equation" r:id="rId25" imgW="939600" imgH="393480" progId="Equation.DSMT4">
                      <p:embed/>
                    </p:oleObj>
                  </mc:Choice>
                  <mc:Fallback>
                    <p:oleObj name="Equation" r:id="rId25" imgW="939600" imgH="393480" progId="Equation.DSMT4">
                      <p:embed/>
                      <p:pic>
                        <p:nvPicPr>
                          <p:cNvPr id="45" name="Object 80">
                            <a:extLst>
                              <a:ext uri="{FF2B5EF4-FFF2-40B4-BE49-F238E27FC236}">
                                <a16:creationId xmlns:a16="http://schemas.microsoft.com/office/drawing/2014/main" id="{9CE433EC-E8FA-4B86-B50D-2ABC627062EF}"/>
                              </a:ext>
                            </a:extLst>
                          </p:cNvPr>
                          <p:cNvPicPr>
                            <a:picLocks noChangeAspect="1" noChangeArrowheads="1"/>
                          </p:cNvPicPr>
                          <p:nvPr/>
                        </p:nvPicPr>
                        <p:blipFill>
                          <a:blip r:embed="rId26"/>
                          <a:srcRect/>
                          <a:stretch>
                            <a:fillRect/>
                          </a:stretch>
                        </p:blipFill>
                        <p:spPr bwMode="auto">
                          <a:xfrm>
                            <a:off x="6795695" y="1019979"/>
                            <a:ext cx="2236787" cy="938212"/>
                          </a:xfrm>
                          <a:prstGeom prst="rect">
                            <a:avLst/>
                          </a:prstGeom>
                          <a:noFill/>
                        </p:spPr>
                      </p:pic>
                    </p:oleObj>
                  </mc:Fallback>
                </mc:AlternateContent>
              </a:graphicData>
            </a:graphic>
          </p:graphicFrame>
        </p:grpSp>
      </p:grpSp>
      <p:sp>
        <p:nvSpPr>
          <p:cNvPr id="35" name="Rectangle 33"/>
          <p:cNvSpPr>
            <a:spLocks noChangeArrowheads="1"/>
          </p:cNvSpPr>
          <p:nvPr/>
        </p:nvSpPr>
        <p:spPr bwMode="auto">
          <a:xfrm>
            <a:off x="3192875" y="4602792"/>
            <a:ext cx="10763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pPr>
              <a:spcBef>
                <a:spcPct val="0"/>
              </a:spcBef>
            </a:pPr>
            <a:r>
              <a:rPr lang="ja-JP" altLang="en-US" dirty="0">
                <a:solidFill>
                  <a:srgbClr val="000000"/>
                </a:solidFill>
                <a:latin typeface="Century" pitchFamily="18" charset="0"/>
                <a:cs typeface="Times New Roman" pitchFamily="18" charset="0"/>
              </a:rPr>
              <a:t>傾き　</a:t>
            </a:r>
            <a:endParaRPr lang="ja-JP" altLang="en-US" dirty="0">
              <a:solidFill>
                <a:srgbClr val="000000"/>
              </a:solidFill>
            </a:endParaRPr>
          </a:p>
        </p:txBody>
      </p:sp>
      <p:graphicFrame>
        <p:nvGraphicFramePr>
          <p:cNvPr id="36" name="Object 34"/>
          <p:cNvGraphicFramePr>
            <a:graphicFrameLocks noChangeAspect="1"/>
          </p:cNvGraphicFramePr>
          <p:nvPr>
            <p:extLst>
              <p:ext uri="{D42A27DB-BD31-4B8C-83A1-F6EECF244321}">
                <p14:modId xmlns:p14="http://schemas.microsoft.com/office/powerpoint/2010/main" val="1600913108"/>
              </p:ext>
            </p:extLst>
          </p:nvPr>
        </p:nvGraphicFramePr>
        <p:xfrm>
          <a:off x="3913898" y="4651375"/>
          <a:ext cx="588963" cy="508000"/>
        </p:xfrm>
        <a:graphic>
          <a:graphicData uri="http://schemas.openxmlformats.org/presentationml/2006/ole">
            <mc:AlternateContent xmlns:mc="http://schemas.openxmlformats.org/markup-compatibility/2006">
              <mc:Choice xmlns:v="urn:schemas-microsoft-com:vml" Requires="v">
                <p:oleObj spid="_x0000_s331835" name="数式" r:id="rId27" imgW="266400" imgH="228600" progId="Equation.3">
                  <p:embed/>
                </p:oleObj>
              </mc:Choice>
              <mc:Fallback>
                <p:oleObj name="数式" r:id="rId27" imgW="266400" imgH="228600" progId="Equation.3">
                  <p:embed/>
                  <p:pic>
                    <p:nvPicPr>
                      <p:cNvPr id="0" name=""/>
                      <p:cNvPicPr>
                        <a:picLocks noChangeAspect="1" noChangeArrowheads="1"/>
                      </p:cNvPicPr>
                      <p:nvPr/>
                    </p:nvPicPr>
                    <p:blipFill>
                      <a:blip r:embed="rId28"/>
                      <a:srcRect/>
                      <a:stretch>
                        <a:fillRect/>
                      </a:stretch>
                    </p:blipFill>
                    <p:spPr bwMode="auto">
                      <a:xfrm>
                        <a:off x="3913898" y="4651375"/>
                        <a:ext cx="588963"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 name="Freeform 111"/>
          <p:cNvSpPr>
            <a:spLocks/>
          </p:cNvSpPr>
          <p:nvPr/>
        </p:nvSpPr>
        <p:spPr bwMode="auto">
          <a:xfrm>
            <a:off x="1011780" y="1268456"/>
            <a:ext cx="3311525" cy="933450"/>
          </a:xfrm>
          <a:custGeom>
            <a:avLst/>
            <a:gdLst>
              <a:gd name="T0" fmla="*/ 0 w 2086"/>
              <a:gd name="T1" fmla="*/ 0 h 588"/>
              <a:gd name="T2" fmla="*/ 290 w 2086"/>
              <a:gd name="T3" fmla="*/ 287 h 588"/>
              <a:gd name="T4" fmla="*/ 677 w 2086"/>
              <a:gd name="T5" fmla="*/ 460 h 588"/>
              <a:gd name="T6" fmla="*/ 1146 w 2086"/>
              <a:gd name="T7" fmla="*/ 559 h 588"/>
              <a:gd name="T8" fmla="*/ 1812 w 2086"/>
              <a:gd name="T9" fmla="*/ 584 h 588"/>
              <a:gd name="T10" fmla="*/ 2086 w 2086"/>
              <a:gd name="T11" fmla="*/ 584 h 588"/>
            </a:gdLst>
            <a:ahLst/>
            <a:cxnLst>
              <a:cxn ang="0">
                <a:pos x="T0" y="T1"/>
              </a:cxn>
              <a:cxn ang="0">
                <a:pos x="T2" y="T3"/>
              </a:cxn>
              <a:cxn ang="0">
                <a:pos x="T4" y="T5"/>
              </a:cxn>
              <a:cxn ang="0">
                <a:pos x="T6" y="T7"/>
              </a:cxn>
              <a:cxn ang="0">
                <a:pos x="T8" y="T9"/>
              </a:cxn>
              <a:cxn ang="0">
                <a:pos x="T10" y="T11"/>
              </a:cxn>
            </a:cxnLst>
            <a:rect l="0" t="0" r="r" b="b"/>
            <a:pathLst>
              <a:path w="2086" h="588">
                <a:moveTo>
                  <a:pt x="0" y="0"/>
                </a:moveTo>
                <a:cubicBezTo>
                  <a:pt x="48" y="48"/>
                  <a:pt x="177" y="210"/>
                  <a:pt x="290" y="287"/>
                </a:cubicBezTo>
                <a:cubicBezTo>
                  <a:pt x="403" y="364"/>
                  <a:pt x="534" y="415"/>
                  <a:pt x="677" y="460"/>
                </a:cubicBezTo>
                <a:cubicBezTo>
                  <a:pt x="820" y="505"/>
                  <a:pt x="957" y="538"/>
                  <a:pt x="1146" y="559"/>
                </a:cubicBezTo>
                <a:cubicBezTo>
                  <a:pt x="1335" y="580"/>
                  <a:pt x="1655" y="580"/>
                  <a:pt x="1812" y="584"/>
                </a:cubicBezTo>
                <a:cubicBezTo>
                  <a:pt x="1969" y="588"/>
                  <a:pt x="2041" y="584"/>
                  <a:pt x="2086" y="584"/>
                </a:cubicBezTo>
              </a:path>
            </a:pathLst>
          </a:custGeom>
          <a:noFill/>
          <a:ln w="28575" cap="flat" cmpd="sng">
            <a:solidFill>
              <a:srgbClr val="3399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i="1">
              <a:solidFill>
                <a:srgbClr val="000000"/>
              </a:solidFill>
            </a:endParaRPr>
          </a:p>
        </p:txBody>
      </p:sp>
      <p:sp>
        <p:nvSpPr>
          <p:cNvPr id="41" name="Freeform 2"/>
          <p:cNvSpPr>
            <a:spLocks/>
          </p:cNvSpPr>
          <p:nvPr/>
        </p:nvSpPr>
        <p:spPr bwMode="auto">
          <a:xfrm>
            <a:off x="1014955" y="4132249"/>
            <a:ext cx="3395088" cy="2010973"/>
          </a:xfrm>
          <a:custGeom>
            <a:avLst/>
            <a:gdLst>
              <a:gd name="T0" fmla="*/ 0 w 2132"/>
              <a:gd name="T1" fmla="*/ 150 h 734"/>
              <a:gd name="T2" fmla="*/ 198 w 2132"/>
              <a:gd name="T3" fmla="*/ 51 h 734"/>
              <a:gd name="T4" fmla="*/ 469 w 2132"/>
              <a:gd name="T5" fmla="*/ 2 h 734"/>
              <a:gd name="T6" fmla="*/ 739 w 2132"/>
              <a:gd name="T7" fmla="*/ 37 h 734"/>
              <a:gd name="T8" fmla="*/ 1046 w 2132"/>
              <a:gd name="T9" fmla="*/ 154 h 734"/>
              <a:gd name="T10" fmla="*/ 1369 w 2132"/>
              <a:gd name="T11" fmla="*/ 319 h 734"/>
              <a:gd name="T12" fmla="*/ 1681 w 2132"/>
              <a:gd name="T13" fmla="*/ 487 h 734"/>
              <a:gd name="T14" fmla="*/ 2132 w 2132"/>
              <a:gd name="T15" fmla="*/ 734 h 7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32" h="734">
                <a:moveTo>
                  <a:pt x="0" y="150"/>
                </a:moveTo>
                <a:cubicBezTo>
                  <a:pt x="33" y="132"/>
                  <a:pt x="120" y="76"/>
                  <a:pt x="198" y="51"/>
                </a:cubicBezTo>
                <a:cubicBezTo>
                  <a:pt x="276" y="26"/>
                  <a:pt x="379" y="4"/>
                  <a:pt x="469" y="2"/>
                </a:cubicBezTo>
                <a:cubicBezTo>
                  <a:pt x="559" y="0"/>
                  <a:pt x="643" y="12"/>
                  <a:pt x="739" y="37"/>
                </a:cubicBezTo>
                <a:cubicBezTo>
                  <a:pt x="835" y="62"/>
                  <a:pt x="941" y="107"/>
                  <a:pt x="1046" y="154"/>
                </a:cubicBezTo>
                <a:cubicBezTo>
                  <a:pt x="1151" y="201"/>
                  <a:pt x="1263" y="264"/>
                  <a:pt x="1369" y="319"/>
                </a:cubicBezTo>
                <a:cubicBezTo>
                  <a:pt x="1475" y="374"/>
                  <a:pt x="1554" y="418"/>
                  <a:pt x="1681" y="487"/>
                </a:cubicBezTo>
                <a:cubicBezTo>
                  <a:pt x="1808" y="556"/>
                  <a:pt x="2038" y="683"/>
                  <a:pt x="2132" y="734"/>
                </a:cubicBezTo>
              </a:path>
            </a:pathLst>
          </a:custGeom>
          <a:noFill/>
          <a:ln w="28575" cap="flat" cmpd="sng">
            <a:solidFill>
              <a:srgbClr val="3399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i="1">
              <a:solidFill>
                <a:srgbClr val="000000"/>
              </a:solidFill>
            </a:endParaRPr>
          </a:p>
        </p:txBody>
      </p:sp>
      <p:sp>
        <p:nvSpPr>
          <p:cNvPr id="42" name="Line 3"/>
          <p:cNvSpPr>
            <a:spLocks noChangeShapeType="1"/>
          </p:cNvSpPr>
          <p:nvPr/>
        </p:nvSpPr>
        <p:spPr bwMode="auto">
          <a:xfrm>
            <a:off x="1805660" y="3615718"/>
            <a:ext cx="2655899" cy="2566141"/>
          </a:xfrm>
          <a:prstGeom prst="line">
            <a:avLst/>
          </a:prstGeom>
          <a:noFill/>
          <a:ln w="2857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i="1">
              <a:solidFill>
                <a:srgbClr val="000000"/>
              </a:solidFill>
            </a:endParaRPr>
          </a:p>
        </p:txBody>
      </p:sp>
      <p:graphicFrame>
        <p:nvGraphicFramePr>
          <p:cNvPr id="44" name="Object 5"/>
          <p:cNvGraphicFramePr>
            <a:graphicFrameLocks noChangeAspect="1"/>
          </p:cNvGraphicFramePr>
          <p:nvPr>
            <p:extLst>
              <p:ext uri="{D42A27DB-BD31-4B8C-83A1-F6EECF244321}">
                <p14:modId xmlns:p14="http://schemas.microsoft.com/office/powerpoint/2010/main" val="80621896"/>
              </p:ext>
            </p:extLst>
          </p:nvPr>
        </p:nvGraphicFramePr>
        <p:xfrm>
          <a:off x="602205" y="1027156"/>
          <a:ext cx="350838" cy="496887"/>
        </p:xfrm>
        <a:graphic>
          <a:graphicData uri="http://schemas.openxmlformats.org/presentationml/2006/ole">
            <mc:AlternateContent xmlns:mc="http://schemas.openxmlformats.org/markup-compatibility/2006">
              <mc:Choice xmlns:v="urn:schemas-microsoft-com:vml" Requires="v">
                <p:oleObj spid="_x0000_s331836" name="数式" r:id="rId29" imgW="177480" imgH="228600" progId="Equation.3">
                  <p:embed/>
                </p:oleObj>
              </mc:Choice>
              <mc:Fallback>
                <p:oleObj name="数式" r:id="rId29" imgW="177480" imgH="228600" progId="Equation.3">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02205" y="1027156"/>
                        <a:ext cx="350838" cy="496887"/>
                      </a:xfrm>
                      <a:prstGeom prst="rect">
                        <a:avLst/>
                      </a:prstGeom>
                      <a:solidFill>
                        <a:srgbClr val="FFFFFF"/>
                      </a:solidFill>
                    </p:spPr>
                  </p:pic>
                </p:oleObj>
              </mc:Fallback>
            </mc:AlternateContent>
          </a:graphicData>
        </a:graphic>
      </p:graphicFrame>
      <p:sp>
        <p:nvSpPr>
          <p:cNvPr id="45" name="Line 7"/>
          <p:cNvSpPr>
            <a:spLocks noChangeShapeType="1"/>
          </p:cNvSpPr>
          <p:nvPr/>
        </p:nvSpPr>
        <p:spPr bwMode="auto">
          <a:xfrm flipV="1">
            <a:off x="1011780" y="2203493"/>
            <a:ext cx="3255963" cy="0"/>
          </a:xfrm>
          <a:prstGeom prst="line">
            <a:avLst/>
          </a:prstGeom>
          <a:noFill/>
          <a:ln w="28575">
            <a:solidFill>
              <a:schemeClr val="accent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i="1">
              <a:solidFill>
                <a:srgbClr val="000000"/>
              </a:solidFill>
            </a:endParaRPr>
          </a:p>
        </p:txBody>
      </p:sp>
      <p:graphicFrame>
        <p:nvGraphicFramePr>
          <p:cNvPr id="47" name="Object 9"/>
          <p:cNvGraphicFramePr>
            <a:graphicFrameLocks noChangeAspect="1"/>
          </p:cNvGraphicFramePr>
          <p:nvPr>
            <p:extLst>
              <p:ext uri="{D42A27DB-BD31-4B8C-83A1-F6EECF244321}">
                <p14:modId xmlns:p14="http://schemas.microsoft.com/office/powerpoint/2010/main" val="691315160"/>
              </p:ext>
            </p:extLst>
          </p:nvPr>
        </p:nvGraphicFramePr>
        <p:xfrm>
          <a:off x="663945" y="647939"/>
          <a:ext cx="250825" cy="303212"/>
        </p:xfrm>
        <a:graphic>
          <a:graphicData uri="http://schemas.openxmlformats.org/presentationml/2006/ole">
            <mc:AlternateContent xmlns:mc="http://schemas.openxmlformats.org/markup-compatibility/2006">
              <mc:Choice xmlns:v="urn:schemas-microsoft-com:vml" Requires="v">
                <p:oleObj spid="_x0000_s331837" name="数式" r:id="rId31" imgW="126835" imgH="139518" progId="Equation.3">
                  <p:embed/>
                </p:oleObj>
              </mc:Choice>
              <mc:Fallback>
                <p:oleObj name="数式" r:id="rId31" imgW="126835" imgH="139518" progId="Equation.3">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663945" y="647939"/>
                        <a:ext cx="250825" cy="303212"/>
                      </a:xfrm>
                      <a:prstGeom prst="rect">
                        <a:avLst/>
                      </a:prstGeom>
                      <a:solidFill>
                        <a:srgbClr val="FFFFFF"/>
                      </a:solidFill>
                    </p:spPr>
                  </p:pic>
                </p:oleObj>
              </mc:Fallback>
            </mc:AlternateContent>
          </a:graphicData>
        </a:graphic>
      </p:graphicFrame>
      <p:graphicFrame>
        <p:nvGraphicFramePr>
          <p:cNvPr id="48" name="Object 10"/>
          <p:cNvGraphicFramePr>
            <a:graphicFrameLocks noChangeAspect="1"/>
          </p:cNvGraphicFramePr>
          <p:nvPr>
            <p:extLst>
              <p:ext uri="{D42A27DB-BD31-4B8C-83A1-F6EECF244321}">
                <p14:modId xmlns:p14="http://schemas.microsoft.com/office/powerpoint/2010/main" val="2654117495"/>
              </p:ext>
            </p:extLst>
          </p:nvPr>
        </p:nvGraphicFramePr>
        <p:xfrm>
          <a:off x="612781" y="3400894"/>
          <a:ext cx="269875" cy="304800"/>
        </p:xfrm>
        <a:graphic>
          <a:graphicData uri="http://schemas.openxmlformats.org/presentationml/2006/ole">
            <mc:AlternateContent xmlns:mc="http://schemas.openxmlformats.org/markup-compatibility/2006">
              <mc:Choice xmlns:v="urn:schemas-microsoft-com:vml" Requires="v">
                <p:oleObj spid="_x0000_s331838" name="数式" r:id="rId33" imgW="139700" imgH="139700" progId="Equation.3">
                  <p:embed/>
                </p:oleObj>
              </mc:Choice>
              <mc:Fallback>
                <p:oleObj name="数式" r:id="rId33" imgW="139700" imgH="139700" progId="Equation.3">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12781" y="3400894"/>
                        <a:ext cx="269875" cy="304800"/>
                      </a:xfrm>
                      <a:prstGeom prst="rect">
                        <a:avLst/>
                      </a:prstGeom>
                      <a:solidFill>
                        <a:srgbClr val="FFFFFF"/>
                      </a:solidFill>
                    </p:spPr>
                  </p:pic>
                </p:oleObj>
              </mc:Fallback>
            </mc:AlternateContent>
          </a:graphicData>
        </a:graphic>
      </p:graphicFrame>
      <p:graphicFrame>
        <p:nvGraphicFramePr>
          <p:cNvPr id="50" name="Object 12"/>
          <p:cNvGraphicFramePr>
            <a:graphicFrameLocks noChangeAspect="1"/>
          </p:cNvGraphicFramePr>
          <p:nvPr>
            <p:extLst>
              <p:ext uri="{D42A27DB-BD31-4B8C-83A1-F6EECF244321}">
                <p14:modId xmlns:p14="http://schemas.microsoft.com/office/powerpoint/2010/main" val="132402426"/>
              </p:ext>
            </p:extLst>
          </p:nvPr>
        </p:nvGraphicFramePr>
        <p:xfrm>
          <a:off x="4290504" y="5141844"/>
          <a:ext cx="211137" cy="358775"/>
        </p:xfrm>
        <a:graphic>
          <a:graphicData uri="http://schemas.openxmlformats.org/presentationml/2006/ole">
            <mc:AlternateContent xmlns:mc="http://schemas.openxmlformats.org/markup-compatibility/2006">
              <mc:Choice xmlns:v="urn:schemas-microsoft-com:vml" Requires="v">
                <p:oleObj spid="_x0000_s331839" name="数式" r:id="rId35" imgW="101468" imgH="164885" progId="Equation.3">
                  <p:embed/>
                </p:oleObj>
              </mc:Choice>
              <mc:Fallback>
                <p:oleObj name="数式" r:id="rId35" imgW="101468" imgH="164885" progId="Equation.3">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290504" y="5141844"/>
                        <a:ext cx="211137"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 name="Line 14"/>
          <p:cNvSpPr>
            <a:spLocks noChangeShapeType="1"/>
          </p:cNvSpPr>
          <p:nvPr/>
        </p:nvSpPr>
        <p:spPr bwMode="auto">
          <a:xfrm flipH="1">
            <a:off x="1011780" y="764088"/>
            <a:ext cx="0" cy="2017750"/>
          </a:xfrm>
          <a:prstGeom prst="line">
            <a:avLst/>
          </a:prstGeom>
          <a:noFill/>
          <a:ln w="28575">
            <a:solidFill>
              <a:srgbClr val="00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i="1">
              <a:solidFill>
                <a:srgbClr val="000000"/>
              </a:solidFill>
            </a:endParaRPr>
          </a:p>
        </p:txBody>
      </p:sp>
      <p:sp>
        <p:nvSpPr>
          <p:cNvPr id="52" name="Line 15"/>
          <p:cNvSpPr>
            <a:spLocks noChangeShapeType="1"/>
          </p:cNvSpPr>
          <p:nvPr/>
        </p:nvSpPr>
        <p:spPr bwMode="auto">
          <a:xfrm>
            <a:off x="722855" y="1844718"/>
            <a:ext cx="3600450" cy="0"/>
          </a:xfrm>
          <a:prstGeom prst="line">
            <a:avLst/>
          </a:prstGeom>
          <a:noFill/>
          <a:ln w="28575">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i="1">
              <a:solidFill>
                <a:srgbClr val="000000"/>
              </a:solidFill>
            </a:endParaRPr>
          </a:p>
        </p:txBody>
      </p:sp>
      <p:sp>
        <p:nvSpPr>
          <p:cNvPr id="54" name="Line 17"/>
          <p:cNvSpPr>
            <a:spLocks noChangeShapeType="1"/>
          </p:cNvSpPr>
          <p:nvPr/>
        </p:nvSpPr>
        <p:spPr bwMode="auto">
          <a:xfrm flipV="1">
            <a:off x="702934" y="5535007"/>
            <a:ext cx="3744912" cy="0"/>
          </a:xfrm>
          <a:prstGeom prst="line">
            <a:avLst/>
          </a:prstGeom>
          <a:noFill/>
          <a:ln w="28575">
            <a:solidFill>
              <a:srgbClr val="00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i="1">
              <a:solidFill>
                <a:srgbClr val="000000"/>
              </a:solidFill>
            </a:endParaRPr>
          </a:p>
        </p:txBody>
      </p:sp>
      <p:graphicFrame>
        <p:nvGraphicFramePr>
          <p:cNvPr id="55" name="Object 18"/>
          <p:cNvGraphicFramePr>
            <a:graphicFrameLocks noChangeAspect="1"/>
          </p:cNvGraphicFramePr>
          <p:nvPr>
            <p:extLst>
              <p:ext uri="{D42A27DB-BD31-4B8C-83A1-F6EECF244321}">
                <p14:modId xmlns:p14="http://schemas.microsoft.com/office/powerpoint/2010/main" val="1927268915"/>
              </p:ext>
            </p:extLst>
          </p:nvPr>
        </p:nvGraphicFramePr>
        <p:xfrm>
          <a:off x="617558" y="4246214"/>
          <a:ext cx="344488" cy="500062"/>
        </p:xfrm>
        <a:graphic>
          <a:graphicData uri="http://schemas.openxmlformats.org/presentationml/2006/ole">
            <mc:AlternateContent xmlns:mc="http://schemas.openxmlformats.org/markup-compatibility/2006">
              <mc:Choice xmlns:v="urn:schemas-microsoft-com:vml" Requires="v">
                <p:oleObj spid="_x0000_s331840" name="数式" r:id="rId37" imgW="177480" imgH="228600" progId="Equation.3">
                  <p:embed/>
                </p:oleObj>
              </mc:Choice>
              <mc:Fallback>
                <p:oleObj name="数式" r:id="rId37" imgW="177480" imgH="228600" progId="Equation.3">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17558" y="4246214"/>
                        <a:ext cx="344488" cy="500062"/>
                      </a:xfrm>
                      <a:prstGeom prst="rect">
                        <a:avLst/>
                      </a:prstGeom>
                      <a:solidFill>
                        <a:srgbClr val="FFFFFF"/>
                      </a:solidFill>
                    </p:spPr>
                  </p:pic>
                </p:oleObj>
              </mc:Fallback>
            </mc:AlternateContent>
          </a:graphicData>
        </a:graphic>
      </p:graphicFrame>
      <p:graphicFrame>
        <p:nvGraphicFramePr>
          <p:cNvPr id="56" name="Object 19"/>
          <p:cNvGraphicFramePr>
            <a:graphicFrameLocks noChangeAspect="1"/>
          </p:cNvGraphicFramePr>
          <p:nvPr>
            <p:extLst>
              <p:ext uri="{D42A27DB-BD31-4B8C-83A1-F6EECF244321}">
                <p14:modId xmlns:p14="http://schemas.microsoft.com/office/powerpoint/2010/main" val="3746211064"/>
              </p:ext>
            </p:extLst>
          </p:nvPr>
        </p:nvGraphicFramePr>
        <p:xfrm>
          <a:off x="722855" y="1809271"/>
          <a:ext cx="273050" cy="385763"/>
        </p:xfrm>
        <a:graphic>
          <a:graphicData uri="http://schemas.openxmlformats.org/presentationml/2006/ole">
            <mc:AlternateContent xmlns:mc="http://schemas.openxmlformats.org/markup-compatibility/2006">
              <mc:Choice xmlns:v="urn:schemas-microsoft-com:vml" Requires="v">
                <p:oleObj spid="_x0000_s331841" name="数式" r:id="rId39" imgW="126720" imgH="177480" progId="Equation.3">
                  <p:embed/>
                </p:oleObj>
              </mc:Choice>
              <mc:Fallback>
                <p:oleObj name="数式" r:id="rId39" imgW="126720" imgH="177480" progId="Equation.3">
                  <p:embed/>
                  <p:pic>
                    <p:nvPicPr>
                      <p:cNvPr id="0" name=""/>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722855" y="1809271"/>
                        <a:ext cx="273050" cy="385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7" name="Object 20"/>
          <p:cNvGraphicFramePr>
            <a:graphicFrameLocks noChangeAspect="1"/>
          </p:cNvGraphicFramePr>
          <p:nvPr>
            <p:extLst>
              <p:ext uri="{D42A27DB-BD31-4B8C-83A1-F6EECF244321}">
                <p14:modId xmlns:p14="http://schemas.microsoft.com/office/powerpoint/2010/main" val="752475574"/>
              </p:ext>
            </p:extLst>
          </p:nvPr>
        </p:nvGraphicFramePr>
        <p:xfrm>
          <a:off x="684219" y="5547886"/>
          <a:ext cx="273050" cy="385763"/>
        </p:xfrm>
        <a:graphic>
          <a:graphicData uri="http://schemas.openxmlformats.org/presentationml/2006/ole">
            <mc:AlternateContent xmlns:mc="http://schemas.openxmlformats.org/markup-compatibility/2006">
              <mc:Choice xmlns:v="urn:schemas-microsoft-com:vml" Requires="v">
                <p:oleObj spid="_x0000_s331842" name="数式" r:id="rId41" imgW="126720" imgH="177480" progId="Equation.3">
                  <p:embed/>
                </p:oleObj>
              </mc:Choice>
              <mc:Fallback>
                <p:oleObj name="数式" r:id="rId41" imgW="126720" imgH="177480" progId="Equation.3">
                  <p:embed/>
                  <p:pic>
                    <p:nvPicPr>
                      <p:cNvPr id="0" name=""/>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684219" y="5547886"/>
                        <a:ext cx="273050" cy="385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8" name="Object 21"/>
          <p:cNvGraphicFramePr>
            <a:graphicFrameLocks noChangeAspect="1"/>
          </p:cNvGraphicFramePr>
          <p:nvPr>
            <p:extLst>
              <p:ext uri="{D42A27DB-BD31-4B8C-83A1-F6EECF244321}">
                <p14:modId xmlns:p14="http://schemas.microsoft.com/office/powerpoint/2010/main" val="828445139"/>
              </p:ext>
            </p:extLst>
          </p:nvPr>
        </p:nvGraphicFramePr>
        <p:xfrm>
          <a:off x="400707" y="1975397"/>
          <a:ext cx="588963" cy="508000"/>
        </p:xfrm>
        <a:graphic>
          <a:graphicData uri="http://schemas.openxmlformats.org/presentationml/2006/ole">
            <mc:AlternateContent xmlns:mc="http://schemas.openxmlformats.org/markup-compatibility/2006">
              <mc:Choice xmlns:v="urn:schemas-microsoft-com:vml" Requires="v">
                <p:oleObj spid="_x0000_s331843" name="数式" r:id="rId43" imgW="266400" imgH="228600" progId="Equation.3">
                  <p:embed/>
                </p:oleObj>
              </mc:Choice>
              <mc:Fallback>
                <p:oleObj name="数式" r:id="rId43" imgW="266400" imgH="228600" progId="Equation.3">
                  <p:embed/>
                  <p:pic>
                    <p:nvPicPr>
                      <p:cNvPr id="0" name=""/>
                      <p:cNvPicPr>
                        <a:picLocks noChangeAspect="1" noChangeArrowheads="1"/>
                      </p:cNvPicPr>
                      <p:nvPr/>
                    </p:nvPicPr>
                    <p:blipFill>
                      <a:blip r:embed="rId44"/>
                      <a:srcRect/>
                      <a:stretch>
                        <a:fillRect/>
                      </a:stretch>
                    </p:blipFill>
                    <p:spPr bwMode="auto">
                      <a:xfrm>
                        <a:off x="400707" y="1975397"/>
                        <a:ext cx="588963"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1" name="Line 14"/>
          <p:cNvSpPr>
            <a:spLocks noChangeShapeType="1"/>
          </p:cNvSpPr>
          <p:nvPr/>
        </p:nvSpPr>
        <p:spPr bwMode="auto">
          <a:xfrm flipH="1">
            <a:off x="1011780" y="3580327"/>
            <a:ext cx="0" cy="2781836"/>
          </a:xfrm>
          <a:prstGeom prst="line">
            <a:avLst/>
          </a:prstGeom>
          <a:noFill/>
          <a:ln w="28575">
            <a:solidFill>
              <a:srgbClr val="000000"/>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i="1">
              <a:solidFill>
                <a:srgbClr val="000000"/>
              </a:solidFill>
            </a:endParaRPr>
          </a:p>
        </p:txBody>
      </p:sp>
      <p:sp>
        <p:nvSpPr>
          <p:cNvPr id="86" name="Line 172"/>
          <p:cNvSpPr>
            <a:spLocks noChangeShapeType="1"/>
          </p:cNvSpPr>
          <p:nvPr/>
        </p:nvSpPr>
        <p:spPr bwMode="auto">
          <a:xfrm flipV="1">
            <a:off x="5358486" y="4187015"/>
            <a:ext cx="0" cy="287337"/>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i="1">
              <a:solidFill>
                <a:srgbClr val="000000"/>
              </a:solidFill>
            </a:endParaRPr>
          </a:p>
        </p:txBody>
      </p:sp>
      <p:sp>
        <p:nvSpPr>
          <p:cNvPr id="87" name="Line 173"/>
          <p:cNvSpPr>
            <a:spLocks noChangeShapeType="1"/>
          </p:cNvSpPr>
          <p:nvPr/>
        </p:nvSpPr>
        <p:spPr bwMode="auto">
          <a:xfrm flipV="1">
            <a:off x="5518824" y="4191777"/>
            <a:ext cx="0" cy="287338"/>
          </a:xfrm>
          <a:prstGeom prst="line">
            <a:avLst/>
          </a:prstGeom>
          <a:noFill/>
          <a:ln w="5715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i="1">
              <a:solidFill>
                <a:srgbClr val="000000"/>
              </a:solidFill>
            </a:endParaRPr>
          </a:p>
        </p:txBody>
      </p:sp>
      <p:sp>
        <p:nvSpPr>
          <p:cNvPr id="89" name="Line 176"/>
          <p:cNvSpPr>
            <a:spLocks noChangeShapeType="1"/>
          </p:cNvSpPr>
          <p:nvPr/>
        </p:nvSpPr>
        <p:spPr bwMode="auto">
          <a:xfrm flipV="1">
            <a:off x="5402936" y="5123640"/>
            <a:ext cx="0" cy="358775"/>
          </a:xfrm>
          <a:prstGeom prst="line">
            <a:avLst/>
          </a:prstGeom>
          <a:noFill/>
          <a:ln w="5715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i="1">
              <a:solidFill>
                <a:srgbClr val="000000"/>
              </a:solidFill>
            </a:endParaRPr>
          </a:p>
        </p:txBody>
      </p:sp>
      <p:sp>
        <p:nvSpPr>
          <p:cNvPr id="90" name="Line 177"/>
          <p:cNvSpPr>
            <a:spLocks noChangeShapeType="1"/>
          </p:cNvSpPr>
          <p:nvPr/>
        </p:nvSpPr>
        <p:spPr bwMode="auto">
          <a:xfrm flipV="1">
            <a:off x="5402936" y="5626877"/>
            <a:ext cx="0" cy="358775"/>
          </a:xfrm>
          <a:prstGeom prst="line">
            <a:avLst/>
          </a:prstGeom>
          <a:noFill/>
          <a:ln w="5715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i="1">
              <a:solidFill>
                <a:srgbClr val="000000"/>
              </a:solidFill>
            </a:endParaRPr>
          </a:p>
        </p:txBody>
      </p:sp>
      <p:sp>
        <p:nvSpPr>
          <p:cNvPr id="91" name="Oval 178"/>
          <p:cNvSpPr>
            <a:spLocks noChangeArrowheads="1"/>
          </p:cNvSpPr>
          <p:nvPr/>
        </p:nvSpPr>
        <p:spPr bwMode="auto">
          <a:xfrm>
            <a:off x="5060036" y="4450438"/>
            <a:ext cx="215900" cy="215900"/>
          </a:xfrm>
          <a:prstGeom prst="ellipse">
            <a:avLst/>
          </a:prstGeom>
          <a:solidFill>
            <a:srgbClr val="FFCC66"/>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bodyPr>
          <a:lstStyle/>
          <a:p>
            <a:endParaRPr lang="ja-JP" altLang="en-US" i="1">
              <a:solidFill>
                <a:srgbClr val="000000"/>
              </a:solidFill>
            </a:endParaRPr>
          </a:p>
        </p:txBody>
      </p:sp>
      <p:sp>
        <p:nvSpPr>
          <p:cNvPr id="93" name="Line 17"/>
          <p:cNvSpPr>
            <a:spLocks noChangeShapeType="1"/>
          </p:cNvSpPr>
          <p:nvPr/>
        </p:nvSpPr>
        <p:spPr bwMode="auto">
          <a:xfrm flipV="1">
            <a:off x="1053130" y="4533058"/>
            <a:ext cx="3744912" cy="0"/>
          </a:xfrm>
          <a:prstGeom prst="line">
            <a:avLst/>
          </a:prstGeom>
          <a:noFill/>
          <a:ln w="12700">
            <a:solidFill>
              <a:srgbClr val="000000"/>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i="1">
              <a:solidFill>
                <a:srgbClr val="000000"/>
              </a:solidFill>
            </a:endParaRPr>
          </a:p>
        </p:txBody>
      </p:sp>
      <p:sp>
        <p:nvSpPr>
          <p:cNvPr id="94" name="Line 17"/>
          <p:cNvSpPr>
            <a:spLocks noChangeShapeType="1"/>
          </p:cNvSpPr>
          <p:nvPr/>
        </p:nvSpPr>
        <p:spPr bwMode="auto">
          <a:xfrm flipV="1">
            <a:off x="1043402" y="4129360"/>
            <a:ext cx="3744912" cy="0"/>
          </a:xfrm>
          <a:prstGeom prst="line">
            <a:avLst/>
          </a:prstGeom>
          <a:noFill/>
          <a:ln w="12700">
            <a:solidFill>
              <a:srgbClr val="000000"/>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i="1">
              <a:solidFill>
                <a:srgbClr val="000000"/>
              </a:solidFill>
            </a:endParaRPr>
          </a:p>
        </p:txBody>
      </p:sp>
      <p:sp>
        <p:nvSpPr>
          <p:cNvPr id="98" name="Rectangle 35"/>
          <p:cNvSpPr>
            <a:spLocks noChangeArrowheads="1"/>
          </p:cNvSpPr>
          <p:nvPr/>
        </p:nvSpPr>
        <p:spPr bwMode="auto">
          <a:xfrm>
            <a:off x="0" y="0"/>
            <a:ext cx="12446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000000"/>
                </a:solidFill>
              </a:rPr>
              <a:t>グラフ</a:t>
            </a:r>
          </a:p>
        </p:txBody>
      </p:sp>
      <p:graphicFrame>
        <p:nvGraphicFramePr>
          <p:cNvPr id="49" name="Object 11"/>
          <p:cNvGraphicFramePr>
            <a:graphicFrameLocks noChangeAspect="1"/>
          </p:cNvGraphicFramePr>
          <p:nvPr>
            <p:extLst>
              <p:ext uri="{D42A27DB-BD31-4B8C-83A1-F6EECF244321}">
                <p14:modId xmlns:p14="http://schemas.microsoft.com/office/powerpoint/2010/main" val="3895983375"/>
              </p:ext>
            </p:extLst>
          </p:nvPr>
        </p:nvGraphicFramePr>
        <p:xfrm>
          <a:off x="4107405" y="1412918"/>
          <a:ext cx="217488" cy="358775"/>
        </p:xfrm>
        <a:graphic>
          <a:graphicData uri="http://schemas.openxmlformats.org/presentationml/2006/ole">
            <mc:AlternateContent xmlns:mc="http://schemas.openxmlformats.org/markup-compatibility/2006">
              <mc:Choice xmlns:v="urn:schemas-microsoft-com:vml" Requires="v">
                <p:oleObj spid="_x0000_s331844" name="数式" r:id="rId45" imgW="101468" imgH="164885" progId="Equation.3">
                  <p:embed/>
                </p:oleObj>
              </mc:Choice>
              <mc:Fallback>
                <p:oleObj name="数式" r:id="rId45" imgW="101468" imgH="164885" progId="Equation.3">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107405" y="1412918"/>
                        <a:ext cx="217488"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 name="AutoShape 211"/>
          <p:cNvSpPr>
            <a:spLocks noChangeArrowheads="1"/>
          </p:cNvSpPr>
          <p:nvPr/>
        </p:nvSpPr>
        <p:spPr bwMode="auto">
          <a:xfrm>
            <a:off x="2404997" y="2455101"/>
            <a:ext cx="2299460" cy="549275"/>
          </a:xfrm>
          <a:prstGeom prst="wedgeRoundRectCallout">
            <a:avLst>
              <a:gd name="adj1" fmla="val 93979"/>
              <a:gd name="adj2" fmla="val 82152"/>
              <a:gd name="adj3" fmla="val 16667"/>
            </a:avLst>
          </a:prstGeom>
          <a:solidFill>
            <a:srgbClr val="FFF0DC"/>
          </a:solidFill>
          <a:ln w="28575" algn="ctr">
            <a:solidFill>
              <a:srgbClr val="FFF0DC"/>
            </a:solid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2400" dirty="0">
                <a:solidFill>
                  <a:srgbClr val="B44600"/>
                </a:solidFill>
              </a:rPr>
              <a:t>定数</a:t>
            </a:r>
            <a:r>
              <a:rPr lang="en-US" altLang="ja-JP" sz="2400" dirty="0">
                <a:solidFill>
                  <a:srgbClr val="B44600"/>
                </a:solidFill>
              </a:rPr>
              <a:t>+</a:t>
            </a:r>
            <a:r>
              <a:rPr lang="ja-JP" altLang="en-US" sz="2400" dirty="0">
                <a:solidFill>
                  <a:srgbClr val="B44600"/>
                </a:solidFill>
              </a:rPr>
              <a:t>指数関数</a:t>
            </a:r>
          </a:p>
        </p:txBody>
      </p:sp>
      <p:sp>
        <p:nvSpPr>
          <p:cNvPr id="97" name="AutoShape 211"/>
          <p:cNvSpPr>
            <a:spLocks noChangeArrowheads="1"/>
          </p:cNvSpPr>
          <p:nvPr/>
        </p:nvSpPr>
        <p:spPr bwMode="auto">
          <a:xfrm>
            <a:off x="2417523" y="3281820"/>
            <a:ext cx="2349564" cy="549275"/>
          </a:xfrm>
          <a:prstGeom prst="wedgeRoundRectCallout">
            <a:avLst>
              <a:gd name="adj1" fmla="val 90487"/>
              <a:gd name="adj2" fmla="val 24040"/>
              <a:gd name="adj3" fmla="val 16667"/>
            </a:avLst>
          </a:prstGeom>
          <a:solidFill>
            <a:srgbClr val="FFF0DC"/>
          </a:solidFill>
          <a:ln w="28575" algn="ctr">
            <a:solidFill>
              <a:srgbClr val="FFF0DC"/>
            </a:solid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2400" dirty="0">
                <a:solidFill>
                  <a:srgbClr val="B44600"/>
                </a:solidFill>
              </a:rPr>
              <a:t>直線</a:t>
            </a:r>
            <a:r>
              <a:rPr lang="en-US" altLang="ja-JP" sz="2400" dirty="0">
                <a:solidFill>
                  <a:srgbClr val="B44600"/>
                </a:solidFill>
              </a:rPr>
              <a:t>+</a:t>
            </a:r>
            <a:r>
              <a:rPr lang="ja-JP" altLang="en-US" sz="2400" dirty="0">
                <a:solidFill>
                  <a:srgbClr val="B44600"/>
                </a:solidFill>
              </a:rPr>
              <a:t>指数関数</a:t>
            </a:r>
          </a:p>
        </p:txBody>
      </p:sp>
      <p:sp>
        <p:nvSpPr>
          <p:cNvPr id="78" name="AutoShape 211">
            <a:extLst>
              <a:ext uri="{FF2B5EF4-FFF2-40B4-BE49-F238E27FC236}">
                <a16:creationId xmlns:a16="http://schemas.microsoft.com/office/drawing/2014/main" id="{B20E8F0D-59F6-4257-A2EC-1BD07B98E679}"/>
              </a:ext>
            </a:extLst>
          </p:cNvPr>
          <p:cNvSpPr>
            <a:spLocks noChangeArrowheads="1"/>
          </p:cNvSpPr>
          <p:nvPr/>
        </p:nvSpPr>
        <p:spPr bwMode="auto">
          <a:xfrm>
            <a:off x="5987043" y="5730239"/>
            <a:ext cx="3024633" cy="631923"/>
          </a:xfrm>
          <a:prstGeom prst="wedgeRoundRectCallout">
            <a:avLst>
              <a:gd name="adj1" fmla="val -65617"/>
              <a:gd name="adj2" fmla="val 1843"/>
              <a:gd name="adj3" fmla="val 16667"/>
            </a:avLst>
          </a:prstGeom>
          <a:solidFill>
            <a:srgbClr val="FFF0DC"/>
          </a:solidFill>
          <a:ln w="28575" algn="ctr">
            <a:solidFill>
              <a:srgbClr val="FFF0DC"/>
            </a:solidFill>
            <a:miter lim="800000"/>
            <a:headEnd/>
            <a:tailEnd/>
          </a:ln>
          <a:effectLst>
            <a:outerShdw blurRad="50800" dist="38100" dir="2700000" algn="tl" rotWithShape="0">
              <a:prstClr val="black">
                <a:alpha val="40000"/>
              </a:prstClr>
            </a:outerShdw>
          </a:effectLst>
        </p:spPr>
        <p:txBody>
          <a:bodyPr wrap="none" anchor="ctr"/>
          <a:lstStyle/>
          <a:p>
            <a:pPr algn="ctr"/>
            <a:r>
              <a:rPr lang="ja-JP" altLang="en-US" sz="2400" dirty="0">
                <a:solidFill>
                  <a:srgbClr val="B44600"/>
                </a:solidFill>
              </a:rPr>
              <a:t>等速度運動に近づく</a:t>
            </a:r>
          </a:p>
        </p:txBody>
      </p:sp>
    </p:spTree>
    <p:extLst>
      <p:ext uri="{BB962C8B-B14F-4D97-AF65-F5344CB8AC3E}">
        <p14:creationId xmlns:p14="http://schemas.microsoft.com/office/powerpoint/2010/main" val="174548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9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64" presetClass="path" presetSubtype="0" decel="50000" fill="hold" grpId="1" nodeType="clickEffect">
                                  <p:stCondLst>
                                    <p:cond delay="0"/>
                                  </p:stCondLst>
                                  <p:childTnLst>
                                    <p:animMotion origin="layout" path="M 5.55556E-7 7.40741E-7 L 5.55556E-7 -0.06296 " pathEditMode="relative" rAng="0" ptsTypes="AA">
                                      <p:cBhvr>
                                        <p:cTn id="86" dur="500" fill="hold"/>
                                        <p:tgtEl>
                                          <p:spTgt spid="91"/>
                                        </p:tgtEl>
                                        <p:attrNameLst>
                                          <p:attrName>ppt_x</p:attrName>
                                          <p:attrName>ppt_y</p:attrName>
                                        </p:attrNameLst>
                                      </p:cBhvr>
                                      <p:rCtr x="0" y="-3148"/>
                                    </p:animMotion>
                                  </p:childTnLst>
                                </p:cTn>
                              </p:par>
                            </p:childTnLst>
                          </p:cTn>
                        </p:par>
                        <p:par>
                          <p:cTn id="87" fill="hold">
                            <p:stCondLst>
                              <p:cond delay="500"/>
                            </p:stCondLst>
                            <p:childTnLst>
                              <p:par>
                                <p:cTn id="88" presetID="42" presetClass="path" presetSubtype="0" accel="50000" fill="hold" grpId="2" nodeType="afterEffect">
                                  <p:stCondLst>
                                    <p:cond delay="0"/>
                                  </p:stCondLst>
                                  <p:childTnLst>
                                    <p:animMotion origin="layout" path="M 1.66667E-6 -0.06296 L -0.00087 0.23033 " pathEditMode="relative" rAng="0" ptsTypes="AA">
                                      <p:cBhvr>
                                        <p:cTn id="89" dur="2000" fill="hold"/>
                                        <p:tgtEl>
                                          <p:spTgt spid="91"/>
                                        </p:tgtEl>
                                        <p:attrNameLst>
                                          <p:attrName>ppt_x</p:attrName>
                                          <p:attrName>ppt_y</p:attrName>
                                        </p:attrNameLst>
                                      </p:cBhvr>
                                      <p:rCtr x="-52" y="14653"/>
                                    </p:animMotion>
                                  </p:childTnLst>
                                </p:cTn>
                              </p:par>
                              <p:par>
                                <p:cTn id="90" presetID="1" presetClass="entr" presetSubtype="0" fill="hold" grpId="0" nodeType="withEffect">
                                  <p:stCondLst>
                                    <p:cond delay="0"/>
                                  </p:stCondLst>
                                  <p:childTnLst>
                                    <p:set>
                                      <p:cBhvr>
                                        <p:cTn id="91" dur="1" fill="hold">
                                          <p:stCondLst>
                                            <p:cond delay="0"/>
                                          </p:stCondLst>
                                        </p:cTn>
                                        <p:tgtEl>
                                          <p:spTgt spid="86"/>
                                        </p:tgtEl>
                                        <p:attrNameLst>
                                          <p:attrName>style.visibility</p:attrName>
                                        </p:attrNameLst>
                                      </p:cBhvr>
                                      <p:to>
                                        <p:strVal val="visible"/>
                                      </p:to>
                                    </p:set>
                                  </p:childTnLst>
                                </p:cTn>
                              </p:par>
                              <p:par>
                                <p:cTn id="92" presetID="1" presetClass="entr" presetSubtype="0" fill="hold" grpId="0" nodeType="withEffect">
                                  <p:stCondLst>
                                    <p:cond delay="500"/>
                                  </p:stCondLst>
                                  <p:childTnLst>
                                    <p:set>
                                      <p:cBhvr>
                                        <p:cTn id="93" dur="1" fill="hold">
                                          <p:stCondLst>
                                            <p:cond delay="0"/>
                                          </p:stCondLst>
                                        </p:cTn>
                                        <p:tgtEl>
                                          <p:spTgt spid="87"/>
                                        </p:tgtEl>
                                        <p:attrNameLst>
                                          <p:attrName>style.visibility</p:attrName>
                                        </p:attrNameLst>
                                      </p:cBhvr>
                                      <p:to>
                                        <p:strVal val="visible"/>
                                      </p:to>
                                    </p:set>
                                  </p:childTnLst>
                                </p:cTn>
                              </p:par>
                              <p:par>
                                <p:cTn id="94" presetID="1" presetClass="entr" presetSubtype="0" fill="hold" grpId="0" nodeType="withEffect">
                                  <p:stCondLst>
                                    <p:cond delay="1500"/>
                                  </p:stCondLst>
                                  <p:childTnLst>
                                    <p:set>
                                      <p:cBhvr>
                                        <p:cTn id="95" dur="1" fill="hold">
                                          <p:stCondLst>
                                            <p:cond delay="0"/>
                                          </p:stCondLst>
                                        </p:cTn>
                                        <p:tgtEl>
                                          <p:spTgt spid="89"/>
                                        </p:tgtEl>
                                        <p:attrNameLst>
                                          <p:attrName>style.visibility</p:attrName>
                                        </p:attrNameLst>
                                      </p:cBhvr>
                                      <p:to>
                                        <p:strVal val="visible"/>
                                      </p:to>
                                    </p:set>
                                  </p:childTnLst>
                                </p:cTn>
                              </p:par>
                              <p:par>
                                <p:cTn id="96" presetID="1" presetClass="entr" presetSubtype="0" fill="hold" grpId="0" nodeType="withEffect">
                                  <p:stCondLst>
                                    <p:cond delay="2000"/>
                                  </p:stCondLst>
                                  <p:childTnLst>
                                    <p:set>
                                      <p:cBhvr>
                                        <p:cTn id="97" dur="1" fill="hold">
                                          <p:stCondLst>
                                            <p:cond delay="0"/>
                                          </p:stCondLst>
                                        </p:cTn>
                                        <p:tgtEl>
                                          <p:spTgt spid="90"/>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35" grpId="0"/>
      <p:bldP spid="40" grpId="0" animBg="1"/>
      <p:bldP spid="41" grpId="0" animBg="1"/>
      <p:bldP spid="42" grpId="0" animBg="1"/>
      <p:bldP spid="45" grpId="0" animBg="1"/>
      <p:bldP spid="51" grpId="0" animBg="1"/>
      <p:bldP spid="52" grpId="0" animBg="1"/>
      <p:bldP spid="54" grpId="0" animBg="1"/>
      <p:bldP spid="81" grpId="0" animBg="1"/>
      <p:bldP spid="86" grpId="0" animBg="1"/>
      <p:bldP spid="87" grpId="0" animBg="1"/>
      <p:bldP spid="89" grpId="0" animBg="1"/>
      <p:bldP spid="90" grpId="0" animBg="1"/>
      <p:bldP spid="91" grpId="0" animBg="1"/>
      <p:bldP spid="91" grpId="1" animBg="1"/>
      <p:bldP spid="91" grpId="2" animBg="1"/>
      <p:bldP spid="93" grpId="0" animBg="1"/>
      <p:bldP spid="94" grpId="0" animBg="1"/>
      <p:bldP spid="98" grpId="0"/>
      <p:bldP spid="64" grpId="0" animBg="1"/>
      <p:bldP spid="97" grpId="0" animBg="1"/>
      <p:bldP spid="7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a:extLst>
              <a:ext uri="{FF2B5EF4-FFF2-40B4-BE49-F238E27FC236}">
                <a16:creationId xmlns:a16="http://schemas.microsoft.com/office/drawing/2014/main" id="{94766637-6718-49BD-8D9B-15668691DEDB}"/>
              </a:ext>
            </a:extLst>
          </p:cNvPr>
          <p:cNvGraphicFramePr>
            <a:graphicFrameLocks/>
          </p:cNvGraphicFramePr>
          <p:nvPr>
            <p:extLst>
              <p:ext uri="{D42A27DB-BD31-4B8C-83A1-F6EECF244321}">
                <p14:modId xmlns:p14="http://schemas.microsoft.com/office/powerpoint/2010/main" val="1176370379"/>
              </p:ext>
            </p:extLst>
          </p:nvPr>
        </p:nvGraphicFramePr>
        <p:xfrm>
          <a:off x="3457575" y="885826"/>
          <a:ext cx="3457574" cy="4800600"/>
        </p:xfrm>
        <a:graphic>
          <a:graphicData uri="http://schemas.openxmlformats.org/drawingml/2006/chart">
            <c:chart xmlns:c="http://schemas.openxmlformats.org/drawingml/2006/chart" xmlns:r="http://schemas.openxmlformats.org/officeDocument/2006/relationships" r:id="rId4"/>
          </a:graphicData>
        </a:graphic>
      </p:graphicFrame>
      <p:pic>
        <p:nvPicPr>
          <p:cNvPr id="7" name="BDB0FCC6">
            <a:hlinkClick r:id="" action="ppaction://media"/>
            <a:extLst>
              <a:ext uri="{FF2B5EF4-FFF2-40B4-BE49-F238E27FC236}">
                <a16:creationId xmlns:a16="http://schemas.microsoft.com/office/drawing/2014/main" id="{166BC1D4-7B3F-4664-9424-E6E70176B1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96850"/>
            <a:ext cx="3457575" cy="6146800"/>
          </a:xfrm>
          <a:prstGeom prst="rect">
            <a:avLst/>
          </a:prstGeom>
        </p:spPr>
      </p:pic>
    </p:spTree>
    <p:extLst>
      <p:ext uri="{BB962C8B-B14F-4D97-AF65-F5344CB8AC3E}">
        <p14:creationId xmlns:p14="http://schemas.microsoft.com/office/powerpoint/2010/main" val="400802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childTnLst>
        </p:cTn>
      </p:par>
    </p:tnLst>
    <p:bldLst>
      <p:bldGraphic spid="5" grpId="0">
        <p:bldAsOne/>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a:extLst>
              <a:ext uri="{FF2B5EF4-FFF2-40B4-BE49-F238E27FC236}">
                <a16:creationId xmlns:a16="http://schemas.microsoft.com/office/drawing/2014/main" id="{94766637-6718-49BD-8D9B-15668691DEDB}"/>
              </a:ext>
            </a:extLst>
          </p:cNvPr>
          <p:cNvGraphicFramePr>
            <a:graphicFrameLocks/>
          </p:cNvGraphicFramePr>
          <p:nvPr>
            <p:extLst>
              <p:ext uri="{D42A27DB-BD31-4B8C-83A1-F6EECF244321}">
                <p14:modId xmlns:p14="http://schemas.microsoft.com/office/powerpoint/2010/main" val="4254169228"/>
              </p:ext>
            </p:extLst>
          </p:nvPr>
        </p:nvGraphicFramePr>
        <p:xfrm>
          <a:off x="3457575" y="923926"/>
          <a:ext cx="5514976" cy="4762500"/>
        </p:xfrm>
        <a:graphic>
          <a:graphicData uri="http://schemas.openxmlformats.org/drawingml/2006/chart">
            <c:chart xmlns:c="http://schemas.openxmlformats.org/drawingml/2006/chart" xmlns:r="http://schemas.openxmlformats.org/officeDocument/2006/relationships" r:id="rId4"/>
          </a:graphicData>
        </a:graphic>
      </p:graphicFrame>
      <p:pic>
        <p:nvPicPr>
          <p:cNvPr id="8" name="F6C69677">
            <a:hlinkClick r:id="" action="ppaction://media"/>
            <a:extLst>
              <a:ext uri="{FF2B5EF4-FFF2-40B4-BE49-F238E27FC236}">
                <a16:creationId xmlns:a16="http://schemas.microsoft.com/office/drawing/2014/main" id="{6B369C67-1523-49E7-A4B6-12CA1CDD86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419100"/>
            <a:ext cx="3457575" cy="6146800"/>
          </a:xfrm>
          <a:prstGeom prst="rect">
            <a:avLst/>
          </a:prstGeom>
        </p:spPr>
      </p:pic>
    </p:spTree>
    <p:extLst>
      <p:ext uri="{BB962C8B-B14F-4D97-AF65-F5344CB8AC3E}">
        <p14:creationId xmlns:p14="http://schemas.microsoft.com/office/powerpoint/2010/main" val="206282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8"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childTnLst>
        </p:cTn>
      </p:par>
    </p:tnLst>
    <p:bldLst>
      <p:bldGraphic spid="5"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7" name="Rectangle 7"/>
          <p:cNvSpPr>
            <a:spLocks noGrp="1" noChangeArrowheads="1"/>
          </p:cNvSpPr>
          <p:nvPr>
            <p:ph type="title"/>
          </p:nvPr>
        </p:nvSpPr>
        <p:spPr>
          <a:xfrm>
            <a:off x="0" y="0"/>
            <a:ext cx="1962364" cy="549275"/>
          </a:xfrm>
        </p:spPr>
        <p:txBody>
          <a:bodyPr/>
          <a:lstStyle/>
          <a:p>
            <a:pPr algn="l"/>
            <a:r>
              <a:rPr lang="ja-JP" altLang="en-US" sz="2800" dirty="0">
                <a:solidFill>
                  <a:srgbClr val="3333FF"/>
                </a:solidFill>
              </a:rPr>
              <a:t>課題演習</a:t>
            </a:r>
          </a:p>
        </p:txBody>
      </p:sp>
      <p:grpSp>
        <p:nvGrpSpPr>
          <p:cNvPr id="5" name="グループ化 4">
            <a:extLst>
              <a:ext uri="{FF2B5EF4-FFF2-40B4-BE49-F238E27FC236}">
                <a16:creationId xmlns:a16="http://schemas.microsoft.com/office/drawing/2014/main" id="{4D545DEF-4DA2-42EC-8479-09AD11C5B21E}"/>
              </a:ext>
            </a:extLst>
          </p:cNvPr>
          <p:cNvGrpSpPr/>
          <p:nvPr/>
        </p:nvGrpSpPr>
        <p:grpSpPr>
          <a:xfrm>
            <a:off x="4755609" y="487025"/>
            <a:ext cx="4079500" cy="5906707"/>
            <a:chOff x="4507992" y="402018"/>
            <a:chExt cx="4224528" cy="5906707"/>
          </a:xfrm>
        </p:grpSpPr>
        <p:sp>
          <p:nvSpPr>
            <p:cNvPr id="3" name="正方形/長方形 2">
              <a:extLst>
                <a:ext uri="{FF2B5EF4-FFF2-40B4-BE49-F238E27FC236}">
                  <a16:creationId xmlns:a16="http://schemas.microsoft.com/office/drawing/2014/main" id="{6201F0F7-70E7-4A61-99F6-0E97165482BB}"/>
                </a:ext>
              </a:extLst>
            </p:cNvPr>
            <p:cNvSpPr/>
            <p:nvPr/>
          </p:nvSpPr>
          <p:spPr bwMode="auto">
            <a:xfrm>
              <a:off x="4507992" y="402018"/>
              <a:ext cx="4224528" cy="5906707"/>
            </a:xfrm>
            <a:prstGeom prst="rect">
              <a:avLst/>
            </a:prstGeom>
            <a:solidFill>
              <a:schemeClr val="bg1"/>
            </a:soli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spAutoFit/>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1" lang="ja-JP" altLang="en-US" sz="2800" b="0" i="0" u="none" strike="noStrike" cap="none" normalizeH="0" baseline="0">
                <a:ln>
                  <a:noFill/>
                </a:ln>
                <a:solidFill>
                  <a:schemeClr val="tx1"/>
                </a:solidFill>
                <a:effectLst/>
                <a:latin typeface="Times New Roman" pitchFamily="18" charset="0"/>
                <a:ea typeface="ＭＳ Ｐゴシック" pitchFamily="50" charset="-128"/>
              </a:endParaRPr>
            </a:p>
          </p:txBody>
        </p:sp>
        <p:sp>
          <p:nvSpPr>
            <p:cNvPr id="4" name="正方形/長方形 3">
              <a:extLst>
                <a:ext uri="{FF2B5EF4-FFF2-40B4-BE49-F238E27FC236}">
                  <a16:creationId xmlns:a16="http://schemas.microsoft.com/office/drawing/2014/main" id="{C720D230-B7C6-4AA4-ABB5-471A59B78E30}"/>
                </a:ext>
              </a:extLst>
            </p:cNvPr>
            <p:cNvSpPr/>
            <p:nvPr/>
          </p:nvSpPr>
          <p:spPr>
            <a:xfrm>
              <a:off x="6839053" y="402018"/>
              <a:ext cx="1893467" cy="400110"/>
            </a:xfrm>
            <a:prstGeom prst="rect">
              <a:avLst/>
            </a:prstGeom>
          </p:spPr>
          <p:txBody>
            <a:bodyPr wrap="none">
              <a:spAutoFit/>
            </a:bodyPr>
            <a:lstStyle/>
            <a:p>
              <a:r>
                <a:rPr lang="ja-JP" altLang="en-US" sz="2000" dirty="0"/>
                <a:t>学籍番号、氏名</a:t>
              </a:r>
            </a:p>
          </p:txBody>
        </p:sp>
        <p:sp>
          <p:nvSpPr>
            <p:cNvPr id="7" name="正方形/長方形 6">
              <a:extLst>
                <a:ext uri="{FF2B5EF4-FFF2-40B4-BE49-F238E27FC236}">
                  <a16:creationId xmlns:a16="http://schemas.microsoft.com/office/drawing/2014/main" id="{FC7DF161-5803-44B7-88BD-EA7C407A925A}"/>
                </a:ext>
              </a:extLst>
            </p:cNvPr>
            <p:cNvSpPr/>
            <p:nvPr/>
          </p:nvSpPr>
          <p:spPr>
            <a:xfrm>
              <a:off x="4507992" y="402018"/>
              <a:ext cx="1434565" cy="400110"/>
            </a:xfrm>
            <a:prstGeom prst="rect">
              <a:avLst/>
            </a:prstGeom>
          </p:spPr>
          <p:txBody>
            <a:bodyPr wrap="none">
              <a:spAutoFit/>
            </a:bodyPr>
            <a:lstStyle/>
            <a:p>
              <a:r>
                <a:rPr lang="ja-JP" altLang="en-US" sz="2000" dirty="0"/>
                <a:t>第</a:t>
              </a:r>
              <a:r>
                <a:rPr lang="en-US" altLang="ja-JP" sz="2000" dirty="0"/>
                <a:t>2</a:t>
              </a:r>
              <a:r>
                <a:rPr lang="ja-JP" altLang="en-US" sz="2000" dirty="0"/>
                <a:t>回課題</a:t>
              </a:r>
            </a:p>
          </p:txBody>
        </p:sp>
        <p:sp>
          <p:nvSpPr>
            <p:cNvPr id="8" name="正方形/長方形 7">
              <a:extLst>
                <a:ext uri="{FF2B5EF4-FFF2-40B4-BE49-F238E27FC236}">
                  <a16:creationId xmlns:a16="http://schemas.microsoft.com/office/drawing/2014/main" id="{886761C0-8762-4340-AC59-60F6FEEAE148}"/>
                </a:ext>
              </a:extLst>
            </p:cNvPr>
            <p:cNvSpPr/>
            <p:nvPr/>
          </p:nvSpPr>
          <p:spPr>
            <a:xfrm>
              <a:off x="4507992" y="802128"/>
              <a:ext cx="324030" cy="400110"/>
            </a:xfrm>
            <a:prstGeom prst="rect">
              <a:avLst/>
            </a:prstGeom>
          </p:spPr>
          <p:txBody>
            <a:bodyPr wrap="none">
              <a:spAutoFit/>
            </a:bodyPr>
            <a:lstStyle/>
            <a:p>
              <a:r>
                <a:rPr lang="en-US" altLang="ja-JP" sz="2000" dirty="0"/>
                <a:t>1</a:t>
              </a:r>
              <a:endParaRPr lang="ja-JP" altLang="en-US" sz="2000" dirty="0"/>
            </a:p>
          </p:txBody>
        </p:sp>
        <p:sp>
          <p:nvSpPr>
            <p:cNvPr id="10" name="正方形/長方形 9">
              <a:extLst>
                <a:ext uri="{FF2B5EF4-FFF2-40B4-BE49-F238E27FC236}">
                  <a16:creationId xmlns:a16="http://schemas.microsoft.com/office/drawing/2014/main" id="{CC2839CF-C402-4D45-A970-4A997CB3E864}"/>
                </a:ext>
              </a:extLst>
            </p:cNvPr>
            <p:cNvSpPr/>
            <p:nvPr/>
          </p:nvSpPr>
          <p:spPr>
            <a:xfrm>
              <a:off x="4507992" y="3187395"/>
              <a:ext cx="324030" cy="400110"/>
            </a:xfrm>
            <a:prstGeom prst="rect">
              <a:avLst/>
            </a:prstGeom>
          </p:spPr>
          <p:txBody>
            <a:bodyPr wrap="none">
              <a:spAutoFit/>
            </a:bodyPr>
            <a:lstStyle/>
            <a:p>
              <a:r>
                <a:rPr lang="en-US" altLang="ja-JP" sz="2000" dirty="0"/>
                <a:t>2</a:t>
              </a:r>
              <a:endParaRPr lang="ja-JP" altLang="en-US" sz="2000" dirty="0"/>
            </a:p>
          </p:txBody>
        </p:sp>
        <p:sp>
          <p:nvSpPr>
            <p:cNvPr id="13" name="正方形/長方形 12">
              <a:extLst>
                <a:ext uri="{FF2B5EF4-FFF2-40B4-BE49-F238E27FC236}">
                  <a16:creationId xmlns:a16="http://schemas.microsoft.com/office/drawing/2014/main" id="{E051290D-7EC1-43EE-9DF3-7AFC51EDA5D9}"/>
                </a:ext>
              </a:extLst>
            </p:cNvPr>
            <p:cNvSpPr/>
            <p:nvPr/>
          </p:nvSpPr>
          <p:spPr>
            <a:xfrm>
              <a:off x="4507992" y="5248656"/>
              <a:ext cx="456829" cy="400110"/>
            </a:xfrm>
            <a:prstGeom prst="rect">
              <a:avLst/>
            </a:prstGeom>
          </p:spPr>
          <p:txBody>
            <a:bodyPr wrap="none">
              <a:spAutoFit/>
            </a:bodyPr>
            <a:lstStyle/>
            <a:p>
              <a:r>
                <a:rPr lang="en-US" altLang="ja-JP" sz="2000" dirty="0"/>
                <a:t>3. </a:t>
              </a:r>
              <a:endParaRPr lang="ja-JP" altLang="en-US" sz="2000" dirty="0"/>
            </a:p>
          </p:txBody>
        </p:sp>
      </p:grpSp>
      <p:sp>
        <p:nvSpPr>
          <p:cNvPr id="14" name="Rectangle 100">
            <a:extLst>
              <a:ext uri="{FF2B5EF4-FFF2-40B4-BE49-F238E27FC236}">
                <a16:creationId xmlns:a16="http://schemas.microsoft.com/office/drawing/2014/main" id="{8268B289-141E-4BD2-B93A-2F850B139C54}"/>
              </a:ext>
            </a:extLst>
          </p:cNvPr>
          <p:cNvSpPr>
            <a:spLocks noChangeArrowheads="1"/>
          </p:cNvSpPr>
          <p:nvPr/>
        </p:nvSpPr>
        <p:spPr bwMode="auto">
          <a:xfrm>
            <a:off x="133823" y="487025"/>
            <a:ext cx="4350681"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spcBef>
                <a:spcPts val="0"/>
              </a:spcBef>
            </a:pPr>
            <a:r>
              <a:rPr lang="en-US" altLang="ja-JP" sz="2400" dirty="0"/>
              <a:t>Course Power </a:t>
            </a:r>
            <a:r>
              <a:rPr lang="ja-JP" altLang="en-US" sz="2400" dirty="0"/>
              <a:t>本講義サイトの</a:t>
            </a:r>
            <a:endParaRPr lang="en-US" altLang="ja-JP" sz="2400" dirty="0"/>
          </a:p>
          <a:p>
            <a:pPr>
              <a:spcBef>
                <a:spcPts val="0"/>
              </a:spcBef>
            </a:pPr>
            <a:r>
              <a:rPr lang="ja-JP" altLang="en-US" sz="2400" dirty="0"/>
              <a:t>「レポート　課題」のフォームに</a:t>
            </a:r>
            <a:endParaRPr lang="en-US" altLang="ja-JP" sz="2400" dirty="0"/>
          </a:p>
          <a:p>
            <a:pPr>
              <a:spcBef>
                <a:spcPts val="0"/>
              </a:spcBef>
            </a:pPr>
            <a:r>
              <a:rPr lang="ja-JP" altLang="en-US" sz="2400" dirty="0"/>
              <a:t>添付した課題を</a:t>
            </a:r>
            <a:r>
              <a:rPr lang="en-US" altLang="ja-JP" sz="2400" dirty="0"/>
              <a:t>download</a:t>
            </a:r>
            <a:r>
              <a:rPr lang="ja-JP" altLang="en-US" sz="2400" dirty="0"/>
              <a:t>し、</a:t>
            </a:r>
            <a:endParaRPr lang="en-US" altLang="ja-JP" sz="2400" dirty="0"/>
          </a:p>
          <a:p>
            <a:pPr>
              <a:spcBef>
                <a:spcPts val="0"/>
              </a:spcBef>
            </a:pPr>
            <a:r>
              <a:rPr lang="ja-JP" altLang="en-US" sz="2400" dirty="0"/>
              <a:t>問題の回答</a:t>
            </a:r>
            <a:r>
              <a:rPr lang="en-US" altLang="ja-JP" sz="2400" dirty="0">
                <a:solidFill>
                  <a:srgbClr val="9933FF"/>
                </a:solidFill>
              </a:rPr>
              <a:t>(</a:t>
            </a:r>
            <a:r>
              <a:rPr lang="ja-JP" altLang="en-US" sz="2400" u="sng" dirty="0">
                <a:solidFill>
                  <a:srgbClr val="9933FF"/>
                </a:solidFill>
              </a:rPr>
              <a:t>導出過程を含む</a:t>
            </a:r>
            <a:r>
              <a:rPr lang="en-US" altLang="ja-JP" sz="2400" dirty="0">
                <a:solidFill>
                  <a:srgbClr val="9933FF"/>
                </a:solidFill>
              </a:rPr>
              <a:t>)</a:t>
            </a:r>
            <a:r>
              <a:rPr lang="ja-JP" altLang="en-US" sz="2400" dirty="0"/>
              <a:t>を右図のように</a:t>
            </a:r>
            <a:r>
              <a:rPr lang="en-US" altLang="ja-JP" sz="2400" dirty="0"/>
              <a:t>1</a:t>
            </a:r>
            <a:r>
              <a:rPr lang="ja-JP" altLang="en-US" sz="2400" dirty="0"/>
              <a:t>枚の用紙に書き、学籍番号、氏名、問題番号を明記し、</a:t>
            </a:r>
            <a:r>
              <a:rPr lang="en-US" altLang="ja-JP" sz="2400" dirty="0"/>
              <a:t>scanner</a:t>
            </a:r>
            <a:r>
              <a:rPr lang="ja-JP" altLang="en-US" sz="2400" dirty="0"/>
              <a:t>又は</a:t>
            </a:r>
            <a:r>
              <a:rPr lang="en-US" altLang="ja-JP" sz="2400" dirty="0"/>
              <a:t>camera</a:t>
            </a:r>
            <a:r>
              <a:rPr lang="ja-JP" altLang="en-US" sz="2400" dirty="0"/>
              <a:t>で撮り</a:t>
            </a:r>
            <a:r>
              <a:rPr lang="en-US" altLang="ja-JP" sz="2400" dirty="0">
                <a:solidFill>
                  <a:srgbClr val="9933FF"/>
                </a:solidFill>
              </a:rPr>
              <a:t>(</a:t>
            </a:r>
            <a:r>
              <a:rPr lang="ja-JP" altLang="en-US" sz="2400" dirty="0">
                <a:solidFill>
                  <a:srgbClr val="9933FF"/>
                </a:solidFill>
              </a:rPr>
              <a:t>十分鮮明なものとすること</a:t>
            </a:r>
            <a:r>
              <a:rPr lang="en-US" altLang="ja-JP" sz="2400" dirty="0">
                <a:solidFill>
                  <a:srgbClr val="9933FF"/>
                </a:solidFill>
              </a:rPr>
              <a:t>)</a:t>
            </a:r>
            <a:r>
              <a:rPr lang="ja-JP" altLang="en-US" sz="2400" dirty="0"/>
              <a:t>、</a:t>
            </a:r>
            <a:r>
              <a:rPr lang="en-US" altLang="ja-JP" sz="2400" dirty="0"/>
              <a:t>jpg</a:t>
            </a:r>
            <a:r>
              <a:rPr lang="ja-JP" altLang="en-US" sz="2400" dirty="0"/>
              <a:t>又は</a:t>
            </a:r>
            <a:r>
              <a:rPr lang="en-US" altLang="ja-JP" sz="2400" dirty="0"/>
              <a:t>pdf</a:t>
            </a:r>
            <a:r>
              <a:rPr lang="ja-JP" altLang="en-US" sz="2400" dirty="0"/>
              <a:t>の形式の</a:t>
            </a:r>
            <a:r>
              <a:rPr lang="en-US" altLang="ja-JP" sz="2400" dirty="0"/>
              <a:t>file</a:t>
            </a:r>
            <a:r>
              <a:rPr lang="ja-JP" altLang="en-US" sz="2400" dirty="0"/>
              <a:t>を作り、</a:t>
            </a:r>
            <a:r>
              <a:rPr lang="en-US" altLang="ja-JP" sz="2400" dirty="0"/>
              <a:t>Course</a:t>
            </a:r>
            <a:r>
              <a:rPr lang="ja-JP" altLang="en-US" sz="2400" dirty="0"/>
              <a:t> </a:t>
            </a:r>
            <a:r>
              <a:rPr lang="en-US" altLang="ja-JP" sz="2400" dirty="0"/>
              <a:t>Power</a:t>
            </a:r>
            <a:r>
              <a:rPr lang="ja-JP" altLang="en-US" sz="2400" dirty="0"/>
              <a:t>に</a:t>
            </a:r>
            <a:r>
              <a:rPr lang="en-US" altLang="ja-JP" sz="2400" dirty="0"/>
              <a:t>upload</a:t>
            </a:r>
            <a:r>
              <a:rPr lang="ja-JP" altLang="en-US" sz="2400" dirty="0"/>
              <a:t>して提出してください。</a:t>
            </a:r>
            <a:endParaRPr lang="en-US" altLang="ja-JP" sz="2400" dirty="0"/>
          </a:p>
          <a:p>
            <a:pPr>
              <a:spcBef>
                <a:spcPts val="0"/>
              </a:spcBef>
            </a:pPr>
            <a:r>
              <a:rPr lang="ja-JP" altLang="en-US" sz="2400" dirty="0">
                <a:solidFill>
                  <a:srgbClr val="9933FF"/>
                </a:solidFill>
              </a:rPr>
              <a:t>締切　授業終了時　本日</a:t>
            </a:r>
            <a:r>
              <a:rPr lang="en-US" altLang="ja-JP" sz="2400" dirty="0">
                <a:solidFill>
                  <a:srgbClr val="9933FF"/>
                </a:solidFill>
              </a:rPr>
              <a:t>4:40</a:t>
            </a:r>
          </a:p>
          <a:p>
            <a:pPr>
              <a:spcBef>
                <a:spcPts val="0"/>
              </a:spcBef>
            </a:pPr>
            <a:r>
              <a:rPr lang="en-US" altLang="ja-JP" sz="2400" dirty="0">
                <a:solidFill>
                  <a:srgbClr val="9933FF"/>
                </a:solidFill>
              </a:rPr>
              <a:t>4:30</a:t>
            </a:r>
            <a:r>
              <a:rPr lang="ja-JP" altLang="en-US" sz="2400" dirty="0">
                <a:solidFill>
                  <a:srgbClr val="9933FF"/>
                </a:solidFill>
              </a:rPr>
              <a:t>以降は未完成でも提出すること。出席の確認にもなります。</a:t>
            </a:r>
            <a:endParaRPr lang="en-US" altLang="ja-JP" sz="2400" dirty="0">
              <a:solidFill>
                <a:srgbClr val="9900CC"/>
              </a:solidFill>
            </a:endParaRPr>
          </a:p>
          <a:p>
            <a:pPr>
              <a:spcBef>
                <a:spcPts val="0"/>
              </a:spcBef>
            </a:pPr>
            <a:r>
              <a:rPr lang="en-US" altLang="ja-JP" sz="2400" dirty="0">
                <a:solidFill>
                  <a:srgbClr val="9900FF"/>
                </a:solidFill>
              </a:rPr>
              <a:t>2~3</a:t>
            </a:r>
            <a:r>
              <a:rPr lang="ja-JP" altLang="en-US" sz="2400" dirty="0">
                <a:solidFill>
                  <a:srgbClr val="9900FF"/>
                </a:solidFill>
              </a:rPr>
              <a:t>日で評価しますので、再提出の指示があった場合は再チャレンジレポートを提出してください。</a:t>
            </a:r>
            <a:endParaRPr lang="en-US" altLang="ja-JP" sz="2400" dirty="0">
              <a:solidFill>
                <a:srgbClr val="9900FF"/>
              </a:solidFill>
            </a:endParaRPr>
          </a:p>
        </p:txBody>
      </p:sp>
    </p:spTree>
    <p:extLst>
      <p:ext uri="{BB962C8B-B14F-4D97-AF65-F5344CB8AC3E}">
        <p14:creationId xmlns:p14="http://schemas.microsoft.com/office/powerpoint/2010/main" val="26697525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0F8F88CA-F31F-4769-89A4-0ACACC271F9B}"/>
              </a:ext>
            </a:extLst>
          </p:cNvPr>
          <p:cNvSpPr/>
          <p:nvPr/>
        </p:nvSpPr>
        <p:spPr>
          <a:xfrm rot="21600000">
            <a:off x="0" y="0"/>
            <a:ext cx="2032925" cy="523220"/>
          </a:xfrm>
          <a:prstGeom prst="rect">
            <a:avLst/>
          </a:prstGeom>
        </p:spPr>
        <p:txBody>
          <a:bodyPr wrap="square">
            <a:spAutoFit/>
          </a:bodyPr>
          <a:lstStyle/>
          <a:p>
            <a:pPr algn="just">
              <a:spcBef>
                <a:spcPts val="0"/>
              </a:spcBef>
              <a:spcAft>
                <a:spcPts val="0"/>
              </a:spcAft>
            </a:pPr>
            <a:r>
              <a:rPr lang="ja-JP" altLang="en-US" kern="100" dirty="0">
                <a:solidFill>
                  <a:srgbClr val="0000FF"/>
                </a:solidFill>
                <a:latin typeface="+mn-ea"/>
                <a:ea typeface="+mn-ea"/>
                <a:cs typeface="Times New Roman" panose="02020603050405020304" pitchFamily="18" charset="0"/>
              </a:rPr>
              <a:t>第</a:t>
            </a:r>
            <a:r>
              <a:rPr lang="en-US" altLang="ja-JP" kern="100" dirty="0">
                <a:solidFill>
                  <a:srgbClr val="0000FF"/>
                </a:solidFill>
                <a:latin typeface="+mn-ea"/>
                <a:ea typeface="+mn-ea"/>
                <a:cs typeface="Times New Roman" panose="02020603050405020304" pitchFamily="18" charset="0"/>
              </a:rPr>
              <a:t>4</a:t>
            </a:r>
            <a:r>
              <a:rPr lang="ja-JP" altLang="en-US" kern="100" dirty="0">
                <a:solidFill>
                  <a:srgbClr val="0000FF"/>
                </a:solidFill>
                <a:latin typeface="+mn-ea"/>
                <a:ea typeface="+mn-ea"/>
                <a:cs typeface="Times New Roman" panose="02020603050405020304" pitchFamily="18" charset="0"/>
              </a:rPr>
              <a:t>回課題 　</a:t>
            </a:r>
            <a:endParaRPr lang="ja-JP" altLang="en-US" kern="100" dirty="0">
              <a:ea typeface="ＭＳ 明朝" panose="02020609040205080304" pitchFamily="17" charset="-128"/>
              <a:cs typeface="Times New Roman" panose="02020603050405020304" pitchFamily="18" charset="0"/>
            </a:endParaRPr>
          </a:p>
        </p:txBody>
      </p:sp>
      <p:sp>
        <p:nvSpPr>
          <p:cNvPr id="16" name="Rectangle 73">
            <a:extLst>
              <a:ext uri="{FF2B5EF4-FFF2-40B4-BE49-F238E27FC236}">
                <a16:creationId xmlns:a16="http://schemas.microsoft.com/office/drawing/2014/main" id="{B08BA1AF-FD66-4C20-B621-5DB2DB353375}"/>
              </a:ext>
            </a:extLst>
          </p:cNvPr>
          <p:cNvSpPr>
            <a:spLocks noChangeArrowheads="1"/>
          </p:cNvSpPr>
          <p:nvPr/>
        </p:nvSpPr>
        <p:spPr bwMode="auto">
          <a:xfrm>
            <a:off x="1705136" y="10565"/>
            <a:ext cx="7438864"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時間を</a:t>
            </a:r>
            <a:r>
              <a:rPr lang="en-US" altLang="ja-JP" i="1" dirty="0">
                <a:solidFill>
                  <a:srgbClr val="000000"/>
                </a:solidFill>
                <a:latin typeface="Bookman Old Style" pitchFamily="18" charset="0"/>
                <a:cs typeface="Times New Roman" pitchFamily="18" charset="0"/>
              </a:rPr>
              <a:t>t</a:t>
            </a:r>
            <a:r>
              <a:rPr lang="en-US" altLang="ja-JP" dirty="0">
                <a:solidFill>
                  <a:srgbClr val="000000"/>
                </a:solidFill>
                <a:latin typeface="ＭＳ Ｐゴシック" charset="-128"/>
                <a:cs typeface="Times New Roman" pitchFamily="18" charset="0"/>
              </a:rPr>
              <a:t> </a:t>
            </a:r>
            <a:r>
              <a:rPr lang="ja-JP" altLang="en-US" dirty="0">
                <a:solidFill>
                  <a:srgbClr val="000000"/>
                </a:solidFill>
                <a:latin typeface="ＭＳ Ｐゴシック" charset="-128"/>
                <a:cs typeface="Times New Roman" pitchFamily="18" charset="0"/>
              </a:rPr>
              <a:t>、水平座標を</a:t>
            </a:r>
            <a:r>
              <a:rPr lang="en-US" altLang="ja-JP" i="1" dirty="0">
                <a:solidFill>
                  <a:srgbClr val="000000"/>
                </a:solidFill>
                <a:latin typeface="Bookman Old Style" pitchFamily="18" charset="0"/>
                <a:cs typeface="Times New Roman" pitchFamily="18" charset="0"/>
              </a:rPr>
              <a:t>x</a:t>
            </a:r>
            <a:r>
              <a:rPr lang="ja-JP" altLang="en-US" dirty="0">
                <a:solidFill>
                  <a:srgbClr val="000000"/>
                </a:solidFill>
                <a:latin typeface="ＭＳ Ｐゴシック" charset="-128"/>
                <a:cs typeface="Times New Roman" pitchFamily="18" charset="0"/>
              </a:rPr>
              <a:t>、鉛直座標</a:t>
            </a:r>
            <a:r>
              <a:rPr lang="en-US" altLang="ja-JP" dirty="0">
                <a:solidFill>
                  <a:srgbClr val="000000"/>
                </a:solidFill>
                <a:latin typeface="+mn-lt"/>
                <a:cs typeface="Times New Roman" pitchFamily="18" charset="0"/>
              </a:rPr>
              <a:t>(</a:t>
            </a:r>
            <a:r>
              <a:rPr lang="ja-JP" altLang="en-US" dirty="0">
                <a:solidFill>
                  <a:srgbClr val="000000"/>
                </a:solidFill>
                <a:latin typeface="+mn-lt"/>
                <a:cs typeface="Times New Roman" pitchFamily="18" charset="0"/>
              </a:rPr>
              <a:t>上方が正</a:t>
            </a:r>
            <a:r>
              <a:rPr lang="en-US" altLang="ja-JP" dirty="0">
                <a:solidFill>
                  <a:srgbClr val="000000"/>
                </a:solidFill>
                <a:latin typeface="+mn-lt"/>
                <a:cs typeface="Times New Roman" pitchFamily="18" charset="0"/>
              </a:rPr>
              <a:t>)</a:t>
            </a:r>
            <a:r>
              <a:rPr lang="ja-JP" altLang="en-US" dirty="0">
                <a:solidFill>
                  <a:srgbClr val="000000"/>
                </a:solidFill>
                <a:latin typeface="ＭＳ Ｐゴシック" charset="-128"/>
                <a:cs typeface="Times New Roman" pitchFamily="18" charset="0"/>
              </a:rPr>
              <a:t>を</a:t>
            </a:r>
            <a:r>
              <a:rPr lang="en-US" altLang="ja-JP" i="1" dirty="0">
                <a:solidFill>
                  <a:srgbClr val="000000"/>
                </a:solidFill>
                <a:latin typeface="Bookman Old Style" pitchFamily="18" charset="0"/>
                <a:cs typeface="Times New Roman" pitchFamily="18" charset="0"/>
              </a:rPr>
              <a:t>z</a:t>
            </a:r>
            <a:endParaRPr lang="ja-JP" altLang="en-US" dirty="0">
              <a:solidFill>
                <a:srgbClr val="000000"/>
              </a:solidFill>
              <a:latin typeface="ＭＳ Ｐゴシック" charset="-128"/>
              <a:cs typeface="Times New Roman" pitchFamily="18" charset="0"/>
            </a:endParaRPr>
          </a:p>
        </p:txBody>
      </p:sp>
      <p:sp>
        <p:nvSpPr>
          <p:cNvPr id="17" name="正方形/長方形 16">
            <a:extLst>
              <a:ext uri="{FF2B5EF4-FFF2-40B4-BE49-F238E27FC236}">
                <a16:creationId xmlns:a16="http://schemas.microsoft.com/office/drawing/2014/main" id="{3752E411-B961-4263-A505-A62AFD9304C9}"/>
              </a:ext>
            </a:extLst>
          </p:cNvPr>
          <p:cNvSpPr/>
          <p:nvPr/>
        </p:nvSpPr>
        <p:spPr>
          <a:xfrm>
            <a:off x="-28313" y="547300"/>
            <a:ext cx="9172314" cy="523220"/>
          </a:xfrm>
          <a:prstGeom prst="rect">
            <a:avLst/>
          </a:prstGeom>
        </p:spPr>
        <p:txBody>
          <a:bodyPr wrap="square">
            <a:spAutoFit/>
          </a:bodyPr>
          <a:lstStyle/>
          <a:p>
            <a:r>
              <a:rPr lang="ja-JP" altLang="en-US" dirty="0">
                <a:solidFill>
                  <a:srgbClr val="000000"/>
                </a:solidFill>
                <a:latin typeface="ＭＳ Ｐゴシック" charset="-128"/>
                <a:cs typeface="Times New Roman" pitchFamily="18" charset="0"/>
              </a:rPr>
              <a:t>とする。質量</a:t>
            </a:r>
            <a:r>
              <a:rPr lang="en-US" altLang="ja-JP" i="1" dirty="0">
                <a:solidFill>
                  <a:srgbClr val="000000"/>
                </a:solidFill>
                <a:latin typeface="Bookman Old Style" pitchFamily="18" charset="0"/>
                <a:cs typeface="Times New Roman" pitchFamily="18" charset="0"/>
              </a:rPr>
              <a:t>M</a:t>
            </a:r>
            <a:r>
              <a:rPr lang="ja-JP" altLang="en-US" dirty="0">
                <a:solidFill>
                  <a:srgbClr val="000000"/>
                </a:solidFill>
                <a:latin typeface="ＭＳ Ｐゴシック" charset="-128"/>
                <a:cs typeface="Times New Roman" pitchFamily="18" charset="0"/>
              </a:rPr>
              <a:t>の物体を原点から初速度　　　　　で放出する。</a:t>
            </a:r>
            <a:endParaRPr lang="ja-JP" altLang="en-US" dirty="0"/>
          </a:p>
        </p:txBody>
      </p:sp>
      <p:sp>
        <p:nvSpPr>
          <p:cNvPr id="18" name="正方形/長方形 17">
            <a:extLst>
              <a:ext uri="{FF2B5EF4-FFF2-40B4-BE49-F238E27FC236}">
                <a16:creationId xmlns:a16="http://schemas.microsoft.com/office/drawing/2014/main" id="{3F79DAB3-7516-4F18-9D85-9A125339505F}"/>
              </a:ext>
            </a:extLst>
          </p:cNvPr>
          <p:cNvSpPr/>
          <p:nvPr/>
        </p:nvSpPr>
        <p:spPr>
          <a:xfrm>
            <a:off x="-28314" y="1687717"/>
            <a:ext cx="2089033" cy="523220"/>
          </a:xfrm>
          <a:prstGeom prst="rect">
            <a:avLst/>
          </a:prstGeom>
        </p:spPr>
        <p:txBody>
          <a:bodyPr wrap="none">
            <a:spAutoFit/>
          </a:bodyPr>
          <a:lstStyle/>
          <a:p>
            <a:r>
              <a:rPr lang="ja-JP" altLang="en-US" dirty="0">
                <a:solidFill>
                  <a:srgbClr val="000000"/>
                </a:solidFill>
                <a:latin typeface="ＭＳ Ｐゴシック" charset="-128"/>
                <a:cs typeface="Times New Roman" pitchFamily="18" charset="0"/>
              </a:rPr>
              <a:t>粘性抵抗力 </a:t>
            </a:r>
            <a:endParaRPr lang="en-US" altLang="ja-JP" dirty="0">
              <a:solidFill>
                <a:srgbClr val="000000"/>
              </a:solidFill>
              <a:latin typeface="ＭＳ Ｐゴシック" charset="-128"/>
              <a:cs typeface="Times New Roman" pitchFamily="18" charset="0"/>
            </a:endParaRPr>
          </a:p>
        </p:txBody>
      </p:sp>
      <p:sp>
        <p:nvSpPr>
          <p:cNvPr id="19" name="正方形/長方形 18">
            <a:extLst>
              <a:ext uri="{FF2B5EF4-FFF2-40B4-BE49-F238E27FC236}">
                <a16:creationId xmlns:a16="http://schemas.microsoft.com/office/drawing/2014/main" id="{B260D59E-5423-4F96-8827-5D980C71EFDD}"/>
              </a:ext>
            </a:extLst>
          </p:cNvPr>
          <p:cNvSpPr/>
          <p:nvPr/>
        </p:nvSpPr>
        <p:spPr>
          <a:xfrm>
            <a:off x="-10164" y="2395479"/>
            <a:ext cx="6220759" cy="523220"/>
          </a:xfrm>
          <a:prstGeom prst="rect">
            <a:avLst/>
          </a:prstGeom>
        </p:spPr>
        <p:txBody>
          <a:bodyPr wrap="square">
            <a:spAutoFit/>
          </a:bodyPr>
          <a:lstStyle/>
          <a:p>
            <a:pPr lvl="0"/>
            <a:r>
              <a:rPr lang="en-US" altLang="ja-JP" dirty="0">
                <a:solidFill>
                  <a:srgbClr val="000000"/>
                </a:solidFill>
                <a:latin typeface="+mn-lt"/>
                <a:cs typeface="Times New Roman" pitchFamily="18" charset="0"/>
              </a:rPr>
              <a:t>(</a:t>
            </a:r>
            <a:r>
              <a:rPr lang="en-US" altLang="ja-JP" i="1" dirty="0">
                <a:latin typeface="Bookman Old Style" panose="02050604050505020204" pitchFamily="18" charset="0"/>
                <a:cs typeface="Times New Roman" pitchFamily="18" charset="0"/>
              </a:rPr>
              <a:t>k</a:t>
            </a:r>
            <a:r>
              <a:rPr lang="ja-JP" altLang="en-US" dirty="0">
                <a:solidFill>
                  <a:srgbClr val="000000"/>
                </a:solidFill>
                <a:latin typeface="ＭＳ Ｐゴシック" charset="-128"/>
                <a:cs typeface="Times New Roman" pitchFamily="18" charset="0"/>
              </a:rPr>
              <a:t>は正の定数</a:t>
            </a:r>
            <a:r>
              <a:rPr lang="en-US" altLang="ja-JP" dirty="0">
                <a:solidFill>
                  <a:srgbClr val="000000"/>
                </a:solidFill>
                <a:latin typeface="+mn-lt"/>
                <a:cs typeface="Times New Roman" pitchFamily="18" charset="0"/>
              </a:rPr>
              <a:t>)</a:t>
            </a:r>
            <a:r>
              <a:rPr lang="ja-JP" altLang="en-US" dirty="0">
                <a:solidFill>
                  <a:srgbClr val="000000"/>
                </a:solidFill>
                <a:latin typeface="ＭＳ Ｐゴシック" charset="-128"/>
                <a:cs typeface="Times New Roman" pitchFamily="18" charset="0"/>
              </a:rPr>
              <a:t>を受けて運動するとする。</a:t>
            </a:r>
            <a:endParaRPr lang="ja-JP" altLang="en-US" dirty="0">
              <a:solidFill>
                <a:srgbClr val="000000"/>
              </a:solidFill>
            </a:endParaRPr>
          </a:p>
        </p:txBody>
      </p:sp>
      <p:graphicFrame>
        <p:nvGraphicFramePr>
          <p:cNvPr id="30" name="Object 80">
            <a:extLst>
              <a:ext uri="{FF2B5EF4-FFF2-40B4-BE49-F238E27FC236}">
                <a16:creationId xmlns:a16="http://schemas.microsoft.com/office/drawing/2014/main" id="{B3C12D9E-B412-4E5E-AB1A-764DE6C500EF}"/>
              </a:ext>
            </a:extLst>
          </p:cNvPr>
          <p:cNvGraphicFramePr>
            <a:graphicFrameLocks noChangeAspect="1"/>
          </p:cNvGraphicFramePr>
          <p:nvPr>
            <p:extLst>
              <p:ext uri="{D42A27DB-BD31-4B8C-83A1-F6EECF244321}">
                <p14:modId xmlns:p14="http://schemas.microsoft.com/office/powerpoint/2010/main" val="1861141210"/>
              </p:ext>
            </p:extLst>
          </p:nvPr>
        </p:nvGraphicFramePr>
        <p:xfrm>
          <a:off x="2236788" y="1462088"/>
          <a:ext cx="2419350" cy="1028700"/>
        </p:xfrm>
        <a:graphic>
          <a:graphicData uri="http://schemas.openxmlformats.org/presentationml/2006/ole">
            <mc:AlternateContent xmlns:mc="http://schemas.openxmlformats.org/markup-compatibility/2006">
              <mc:Choice xmlns:v="urn:schemas-microsoft-com:vml" Requires="v">
                <p:oleObj spid="_x0000_s309530" name="Equation" r:id="rId4" imgW="1015920" imgH="431640" progId="Equation.DSMT4">
                  <p:embed/>
                </p:oleObj>
              </mc:Choice>
              <mc:Fallback>
                <p:oleObj name="Equation" r:id="rId4" imgW="1015920" imgH="431640" progId="Equation.DSMT4">
                  <p:embed/>
                  <p:pic>
                    <p:nvPicPr>
                      <p:cNvPr id="24" name="Object 80"/>
                      <p:cNvPicPr>
                        <a:picLocks noChangeAspect="1" noChangeArrowheads="1"/>
                      </p:cNvPicPr>
                      <p:nvPr/>
                    </p:nvPicPr>
                    <p:blipFill>
                      <a:blip r:embed="rId5"/>
                      <a:srcRect/>
                      <a:stretch>
                        <a:fillRect/>
                      </a:stretch>
                    </p:blipFill>
                    <p:spPr bwMode="auto">
                      <a:xfrm>
                        <a:off x="2236788" y="1462088"/>
                        <a:ext cx="2419350" cy="1028700"/>
                      </a:xfrm>
                      <a:prstGeom prst="rect">
                        <a:avLst/>
                      </a:prstGeom>
                      <a:noFill/>
                    </p:spPr>
                  </p:pic>
                </p:oleObj>
              </mc:Fallback>
            </mc:AlternateContent>
          </a:graphicData>
        </a:graphic>
      </p:graphicFrame>
      <p:sp>
        <p:nvSpPr>
          <p:cNvPr id="31" name="正方形/長方形 30">
            <a:extLst>
              <a:ext uri="{FF2B5EF4-FFF2-40B4-BE49-F238E27FC236}">
                <a16:creationId xmlns:a16="http://schemas.microsoft.com/office/drawing/2014/main" id="{97BCAD28-4729-4BEF-BCB2-DD2238FD07EA}"/>
              </a:ext>
            </a:extLst>
          </p:cNvPr>
          <p:cNvSpPr/>
          <p:nvPr/>
        </p:nvSpPr>
        <p:spPr>
          <a:xfrm>
            <a:off x="-28314" y="2969044"/>
            <a:ext cx="6128601" cy="1040285"/>
          </a:xfrm>
          <a:prstGeom prst="rect">
            <a:avLst/>
          </a:prstGeom>
        </p:spPr>
        <p:txBody>
          <a:bodyPr wrap="none">
            <a:spAutoFit/>
          </a:bodyPr>
          <a:lstStyle/>
          <a:p>
            <a:r>
              <a:rPr lang="ja-JP" altLang="en-US" dirty="0">
                <a:solidFill>
                  <a:srgbClr val="000000"/>
                </a:solidFill>
                <a:latin typeface="ＭＳ Ｐゴシック" charset="-128"/>
                <a:cs typeface="Times New Roman" pitchFamily="18" charset="0"/>
              </a:rPr>
              <a:t>物体の</a:t>
            </a:r>
            <a:r>
              <a:rPr lang="en-US" altLang="ja-JP" i="1" dirty="0">
                <a:solidFill>
                  <a:srgbClr val="000000"/>
                </a:solidFill>
                <a:latin typeface="Bookman Old Style" pitchFamily="18" charset="0"/>
                <a:cs typeface="Times New Roman" pitchFamily="18" charset="0"/>
              </a:rPr>
              <a:t>z</a:t>
            </a:r>
            <a:r>
              <a:rPr lang="ja-JP" altLang="en-US" dirty="0">
                <a:solidFill>
                  <a:srgbClr val="000000"/>
                </a:solidFill>
                <a:latin typeface="ＭＳ Ｐゴシック" charset="-128"/>
                <a:cs typeface="Times New Roman" pitchFamily="18" charset="0"/>
              </a:rPr>
              <a:t>方向の運動方程式と解は例</a:t>
            </a:r>
            <a:r>
              <a:rPr lang="en-US" altLang="ja-JP" dirty="0">
                <a:latin typeface="+mn-lt"/>
                <a:cs typeface="Times New Roman" pitchFamily="18" charset="0"/>
              </a:rPr>
              <a:t>3</a:t>
            </a:r>
            <a:r>
              <a:rPr lang="ja-JP" altLang="en-US" dirty="0">
                <a:solidFill>
                  <a:srgbClr val="000000"/>
                </a:solidFill>
                <a:latin typeface="ＭＳ Ｐゴシック" charset="-128"/>
                <a:cs typeface="Times New Roman" pitchFamily="18" charset="0"/>
              </a:rPr>
              <a:t>と</a:t>
            </a:r>
            <a:endParaRPr lang="en-US" altLang="ja-JP" dirty="0">
              <a:solidFill>
                <a:srgbClr val="000000"/>
              </a:solidFill>
              <a:latin typeface="ＭＳ Ｐゴシック" charset="-128"/>
              <a:cs typeface="Times New Roman" pitchFamily="18" charset="0"/>
            </a:endParaRPr>
          </a:p>
          <a:p>
            <a:r>
              <a:rPr lang="ja-JP" altLang="en-US" dirty="0">
                <a:solidFill>
                  <a:srgbClr val="000000"/>
                </a:solidFill>
                <a:latin typeface="ＭＳ Ｐゴシック" charset="-128"/>
                <a:cs typeface="Times New Roman" pitchFamily="18" charset="0"/>
              </a:rPr>
              <a:t>同じ形になる。</a:t>
            </a:r>
            <a:endParaRPr lang="en-US" altLang="ja-JP" dirty="0">
              <a:solidFill>
                <a:srgbClr val="000000"/>
              </a:solidFill>
              <a:latin typeface="ＭＳ Ｐゴシック" charset="-128"/>
              <a:cs typeface="Times New Roman" pitchFamily="18" charset="0"/>
            </a:endParaRPr>
          </a:p>
        </p:txBody>
      </p:sp>
      <p:sp>
        <p:nvSpPr>
          <p:cNvPr id="32" name="正方形/長方形 31">
            <a:extLst>
              <a:ext uri="{FF2B5EF4-FFF2-40B4-BE49-F238E27FC236}">
                <a16:creationId xmlns:a16="http://schemas.microsoft.com/office/drawing/2014/main" id="{E02363DA-0FBC-4A52-9DE8-DF292285EC62}"/>
              </a:ext>
            </a:extLst>
          </p:cNvPr>
          <p:cNvSpPr/>
          <p:nvPr/>
        </p:nvSpPr>
        <p:spPr>
          <a:xfrm>
            <a:off x="-300" y="5276214"/>
            <a:ext cx="6210896" cy="523220"/>
          </a:xfrm>
          <a:prstGeom prst="rect">
            <a:avLst/>
          </a:prstGeom>
        </p:spPr>
        <p:txBody>
          <a:bodyPr wrap="square">
            <a:spAutoFit/>
          </a:bodyPr>
          <a:lstStyle/>
          <a:p>
            <a:pPr lvl="0"/>
            <a:r>
              <a:rPr lang="en-US" altLang="ja-JP" i="1" dirty="0">
                <a:solidFill>
                  <a:srgbClr val="000000"/>
                </a:solidFill>
                <a:latin typeface="Bookman Old Style" pitchFamily="18" charset="0"/>
                <a:cs typeface="Times New Roman" pitchFamily="18" charset="0"/>
              </a:rPr>
              <a:t>u</a:t>
            </a:r>
            <a:r>
              <a:rPr lang="ja-JP" altLang="en-US" dirty="0">
                <a:solidFill>
                  <a:srgbClr val="000000"/>
                </a:solidFill>
                <a:latin typeface="ＭＳ Ｐゴシック" charset="-128"/>
                <a:cs typeface="Times New Roman" pitchFamily="18" charset="0"/>
              </a:rPr>
              <a:t>についての微分方程式に書きなおせ。　</a:t>
            </a:r>
            <a:endParaRPr lang="en-US" altLang="ja-JP" dirty="0">
              <a:solidFill>
                <a:srgbClr val="000000"/>
              </a:solidFill>
              <a:latin typeface="ＭＳ Ｐゴシック" charset="-128"/>
              <a:cs typeface="Times New Roman" pitchFamily="18" charset="0"/>
            </a:endParaRPr>
          </a:p>
        </p:txBody>
      </p:sp>
      <p:sp>
        <p:nvSpPr>
          <p:cNvPr id="33" name="正方形/長方形 32">
            <a:extLst>
              <a:ext uri="{FF2B5EF4-FFF2-40B4-BE49-F238E27FC236}">
                <a16:creationId xmlns:a16="http://schemas.microsoft.com/office/drawing/2014/main" id="{D63AE457-ADFE-4C8B-9106-DD114A2532CF}"/>
              </a:ext>
            </a:extLst>
          </p:cNvPr>
          <p:cNvSpPr/>
          <p:nvPr/>
        </p:nvSpPr>
        <p:spPr>
          <a:xfrm>
            <a:off x="0" y="1055391"/>
            <a:ext cx="5681609" cy="523220"/>
          </a:xfrm>
          <a:prstGeom prst="rect">
            <a:avLst/>
          </a:prstGeom>
        </p:spPr>
        <p:txBody>
          <a:bodyPr wrap="square">
            <a:spAutoFit/>
          </a:bodyPr>
          <a:lstStyle/>
          <a:p>
            <a:r>
              <a:rPr lang="ja-JP" altLang="en-US" dirty="0">
                <a:solidFill>
                  <a:srgbClr val="000000"/>
                </a:solidFill>
                <a:latin typeface="ＭＳ Ｐゴシック" charset="-128"/>
                <a:cs typeface="Times New Roman" pitchFamily="18" charset="0"/>
              </a:rPr>
              <a:t>物体は</a:t>
            </a:r>
            <a:r>
              <a:rPr lang="en-US" altLang="ja-JP" i="1" dirty="0">
                <a:solidFill>
                  <a:srgbClr val="000000"/>
                </a:solidFill>
                <a:latin typeface="Bookman Old Style" pitchFamily="18" charset="0"/>
                <a:cs typeface="Times New Roman" pitchFamily="18" charset="0"/>
              </a:rPr>
              <a:t>z</a:t>
            </a:r>
            <a:r>
              <a:rPr lang="ja-JP" altLang="en-US" dirty="0">
                <a:solidFill>
                  <a:srgbClr val="000000"/>
                </a:solidFill>
                <a:latin typeface="ＭＳ Ｐゴシック" charset="-128"/>
                <a:cs typeface="Times New Roman" pitchFamily="18" charset="0"/>
              </a:rPr>
              <a:t>方向の重力</a:t>
            </a:r>
            <a:r>
              <a:rPr lang="en-US" altLang="ja-JP" dirty="0">
                <a:solidFill>
                  <a:srgbClr val="000000"/>
                </a:solidFill>
                <a:latin typeface="Symbol" panose="05050102010706020507" pitchFamily="18" charset="2"/>
                <a:cs typeface="Times New Roman" pitchFamily="18" charset="0"/>
              </a:rPr>
              <a:t>-</a:t>
            </a:r>
            <a:r>
              <a:rPr lang="en-US" altLang="ja-JP" i="1" dirty="0">
                <a:solidFill>
                  <a:srgbClr val="000000"/>
                </a:solidFill>
                <a:latin typeface="Bookman Old Style" pitchFamily="18" charset="0"/>
                <a:cs typeface="Times New Roman" pitchFamily="18" charset="0"/>
              </a:rPr>
              <a:t>Mg</a:t>
            </a:r>
            <a:r>
              <a:rPr lang="ja-JP" altLang="en-US" dirty="0">
                <a:solidFill>
                  <a:srgbClr val="000000"/>
                </a:solidFill>
                <a:latin typeface="ＭＳ Ｐゴシック" charset="-128"/>
                <a:cs typeface="Times New Roman" pitchFamily="18" charset="0"/>
              </a:rPr>
              <a:t>、浮力</a:t>
            </a:r>
            <a:r>
              <a:rPr lang="en-US" altLang="ja-JP" i="1" dirty="0">
                <a:solidFill>
                  <a:srgbClr val="000000"/>
                </a:solidFill>
                <a:latin typeface="Bookman Old Style" pitchFamily="18" charset="0"/>
                <a:cs typeface="Times New Roman" pitchFamily="18" charset="0"/>
              </a:rPr>
              <a:t>B</a:t>
            </a:r>
            <a:r>
              <a:rPr lang="ja-JP" altLang="en-US" dirty="0">
                <a:solidFill>
                  <a:srgbClr val="000000"/>
                </a:solidFill>
                <a:latin typeface="ＭＳ Ｐゴシック" charset="-128"/>
                <a:cs typeface="Times New Roman" pitchFamily="18" charset="0"/>
              </a:rPr>
              <a:t>と</a:t>
            </a:r>
            <a:r>
              <a:rPr lang="en-US" altLang="ja-JP" dirty="0">
                <a:solidFill>
                  <a:srgbClr val="000000"/>
                </a:solidFill>
                <a:latin typeface="ＭＳ Ｐゴシック" charset="-128"/>
                <a:cs typeface="Times New Roman" pitchFamily="18" charset="0"/>
              </a:rPr>
              <a:t> </a:t>
            </a:r>
            <a:endParaRPr lang="ja-JP" altLang="en-US" dirty="0">
              <a:solidFill>
                <a:srgbClr val="000000"/>
              </a:solidFill>
            </a:endParaRPr>
          </a:p>
        </p:txBody>
      </p:sp>
      <p:graphicFrame>
        <p:nvGraphicFramePr>
          <p:cNvPr id="35" name="Object 80">
            <a:extLst>
              <a:ext uri="{FF2B5EF4-FFF2-40B4-BE49-F238E27FC236}">
                <a16:creationId xmlns:a16="http://schemas.microsoft.com/office/drawing/2014/main" id="{A17ADD01-98E1-4518-AA8B-18D17B51D9E1}"/>
              </a:ext>
            </a:extLst>
          </p:cNvPr>
          <p:cNvGraphicFramePr>
            <a:graphicFrameLocks noChangeAspect="1"/>
          </p:cNvGraphicFramePr>
          <p:nvPr>
            <p:extLst>
              <p:ext uri="{D42A27DB-BD31-4B8C-83A1-F6EECF244321}">
                <p14:modId xmlns:p14="http://schemas.microsoft.com/office/powerpoint/2010/main" val="1487563517"/>
              </p:ext>
            </p:extLst>
          </p:nvPr>
        </p:nvGraphicFramePr>
        <p:xfrm>
          <a:off x="6094317" y="550076"/>
          <a:ext cx="1135222" cy="544513"/>
        </p:xfrm>
        <a:graphic>
          <a:graphicData uri="http://schemas.openxmlformats.org/presentationml/2006/ole">
            <mc:AlternateContent xmlns:mc="http://schemas.openxmlformats.org/markup-compatibility/2006">
              <mc:Choice xmlns:v="urn:schemas-microsoft-com:vml" Requires="v">
                <p:oleObj spid="_x0000_s309531" name="Equation" r:id="rId6" imgW="495000" imgH="228600" progId="Equation.DSMT4">
                  <p:embed/>
                </p:oleObj>
              </mc:Choice>
              <mc:Fallback>
                <p:oleObj name="Equation" r:id="rId6" imgW="495000" imgH="228600" progId="Equation.DSMT4">
                  <p:embed/>
                  <p:pic>
                    <p:nvPicPr>
                      <p:cNvPr id="30" name="Object 80">
                        <a:extLst>
                          <a:ext uri="{FF2B5EF4-FFF2-40B4-BE49-F238E27FC236}">
                            <a16:creationId xmlns:a16="http://schemas.microsoft.com/office/drawing/2014/main" id="{B3C12D9E-B412-4E5E-AB1A-764DE6C500EF}"/>
                          </a:ext>
                        </a:extLst>
                      </p:cNvPr>
                      <p:cNvPicPr>
                        <a:picLocks noChangeAspect="1" noChangeArrowheads="1"/>
                      </p:cNvPicPr>
                      <p:nvPr/>
                    </p:nvPicPr>
                    <p:blipFill>
                      <a:blip r:embed="rId7"/>
                      <a:srcRect/>
                      <a:stretch>
                        <a:fillRect/>
                      </a:stretch>
                    </p:blipFill>
                    <p:spPr bwMode="auto">
                      <a:xfrm>
                        <a:off x="6094317" y="550076"/>
                        <a:ext cx="1135222" cy="544513"/>
                      </a:xfrm>
                      <a:prstGeom prst="rect">
                        <a:avLst/>
                      </a:prstGeom>
                      <a:noFill/>
                    </p:spPr>
                  </p:pic>
                </p:oleObj>
              </mc:Fallback>
            </mc:AlternateContent>
          </a:graphicData>
        </a:graphic>
      </p:graphicFrame>
      <p:sp>
        <p:nvSpPr>
          <p:cNvPr id="36" name="正方形/長方形 35">
            <a:extLst>
              <a:ext uri="{FF2B5EF4-FFF2-40B4-BE49-F238E27FC236}">
                <a16:creationId xmlns:a16="http://schemas.microsoft.com/office/drawing/2014/main" id="{783020F5-CA21-4628-9099-FC8EB761DE39}"/>
              </a:ext>
            </a:extLst>
          </p:cNvPr>
          <p:cNvSpPr/>
          <p:nvPr/>
        </p:nvSpPr>
        <p:spPr>
          <a:xfrm>
            <a:off x="10161" y="4021931"/>
            <a:ext cx="6287299" cy="523220"/>
          </a:xfrm>
          <a:prstGeom prst="rect">
            <a:avLst/>
          </a:prstGeom>
        </p:spPr>
        <p:txBody>
          <a:bodyPr wrap="none">
            <a:spAutoFit/>
          </a:bodyPr>
          <a:lstStyle/>
          <a:p>
            <a:r>
              <a:rPr lang="en-US" altLang="ja-JP" dirty="0">
                <a:solidFill>
                  <a:srgbClr val="000000"/>
                </a:solidFill>
                <a:latin typeface="+mn-lt"/>
                <a:cs typeface="Times New Roman" pitchFamily="18" charset="0"/>
              </a:rPr>
              <a:t>(1)</a:t>
            </a:r>
            <a:r>
              <a:rPr lang="ja-JP" altLang="en-US" dirty="0">
                <a:solidFill>
                  <a:srgbClr val="000000"/>
                </a:solidFill>
                <a:latin typeface="ＭＳ Ｐゴシック" charset="-128"/>
                <a:cs typeface="Times New Roman" pitchFamily="18" charset="0"/>
              </a:rPr>
              <a:t>物体の</a:t>
            </a:r>
            <a:r>
              <a:rPr lang="en-US" altLang="ja-JP" i="1" dirty="0">
                <a:solidFill>
                  <a:srgbClr val="000000"/>
                </a:solidFill>
                <a:latin typeface="Bookman Old Style" pitchFamily="18" charset="0"/>
                <a:cs typeface="Times New Roman" pitchFamily="18" charset="0"/>
              </a:rPr>
              <a:t>x</a:t>
            </a:r>
            <a:r>
              <a:rPr lang="ja-JP" altLang="en-US" dirty="0">
                <a:solidFill>
                  <a:srgbClr val="000000"/>
                </a:solidFill>
                <a:latin typeface="ＭＳ Ｐゴシック" charset="-128"/>
                <a:cs typeface="Times New Roman" pitchFamily="18" charset="0"/>
              </a:rPr>
              <a:t>方向の運動方程式を立てよ。</a:t>
            </a:r>
            <a:endParaRPr lang="en-US" altLang="ja-JP" dirty="0">
              <a:solidFill>
                <a:srgbClr val="000000"/>
              </a:solidFill>
              <a:latin typeface="ＭＳ Ｐゴシック" charset="-128"/>
              <a:cs typeface="Times New Roman" pitchFamily="18" charset="0"/>
            </a:endParaRPr>
          </a:p>
        </p:txBody>
      </p:sp>
      <p:graphicFrame>
        <p:nvGraphicFramePr>
          <p:cNvPr id="37" name="Object 80">
            <a:extLst>
              <a:ext uri="{FF2B5EF4-FFF2-40B4-BE49-F238E27FC236}">
                <a16:creationId xmlns:a16="http://schemas.microsoft.com/office/drawing/2014/main" id="{6086BB90-CA1C-4CD3-97DD-396ED07C3DCA}"/>
              </a:ext>
            </a:extLst>
          </p:cNvPr>
          <p:cNvGraphicFramePr>
            <a:graphicFrameLocks noChangeAspect="1"/>
          </p:cNvGraphicFramePr>
          <p:nvPr>
            <p:extLst>
              <p:ext uri="{D42A27DB-BD31-4B8C-83A1-F6EECF244321}">
                <p14:modId xmlns:p14="http://schemas.microsoft.com/office/powerpoint/2010/main" val="877302149"/>
              </p:ext>
            </p:extLst>
          </p:nvPr>
        </p:nvGraphicFramePr>
        <p:xfrm>
          <a:off x="493874" y="4413136"/>
          <a:ext cx="1211262" cy="938212"/>
        </p:xfrm>
        <a:graphic>
          <a:graphicData uri="http://schemas.openxmlformats.org/presentationml/2006/ole">
            <mc:AlternateContent xmlns:mc="http://schemas.openxmlformats.org/markup-compatibility/2006">
              <mc:Choice xmlns:v="urn:schemas-microsoft-com:vml" Requires="v">
                <p:oleObj spid="_x0000_s309532" name="Equation" r:id="rId8" imgW="507960" imgH="393480" progId="Equation.DSMT4">
                  <p:embed/>
                </p:oleObj>
              </mc:Choice>
              <mc:Fallback>
                <p:oleObj name="Equation" r:id="rId8" imgW="507960" imgH="393480" progId="Equation.DSMT4">
                  <p:embed/>
                  <p:pic>
                    <p:nvPicPr>
                      <p:cNvPr id="35" name="Object 80">
                        <a:extLst>
                          <a:ext uri="{FF2B5EF4-FFF2-40B4-BE49-F238E27FC236}">
                            <a16:creationId xmlns:a16="http://schemas.microsoft.com/office/drawing/2014/main" id="{A17ADD01-98E1-4518-AA8B-18D17B51D9E1}"/>
                          </a:ext>
                        </a:extLst>
                      </p:cNvPr>
                      <p:cNvPicPr>
                        <a:picLocks noChangeAspect="1" noChangeArrowheads="1"/>
                      </p:cNvPicPr>
                      <p:nvPr/>
                    </p:nvPicPr>
                    <p:blipFill>
                      <a:blip r:embed="rId9"/>
                      <a:srcRect/>
                      <a:stretch>
                        <a:fillRect/>
                      </a:stretch>
                    </p:blipFill>
                    <p:spPr bwMode="auto">
                      <a:xfrm>
                        <a:off x="493874" y="4413136"/>
                        <a:ext cx="1211262" cy="938212"/>
                      </a:xfrm>
                      <a:prstGeom prst="rect">
                        <a:avLst/>
                      </a:prstGeom>
                      <a:noFill/>
                    </p:spPr>
                  </p:pic>
                </p:oleObj>
              </mc:Fallback>
            </mc:AlternateContent>
          </a:graphicData>
        </a:graphic>
      </p:graphicFrame>
      <p:graphicFrame>
        <p:nvGraphicFramePr>
          <p:cNvPr id="41" name="Object 80">
            <a:extLst>
              <a:ext uri="{FF2B5EF4-FFF2-40B4-BE49-F238E27FC236}">
                <a16:creationId xmlns:a16="http://schemas.microsoft.com/office/drawing/2014/main" id="{DC8F1380-085F-45C8-B70E-BDEEA0D7A738}"/>
              </a:ext>
            </a:extLst>
          </p:cNvPr>
          <p:cNvGraphicFramePr>
            <a:graphicFrameLocks noChangeAspect="1"/>
          </p:cNvGraphicFramePr>
          <p:nvPr>
            <p:extLst>
              <p:ext uri="{D42A27DB-BD31-4B8C-83A1-F6EECF244321}">
                <p14:modId xmlns:p14="http://schemas.microsoft.com/office/powerpoint/2010/main" val="1826293654"/>
              </p:ext>
            </p:extLst>
          </p:nvPr>
        </p:nvGraphicFramePr>
        <p:xfrm>
          <a:off x="1375712" y="5799434"/>
          <a:ext cx="1665287" cy="998538"/>
        </p:xfrm>
        <a:graphic>
          <a:graphicData uri="http://schemas.openxmlformats.org/presentationml/2006/ole">
            <mc:AlternateContent xmlns:mc="http://schemas.openxmlformats.org/markup-compatibility/2006">
              <mc:Choice xmlns:v="urn:schemas-microsoft-com:vml" Requires="v">
                <p:oleObj spid="_x0000_s309533" name="Equation" r:id="rId10" imgW="698400" imgH="419040" progId="Equation.DSMT4">
                  <p:embed/>
                </p:oleObj>
              </mc:Choice>
              <mc:Fallback>
                <p:oleObj name="Equation" r:id="rId10" imgW="698400" imgH="419040" progId="Equation.DSMT4">
                  <p:embed/>
                  <p:pic>
                    <p:nvPicPr>
                      <p:cNvPr id="37" name="Object 80">
                        <a:extLst>
                          <a:ext uri="{FF2B5EF4-FFF2-40B4-BE49-F238E27FC236}">
                            <a16:creationId xmlns:a16="http://schemas.microsoft.com/office/drawing/2014/main" id="{6086BB90-CA1C-4CD3-97DD-396ED07C3DCA}"/>
                          </a:ext>
                        </a:extLst>
                      </p:cNvPr>
                      <p:cNvPicPr>
                        <a:picLocks noChangeAspect="1" noChangeArrowheads="1"/>
                      </p:cNvPicPr>
                      <p:nvPr/>
                    </p:nvPicPr>
                    <p:blipFill>
                      <a:blip r:embed="rId11"/>
                      <a:srcRect/>
                      <a:stretch>
                        <a:fillRect/>
                      </a:stretch>
                    </p:blipFill>
                    <p:spPr bwMode="auto">
                      <a:xfrm>
                        <a:off x="1375712" y="5799434"/>
                        <a:ext cx="1665287" cy="998538"/>
                      </a:xfrm>
                      <a:prstGeom prst="rect">
                        <a:avLst/>
                      </a:prstGeom>
                      <a:noFill/>
                    </p:spPr>
                  </p:pic>
                </p:oleObj>
              </mc:Fallback>
            </mc:AlternateContent>
          </a:graphicData>
        </a:graphic>
      </p:graphicFrame>
      <p:sp>
        <p:nvSpPr>
          <p:cNvPr id="3" name="正方形/長方形 2">
            <a:extLst>
              <a:ext uri="{FF2B5EF4-FFF2-40B4-BE49-F238E27FC236}">
                <a16:creationId xmlns:a16="http://schemas.microsoft.com/office/drawing/2014/main" id="{5180AE36-9D1F-4107-A5DE-3249A584AC49}"/>
              </a:ext>
            </a:extLst>
          </p:cNvPr>
          <p:cNvSpPr/>
          <p:nvPr/>
        </p:nvSpPr>
        <p:spPr>
          <a:xfrm>
            <a:off x="10161" y="4545151"/>
            <a:ext cx="5969904" cy="523220"/>
          </a:xfrm>
          <a:prstGeom prst="rect">
            <a:avLst/>
          </a:prstGeom>
        </p:spPr>
        <p:txBody>
          <a:bodyPr wrap="none">
            <a:spAutoFit/>
          </a:bodyPr>
          <a:lstStyle/>
          <a:p>
            <a:pPr lvl="0"/>
            <a:r>
              <a:rPr lang="en-US" altLang="ja-JP" dirty="0">
                <a:solidFill>
                  <a:srgbClr val="000000"/>
                </a:solidFill>
                <a:latin typeface="+mn-lt"/>
                <a:cs typeface="Times New Roman" pitchFamily="18" charset="0"/>
              </a:rPr>
              <a:t>(2)</a:t>
            </a:r>
            <a:r>
              <a:rPr lang="ja-JP" altLang="en-US" dirty="0">
                <a:solidFill>
                  <a:srgbClr val="000000"/>
                </a:solidFill>
                <a:latin typeface="+mn-lt"/>
                <a:cs typeface="Times New Roman" pitchFamily="18" charset="0"/>
              </a:rPr>
              <a:t>　　　　    とする。</a:t>
            </a:r>
            <a:r>
              <a:rPr lang="en-US" altLang="ja-JP" dirty="0">
                <a:solidFill>
                  <a:srgbClr val="000000"/>
                </a:solidFill>
                <a:latin typeface="+mn-lt"/>
                <a:cs typeface="Times New Roman" pitchFamily="18" charset="0"/>
              </a:rPr>
              <a:t>(1)</a:t>
            </a:r>
            <a:r>
              <a:rPr lang="ja-JP" altLang="en-US" dirty="0">
                <a:solidFill>
                  <a:srgbClr val="000000"/>
                </a:solidFill>
                <a:latin typeface="+mn-lt"/>
                <a:cs typeface="Times New Roman" pitchFamily="18" charset="0"/>
              </a:rPr>
              <a:t>の運動方程式を</a:t>
            </a:r>
            <a:endParaRPr lang="en-US" altLang="ja-JP" dirty="0">
              <a:solidFill>
                <a:srgbClr val="000000"/>
              </a:solidFill>
              <a:latin typeface="+mn-lt"/>
              <a:cs typeface="Times New Roman" pitchFamily="18" charset="0"/>
            </a:endParaRPr>
          </a:p>
        </p:txBody>
      </p:sp>
      <p:sp>
        <p:nvSpPr>
          <p:cNvPr id="4" name="正方形/長方形 3">
            <a:extLst>
              <a:ext uri="{FF2B5EF4-FFF2-40B4-BE49-F238E27FC236}">
                <a16:creationId xmlns:a16="http://schemas.microsoft.com/office/drawing/2014/main" id="{4AAFEE03-A641-4BF8-8F22-612BC5A11C50}"/>
              </a:ext>
            </a:extLst>
          </p:cNvPr>
          <p:cNvSpPr/>
          <p:nvPr/>
        </p:nvSpPr>
        <p:spPr>
          <a:xfrm>
            <a:off x="217757" y="5940876"/>
            <a:ext cx="4572000" cy="523220"/>
          </a:xfrm>
          <a:prstGeom prst="rect">
            <a:avLst/>
          </a:prstGeom>
        </p:spPr>
        <p:txBody>
          <a:bodyPr>
            <a:spAutoFit/>
          </a:bodyPr>
          <a:lstStyle/>
          <a:p>
            <a:r>
              <a:rPr lang="ja-JP" altLang="en-US" dirty="0">
                <a:solidFill>
                  <a:srgbClr val="000000"/>
                </a:solidFill>
                <a:latin typeface="ＭＳ Ｐゴシック" charset="-128"/>
                <a:cs typeface="Times New Roman" pitchFamily="18" charset="0"/>
              </a:rPr>
              <a:t>ヒント　　　　　        と書ける。</a:t>
            </a:r>
            <a:endParaRPr lang="ja-JP" altLang="en-US" dirty="0"/>
          </a:p>
        </p:txBody>
      </p:sp>
      <p:sp>
        <p:nvSpPr>
          <p:cNvPr id="42" name="Rectangle 173">
            <a:extLst>
              <a:ext uri="{FF2B5EF4-FFF2-40B4-BE49-F238E27FC236}">
                <a16:creationId xmlns:a16="http://schemas.microsoft.com/office/drawing/2014/main" id="{E14A2C64-C412-48E8-A4C0-0DB374CC872B}"/>
              </a:ext>
            </a:extLst>
          </p:cNvPr>
          <p:cNvSpPr>
            <a:spLocks noChangeArrowheads="1"/>
          </p:cNvSpPr>
          <p:nvPr/>
        </p:nvSpPr>
        <p:spPr bwMode="auto">
          <a:xfrm>
            <a:off x="6103003" y="1200156"/>
            <a:ext cx="3052143" cy="4709658"/>
          </a:xfrm>
          <a:prstGeom prst="rect">
            <a:avLst/>
          </a:prstGeom>
          <a:solidFill>
            <a:srgbClr val="CCFFFF"/>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43" name="Oval 177">
            <a:extLst>
              <a:ext uri="{FF2B5EF4-FFF2-40B4-BE49-F238E27FC236}">
                <a16:creationId xmlns:a16="http://schemas.microsoft.com/office/drawing/2014/main" id="{DBC413E4-3AC0-4F34-9441-CF3F59788C69}"/>
              </a:ext>
            </a:extLst>
          </p:cNvPr>
          <p:cNvSpPr>
            <a:spLocks noChangeArrowheads="1"/>
          </p:cNvSpPr>
          <p:nvPr/>
        </p:nvSpPr>
        <p:spPr bwMode="auto">
          <a:xfrm>
            <a:off x="6625105" y="2632513"/>
            <a:ext cx="215900" cy="215900"/>
          </a:xfrm>
          <a:prstGeom prst="ellipse">
            <a:avLst/>
          </a:prstGeom>
          <a:solidFill>
            <a:srgbClr val="FFCC66"/>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7" name="フリーフォーム: 図形 6">
            <a:extLst>
              <a:ext uri="{FF2B5EF4-FFF2-40B4-BE49-F238E27FC236}">
                <a16:creationId xmlns:a16="http://schemas.microsoft.com/office/drawing/2014/main" id="{A4A67A0B-4729-400E-A65A-9883985C1EFC}"/>
              </a:ext>
            </a:extLst>
          </p:cNvPr>
          <p:cNvSpPr/>
          <p:nvPr/>
        </p:nvSpPr>
        <p:spPr bwMode="auto">
          <a:xfrm>
            <a:off x="6720740" y="2372195"/>
            <a:ext cx="1879455" cy="3184473"/>
          </a:xfrm>
          <a:custGeom>
            <a:avLst/>
            <a:gdLst>
              <a:gd name="connsiteX0" fmla="*/ 0 w 1978483"/>
              <a:gd name="connsiteY0" fmla="*/ 678769 h 4315821"/>
              <a:gd name="connsiteX1" fmla="*/ 400692 w 1978483"/>
              <a:gd name="connsiteY1" fmla="*/ 93142 h 4315821"/>
              <a:gd name="connsiteX2" fmla="*/ 1284269 w 1978483"/>
              <a:gd name="connsiteY2" fmla="*/ 216432 h 4315821"/>
              <a:gd name="connsiteX3" fmla="*/ 1890445 w 1978483"/>
              <a:gd name="connsiteY3" fmla="*/ 2106877 h 4315821"/>
              <a:gd name="connsiteX4" fmla="*/ 1962364 w 1978483"/>
              <a:gd name="connsiteY4" fmla="*/ 4315821 h 4315821"/>
              <a:gd name="connsiteX0" fmla="*/ 0 w 1978483"/>
              <a:gd name="connsiteY0" fmla="*/ 662439 h 4299491"/>
              <a:gd name="connsiteX1" fmla="*/ 554804 w 1978483"/>
              <a:gd name="connsiteY1" fmla="*/ 107635 h 4299491"/>
              <a:gd name="connsiteX2" fmla="*/ 1284269 w 1978483"/>
              <a:gd name="connsiteY2" fmla="*/ 200102 h 4299491"/>
              <a:gd name="connsiteX3" fmla="*/ 1890445 w 1978483"/>
              <a:gd name="connsiteY3" fmla="*/ 2090547 h 4299491"/>
              <a:gd name="connsiteX4" fmla="*/ 1962364 w 1978483"/>
              <a:gd name="connsiteY4" fmla="*/ 4299491 h 4299491"/>
              <a:gd name="connsiteX0" fmla="*/ 0 w 1978483"/>
              <a:gd name="connsiteY0" fmla="*/ 565202 h 4202254"/>
              <a:gd name="connsiteX1" fmla="*/ 554804 w 1978483"/>
              <a:gd name="connsiteY1" fmla="*/ 10398 h 4202254"/>
              <a:gd name="connsiteX2" fmla="*/ 1448655 w 1978483"/>
              <a:gd name="connsiteY2" fmla="*/ 349445 h 4202254"/>
              <a:gd name="connsiteX3" fmla="*/ 1890445 w 1978483"/>
              <a:gd name="connsiteY3" fmla="*/ 1993310 h 4202254"/>
              <a:gd name="connsiteX4" fmla="*/ 1962364 w 1978483"/>
              <a:gd name="connsiteY4" fmla="*/ 4202254 h 4202254"/>
              <a:gd name="connsiteX0" fmla="*/ 0 w 1978483"/>
              <a:gd name="connsiteY0" fmla="*/ 565202 h 4202254"/>
              <a:gd name="connsiteX1" fmla="*/ 554804 w 1978483"/>
              <a:gd name="connsiteY1" fmla="*/ 10398 h 4202254"/>
              <a:gd name="connsiteX2" fmla="*/ 1448655 w 1978483"/>
              <a:gd name="connsiteY2" fmla="*/ 349445 h 4202254"/>
              <a:gd name="connsiteX3" fmla="*/ 1890445 w 1978483"/>
              <a:gd name="connsiteY3" fmla="*/ 1993310 h 4202254"/>
              <a:gd name="connsiteX4" fmla="*/ 1962364 w 1978483"/>
              <a:gd name="connsiteY4" fmla="*/ 4202254 h 4202254"/>
              <a:gd name="connsiteX0" fmla="*/ 0 w 1978483"/>
              <a:gd name="connsiteY0" fmla="*/ 555726 h 4192778"/>
              <a:gd name="connsiteX1" fmla="*/ 760287 w 1978483"/>
              <a:gd name="connsiteY1" fmla="*/ 11196 h 4192778"/>
              <a:gd name="connsiteX2" fmla="*/ 1448655 w 1978483"/>
              <a:gd name="connsiteY2" fmla="*/ 339969 h 4192778"/>
              <a:gd name="connsiteX3" fmla="*/ 1890445 w 1978483"/>
              <a:gd name="connsiteY3" fmla="*/ 1983834 h 4192778"/>
              <a:gd name="connsiteX4" fmla="*/ 1962364 w 1978483"/>
              <a:gd name="connsiteY4" fmla="*/ 4192778 h 4192778"/>
              <a:gd name="connsiteX0" fmla="*/ 0 w 1978483"/>
              <a:gd name="connsiteY0" fmla="*/ 518927 h 4155979"/>
              <a:gd name="connsiteX1" fmla="*/ 739738 w 1978483"/>
              <a:gd name="connsiteY1" fmla="*/ 15494 h 4155979"/>
              <a:gd name="connsiteX2" fmla="*/ 1448655 w 1978483"/>
              <a:gd name="connsiteY2" fmla="*/ 303170 h 4155979"/>
              <a:gd name="connsiteX3" fmla="*/ 1890445 w 1978483"/>
              <a:gd name="connsiteY3" fmla="*/ 1947035 h 4155979"/>
              <a:gd name="connsiteX4" fmla="*/ 1962364 w 1978483"/>
              <a:gd name="connsiteY4" fmla="*/ 4155979 h 4155979"/>
              <a:gd name="connsiteX0" fmla="*/ 0 w 1978483"/>
              <a:gd name="connsiteY0" fmla="*/ 504532 h 4141584"/>
              <a:gd name="connsiteX1" fmla="*/ 739738 w 1978483"/>
              <a:gd name="connsiteY1" fmla="*/ 1099 h 4141584"/>
              <a:gd name="connsiteX2" fmla="*/ 1479477 w 1978483"/>
              <a:gd name="connsiteY2" fmla="*/ 422339 h 4141584"/>
              <a:gd name="connsiteX3" fmla="*/ 1890445 w 1978483"/>
              <a:gd name="connsiteY3" fmla="*/ 1932640 h 4141584"/>
              <a:gd name="connsiteX4" fmla="*/ 1962364 w 1978483"/>
              <a:gd name="connsiteY4" fmla="*/ 4141584 h 4141584"/>
              <a:gd name="connsiteX0" fmla="*/ 0 w 1991975"/>
              <a:gd name="connsiteY0" fmla="*/ 504409 h 4141461"/>
              <a:gd name="connsiteX1" fmla="*/ 739738 w 1991975"/>
              <a:gd name="connsiteY1" fmla="*/ 976 h 4141461"/>
              <a:gd name="connsiteX2" fmla="*/ 1479477 w 1991975"/>
              <a:gd name="connsiteY2" fmla="*/ 422216 h 4141461"/>
              <a:gd name="connsiteX3" fmla="*/ 1921268 w 1991975"/>
              <a:gd name="connsiteY3" fmla="*/ 1829775 h 4141461"/>
              <a:gd name="connsiteX4" fmla="*/ 1962364 w 1991975"/>
              <a:gd name="connsiteY4" fmla="*/ 4141461 h 4141461"/>
              <a:gd name="connsiteX0" fmla="*/ 0 w 2089152"/>
              <a:gd name="connsiteY0" fmla="*/ 504409 h 4203106"/>
              <a:gd name="connsiteX1" fmla="*/ 739738 w 2089152"/>
              <a:gd name="connsiteY1" fmla="*/ 976 h 4203106"/>
              <a:gd name="connsiteX2" fmla="*/ 1479477 w 2089152"/>
              <a:gd name="connsiteY2" fmla="*/ 422216 h 4203106"/>
              <a:gd name="connsiteX3" fmla="*/ 1921268 w 2089152"/>
              <a:gd name="connsiteY3" fmla="*/ 1829775 h 4203106"/>
              <a:gd name="connsiteX4" fmla="*/ 2085654 w 2089152"/>
              <a:gd name="connsiteY4" fmla="*/ 4203106 h 4203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9152" h="4203106">
                <a:moveTo>
                  <a:pt x="0" y="504409"/>
                </a:moveTo>
                <a:cubicBezTo>
                  <a:pt x="226887" y="209027"/>
                  <a:pt x="493159" y="14675"/>
                  <a:pt x="739738" y="976"/>
                </a:cubicBezTo>
                <a:cubicBezTo>
                  <a:pt x="986317" y="-12723"/>
                  <a:pt x="1282555" y="117416"/>
                  <a:pt x="1479477" y="422216"/>
                </a:cubicBezTo>
                <a:cubicBezTo>
                  <a:pt x="1676399" y="727016"/>
                  <a:pt x="1808252" y="1146544"/>
                  <a:pt x="1921268" y="1829775"/>
                </a:cubicBezTo>
                <a:cubicBezTo>
                  <a:pt x="2034284" y="2513006"/>
                  <a:pt x="2106202" y="3440249"/>
                  <a:pt x="2085654" y="4203106"/>
                </a:cubicBezTo>
              </a:path>
            </a:pathLst>
          </a:custGeom>
          <a:noFill/>
          <a:ln w="28575"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1" lang="ja-JP" altLang="en-US" sz="2800" b="0" i="1" u="none" strike="noStrike" cap="none" normalizeH="0" baseline="0">
              <a:ln>
                <a:noFill/>
              </a:ln>
              <a:solidFill>
                <a:schemeClr val="tx1"/>
              </a:solidFill>
              <a:effectLst/>
              <a:latin typeface="Times New Roman" pitchFamily="18" charset="0"/>
              <a:ea typeface="ＭＳ Ｐゴシック" charset="-128"/>
            </a:endParaRPr>
          </a:p>
        </p:txBody>
      </p:sp>
      <p:grpSp>
        <p:nvGrpSpPr>
          <p:cNvPr id="21" name="グループ化 20">
            <a:extLst>
              <a:ext uri="{FF2B5EF4-FFF2-40B4-BE49-F238E27FC236}">
                <a16:creationId xmlns:a16="http://schemas.microsoft.com/office/drawing/2014/main" id="{E25A140A-A4F0-4BCF-92C2-8FD42991F8BF}"/>
              </a:ext>
            </a:extLst>
          </p:cNvPr>
          <p:cNvGrpSpPr/>
          <p:nvPr/>
        </p:nvGrpSpPr>
        <p:grpSpPr>
          <a:xfrm>
            <a:off x="6248448" y="1379709"/>
            <a:ext cx="2821959" cy="4561168"/>
            <a:chOff x="33197" y="172753"/>
            <a:chExt cx="1743192" cy="1408008"/>
          </a:xfrm>
        </p:grpSpPr>
        <p:cxnSp>
          <p:nvCxnSpPr>
            <p:cNvPr id="22" name="直線矢印コネクタ 21">
              <a:extLst>
                <a:ext uri="{FF2B5EF4-FFF2-40B4-BE49-F238E27FC236}">
                  <a16:creationId xmlns:a16="http://schemas.microsoft.com/office/drawing/2014/main" id="{F991BAD1-B225-4F4A-8F59-81565FC8E611}"/>
                </a:ext>
              </a:extLst>
            </p:cNvPr>
            <p:cNvCxnSpPr>
              <a:cxnSpLocks/>
            </p:cNvCxnSpPr>
            <p:nvPr/>
          </p:nvCxnSpPr>
          <p:spPr>
            <a:xfrm>
              <a:off x="63473" y="602438"/>
              <a:ext cx="1557574"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34BBB6A9-B3D8-4ADE-83B2-6DD0D6FC3296}"/>
                </a:ext>
              </a:extLst>
            </p:cNvPr>
            <p:cNvCxnSpPr/>
            <p:nvPr/>
          </p:nvCxnSpPr>
          <p:spPr>
            <a:xfrm flipV="1">
              <a:off x="326571" y="261257"/>
              <a:ext cx="0" cy="119347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
              <a:extLst>
                <a:ext uri="{FF2B5EF4-FFF2-40B4-BE49-F238E27FC236}">
                  <a16:creationId xmlns:a16="http://schemas.microsoft.com/office/drawing/2014/main" id="{963E063C-7D11-47FF-AB34-54E3CEEA1D3F}"/>
                </a:ext>
              </a:extLst>
            </p:cNvPr>
            <p:cNvSpPr txBox="1">
              <a:spLocks noChangeArrowheads="1"/>
            </p:cNvSpPr>
            <p:nvPr/>
          </p:nvSpPr>
          <p:spPr bwMode="auto">
            <a:xfrm>
              <a:off x="33197" y="172753"/>
              <a:ext cx="293366" cy="244579"/>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i="1" kern="100" dirty="0">
                  <a:effectLst/>
                  <a:latin typeface="Bookman Old Style" panose="02050604050505020204" pitchFamily="18" charset="0"/>
                  <a:ea typeface="ＭＳ 明朝" panose="02020609040205080304" pitchFamily="17" charset="-128"/>
                  <a:cs typeface="Times New Roman" panose="02020603050405020304" pitchFamily="18" charset="0"/>
                </a:rPr>
                <a:t>z</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テキスト ボックス 2">
              <a:extLst>
                <a:ext uri="{FF2B5EF4-FFF2-40B4-BE49-F238E27FC236}">
                  <a16:creationId xmlns:a16="http://schemas.microsoft.com/office/drawing/2014/main" id="{61E26FEE-32D5-4BF0-975B-E57476C34849}"/>
                </a:ext>
              </a:extLst>
            </p:cNvPr>
            <p:cNvSpPr txBox="1">
              <a:spLocks noChangeArrowheads="1"/>
            </p:cNvSpPr>
            <p:nvPr/>
          </p:nvSpPr>
          <p:spPr bwMode="auto">
            <a:xfrm>
              <a:off x="1582402" y="1250561"/>
              <a:ext cx="193987" cy="330200"/>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i="1" kern="100" dirty="0">
                  <a:effectLst/>
                  <a:latin typeface="Bookman Old Style" panose="02050604050505020204" pitchFamily="18" charset="0"/>
                  <a:ea typeface="ＭＳ 明朝" panose="02020609040205080304" pitchFamily="17" charset="-128"/>
                  <a:cs typeface="Times New Roman" panose="02020603050405020304" pitchFamily="18" charset="0"/>
                </a:rPr>
                <a:t>x</a:t>
              </a:r>
              <a:r>
                <a:rPr lang="en-US" kern="100" dirty="0">
                  <a:effectLst/>
                  <a:latin typeface="Times New Roman" panose="02020603050405020304" pitchFamily="18" charset="0"/>
                  <a:ea typeface="ＭＳ 明朝" panose="02020609040205080304" pitchFamily="17" charset="-128"/>
                  <a:cs typeface="Times New Roman" panose="02020603050405020304" pitchFamily="18" charset="0"/>
                </a:rPr>
                <a:t> </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7" name="テキスト ボックス 2">
              <a:extLst>
                <a:ext uri="{FF2B5EF4-FFF2-40B4-BE49-F238E27FC236}">
                  <a16:creationId xmlns:a16="http://schemas.microsoft.com/office/drawing/2014/main" id="{3F29914E-91A3-43C4-A70A-C60EF62BB5A6}"/>
                </a:ext>
              </a:extLst>
            </p:cNvPr>
            <p:cNvSpPr txBox="1">
              <a:spLocks noChangeArrowheads="1"/>
            </p:cNvSpPr>
            <p:nvPr/>
          </p:nvSpPr>
          <p:spPr bwMode="auto">
            <a:xfrm>
              <a:off x="117256" y="592810"/>
              <a:ext cx="384810" cy="330200"/>
            </a:xfrm>
            <a:prstGeom prst="rect">
              <a:avLst/>
            </a:prstGeom>
            <a:noFill/>
            <a:ln w="9525">
              <a:noFill/>
              <a:miter lim="800000"/>
              <a:headEnd/>
              <a:tailEnd/>
            </a:ln>
          </p:spPr>
          <p:txBody>
            <a:bodyPr rot="0" vert="horz" wrap="square" lIns="91440" tIns="45720" rIns="91440" bIns="45720" anchor="t" anchorCtr="0">
              <a:noAutofit/>
            </a:bodyPr>
            <a:lstStyle/>
            <a:p>
              <a:pPr algn="just">
                <a:spcAft>
                  <a:spcPts val="0"/>
                </a:spcAft>
              </a:pPr>
              <a:r>
                <a:rPr lang="en-US" kern="100" dirty="0">
                  <a:effectLst/>
                  <a:latin typeface="Times New Roman" panose="02020603050405020304" pitchFamily="18" charset="0"/>
                  <a:ea typeface="ＭＳ 明朝" panose="02020609040205080304" pitchFamily="17" charset="-128"/>
                  <a:cs typeface="Times New Roman" panose="02020603050405020304" pitchFamily="18" charset="0"/>
                </a:rPr>
                <a:t>0</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spTree>
    <p:extLst>
      <p:ext uri="{BB962C8B-B14F-4D97-AF65-F5344CB8AC3E}">
        <p14:creationId xmlns:p14="http://schemas.microsoft.com/office/powerpoint/2010/main" val="143801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7" grpId="0"/>
      <p:bldP spid="18" grpId="0"/>
      <p:bldP spid="19" grpId="0"/>
      <p:bldP spid="31" grpId="0"/>
      <p:bldP spid="32" grpId="0"/>
      <p:bldP spid="33" grpId="0"/>
      <p:bldP spid="36" grpId="0"/>
      <p:bldP spid="3" grpId="0"/>
      <p:bldP spid="4" grpId="0"/>
      <p:bldP spid="42" grpId="0" animBg="1"/>
      <p:bldP spid="43"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B4CE5E02-0613-4837-9F04-31B470453C75}"/>
              </a:ext>
            </a:extLst>
          </p:cNvPr>
          <p:cNvSpPr/>
          <p:nvPr/>
        </p:nvSpPr>
        <p:spPr>
          <a:xfrm>
            <a:off x="0" y="-53243"/>
            <a:ext cx="9235439" cy="954107"/>
          </a:xfrm>
          <a:prstGeom prst="rect">
            <a:avLst/>
          </a:prstGeom>
        </p:spPr>
        <p:txBody>
          <a:bodyPr wrap="square">
            <a:spAutoFit/>
          </a:bodyPr>
          <a:lstStyle/>
          <a:p>
            <a:pPr lvl="0"/>
            <a:r>
              <a:rPr lang="en-US" altLang="ja-JP" dirty="0">
                <a:solidFill>
                  <a:srgbClr val="000000"/>
                </a:solidFill>
                <a:latin typeface="+mn-lt"/>
                <a:cs typeface="Times New Roman" pitchFamily="18" charset="0"/>
              </a:rPr>
              <a:t>(3)</a:t>
            </a:r>
            <a:r>
              <a:rPr lang="ja-JP" altLang="en-US" dirty="0">
                <a:solidFill>
                  <a:srgbClr val="000000"/>
                </a:solidFill>
                <a:latin typeface="+mn-lt"/>
                <a:cs typeface="Times New Roman" pitchFamily="18" charset="0"/>
              </a:rPr>
              <a:t> </a:t>
            </a:r>
            <a:r>
              <a:rPr lang="en-US" altLang="ja-JP" dirty="0">
                <a:solidFill>
                  <a:srgbClr val="000000"/>
                </a:solidFill>
                <a:latin typeface="+mn-lt"/>
                <a:cs typeface="Times New Roman" pitchFamily="18" charset="0"/>
              </a:rPr>
              <a:t>(2)</a:t>
            </a:r>
            <a:r>
              <a:rPr lang="ja-JP" altLang="en-US" dirty="0">
                <a:solidFill>
                  <a:srgbClr val="000000"/>
                </a:solidFill>
                <a:latin typeface="+mn-lt"/>
                <a:cs typeface="Times New Roman" pitchFamily="18" charset="0"/>
              </a:rPr>
              <a:t>の</a:t>
            </a:r>
            <a:r>
              <a:rPr lang="en-US" altLang="ja-JP" i="1" dirty="0">
                <a:solidFill>
                  <a:srgbClr val="000000"/>
                </a:solidFill>
                <a:latin typeface="Bookman Old Style" pitchFamily="18" charset="0"/>
                <a:cs typeface="Times New Roman" pitchFamily="18" charset="0"/>
              </a:rPr>
              <a:t>u</a:t>
            </a:r>
            <a:r>
              <a:rPr lang="ja-JP" altLang="en-US" dirty="0">
                <a:solidFill>
                  <a:srgbClr val="000000"/>
                </a:solidFill>
                <a:latin typeface="ＭＳ Ｐゴシック" charset="-128"/>
                <a:cs typeface="Times New Roman" pitchFamily="18" charset="0"/>
              </a:rPr>
              <a:t>についての</a:t>
            </a:r>
            <a:r>
              <a:rPr lang="ja-JP" altLang="en-US" dirty="0">
                <a:solidFill>
                  <a:srgbClr val="000000"/>
                </a:solidFill>
                <a:latin typeface="+mn-lt"/>
                <a:cs typeface="Times New Roman" pitchFamily="18" charset="0"/>
              </a:rPr>
              <a:t>微分方程式の一般解</a:t>
            </a:r>
            <a:r>
              <a:rPr lang="en-US" altLang="ja-JP" dirty="0">
                <a:solidFill>
                  <a:srgbClr val="000000"/>
                </a:solidFill>
                <a:latin typeface="+mn-lt"/>
                <a:cs typeface="Times New Roman" pitchFamily="18" charset="0"/>
              </a:rPr>
              <a:t>(</a:t>
            </a:r>
            <a:r>
              <a:rPr lang="ja-JP" altLang="en-US" dirty="0">
                <a:solidFill>
                  <a:srgbClr val="000000"/>
                </a:solidFill>
                <a:latin typeface="+mn-lt"/>
                <a:cs typeface="Times New Roman" pitchFamily="18" charset="0"/>
              </a:rPr>
              <a:t>任意定数を含む解</a:t>
            </a:r>
            <a:r>
              <a:rPr lang="en-US" altLang="ja-JP" dirty="0">
                <a:solidFill>
                  <a:srgbClr val="000000"/>
                </a:solidFill>
                <a:latin typeface="+mn-lt"/>
                <a:cs typeface="Times New Roman" pitchFamily="18" charset="0"/>
              </a:rPr>
              <a:t>)</a:t>
            </a:r>
            <a:r>
              <a:rPr lang="ja-JP" altLang="en-US" dirty="0">
                <a:solidFill>
                  <a:srgbClr val="000000"/>
                </a:solidFill>
                <a:latin typeface="+mn-lt"/>
                <a:cs typeface="Times New Roman" pitchFamily="18" charset="0"/>
              </a:rPr>
              <a:t>を求めよ。</a:t>
            </a:r>
            <a:endParaRPr lang="en-US" altLang="ja-JP" dirty="0">
              <a:solidFill>
                <a:srgbClr val="000000"/>
              </a:solidFill>
              <a:latin typeface="+mn-lt"/>
              <a:cs typeface="Times New Roman" pitchFamily="18" charset="0"/>
            </a:endParaRPr>
          </a:p>
        </p:txBody>
      </p:sp>
      <p:sp>
        <p:nvSpPr>
          <p:cNvPr id="27" name="正方形/長方形 26">
            <a:extLst>
              <a:ext uri="{FF2B5EF4-FFF2-40B4-BE49-F238E27FC236}">
                <a16:creationId xmlns:a16="http://schemas.microsoft.com/office/drawing/2014/main" id="{1D9C55F3-C250-48CF-9FE5-85E1E6A5AAC0}"/>
              </a:ext>
            </a:extLst>
          </p:cNvPr>
          <p:cNvSpPr/>
          <p:nvPr/>
        </p:nvSpPr>
        <p:spPr>
          <a:xfrm>
            <a:off x="10161" y="872873"/>
            <a:ext cx="9133839" cy="954107"/>
          </a:xfrm>
          <a:prstGeom prst="rect">
            <a:avLst/>
          </a:prstGeom>
        </p:spPr>
        <p:txBody>
          <a:bodyPr wrap="square">
            <a:spAutoFit/>
          </a:bodyPr>
          <a:lstStyle/>
          <a:p>
            <a:pPr lvl="0"/>
            <a:r>
              <a:rPr lang="en-US" altLang="ja-JP" dirty="0">
                <a:solidFill>
                  <a:srgbClr val="000000"/>
                </a:solidFill>
                <a:latin typeface="+mn-lt"/>
                <a:cs typeface="Times New Roman" pitchFamily="18" charset="0"/>
              </a:rPr>
              <a:t>(4)</a:t>
            </a:r>
            <a:r>
              <a:rPr lang="ja-JP" altLang="en-US" dirty="0">
                <a:solidFill>
                  <a:srgbClr val="000000"/>
                </a:solidFill>
                <a:latin typeface="+mn-lt"/>
                <a:cs typeface="Times New Roman" pitchFamily="18" charset="0"/>
              </a:rPr>
              <a:t> </a:t>
            </a:r>
            <a:r>
              <a:rPr lang="en-US" altLang="ja-JP" dirty="0">
                <a:solidFill>
                  <a:srgbClr val="000000"/>
                </a:solidFill>
                <a:latin typeface="+mn-lt"/>
                <a:cs typeface="Times New Roman" pitchFamily="18" charset="0"/>
              </a:rPr>
              <a:t>(3)</a:t>
            </a:r>
            <a:r>
              <a:rPr lang="ja-JP" altLang="en-US" dirty="0">
                <a:solidFill>
                  <a:srgbClr val="000000"/>
                </a:solidFill>
                <a:latin typeface="+mn-lt"/>
                <a:cs typeface="Times New Roman" pitchFamily="18" charset="0"/>
              </a:rPr>
              <a:t>の一般解に初期条件</a:t>
            </a:r>
            <a:r>
              <a:rPr lang="en-US" altLang="ja-JP" dirty="0">
                <a:solidFill>
                  <a:srgbClr val="000000"/>
                </a:solidFill>
                <a:latin typeface="+mn-lt"/>
                <a:cs typeface="Times New Roman" pitchFamily="18" charset="0"/>
              </a:rPr>
              <a:t> (</a:t>
            </a:r>
            <a:r>
              <a:rPr lang="en-US" altLang="ja-JP" i="1" dirty="0">
                <a:solidFill>
                  <a:srgbClr val="000000"/>
                </a:solidFill>
                <a:latin typeface="Bookman Old Style" pitchFamily="18" charset="0"/>
                <a:cs typeface="Times New Roman" pitchFamily="18" charset="0"/>
              </a:rPr>
              <a:t>t</a:t>
            </a:r>
            <a:r>
              <a:rPr lang="en-US" altLang="ja-JP" dirty="0">
                <a:solidFill>
                  <a:srgbClr val="000000"/>
                </a:solidFill>
                <a:latin typeface="Symbol" panose="05050102010706020507" pitchFamily="18" charset="2"/>
                <a:cs typeface="Times New Roman" pitchFamily="18" charset="0"/>
              </a:rPr>
              <a:t>=</a:t>
            </a:r>
            <a:r>
              <a:rPr lang="en-US" altLang="ja-JP" dirty="0">
                <a:solidFill>
                  <a:srgbClr val="000000"/>
                </a:solidFill>
                <a:latin typeface="+mn-lt"/>
                <a:cs typeface="Times New Roman" pitchFamily="18" charset="0"/>
              </a:rPr>
              <a:t>0</a:t>
            </a:r>
            <a:r>
              <a:rPr lang="ja-JP" altLang="en-US" dirty="0">
                <a:solidFill>
                  <a:srgbClr val="000000"/>
                </a:solidFill>
                <a:latin typeface="+mn-lt"/>
                <a:cs typeface="Times New Roman" pitchFamily="18" charset="0"/>
              </a:rPr>
              <a:t>のとき</a:t>
            </a:r>
            <a:r>
              <a:rPr lang="en-US" altLang="ja-JP" i="1" dirty="0">
                <a:solidFill>
                  <a:srgbClr val="000000"/>
                </a:solidFill>
                <a:latin typeface="Bookman Old Style" pitchFamily="18" charset="0"/>
                <a:cs typeface="Times New Roman" pitchFamily="18" charset="0"/>
              </a:rPr>
              <a:t>u</a:t>
            </a:r>
            <a:r>
              <a:rPr lang="en-US" altLang="ja-JP" dirty="0">
                <a:solidFill>
                  <a:srgbClr val="000000"/>
                </a:solidFill>
                <a:latin typeface="Symbol" panose="05050102010706020507" pitchFamily="18" charset="2"/>
                <a:cs typeface="Times New Roman" pitchFamily="18" charset="0"/>
              </a:rPr>
              <a:t>=</a:t>
            </a:r>
            <a:r>
              <a:rPr lang="en-US" altLang="ja-JP" i="1" dirty="0">
                <a:solidFill>
                  <a:srgbClr val="000000"/>
                </a:solidFill>
                <a:latin typeface="Bookman Old Style" pitchFamily="18" charset="0"/>
                <a:cs typeface="Times New Roman" pitchFamily="18" charset="0"/>
              </a:rPr>
              <a:t>u</a:t>
            </a:r>
            <a:r>
              <a:rPr lang="en-US" altLang="ja-JP" baseline="-25000" dirty="0">
                <a:solidFill>
                  <a:srgbClr val="000000"/>
                </a:solidFill>
                <a:latin typeface="+mn-lt"/>
                <a:cs typeface="Times New Roman" pitchFamily="18" charset="0"/>
              </a:rPr>
              <a:t>0</a:t>
            </a:r>
            <a:r>
              <a:rPr lang="en-US" altLang="ja-JP" dirty="0">
                <a:solidFill>
                  <a:srgbClr val="000000"/>
                </a:solidFill>
                <a:latin typeface="+mn-lt"/>
                <a:cs typeface="Times New Roman" pitchFamily="18" charset="0"/>
              </a:rPr>
              <a:t>)</a:t>
            </a:r>
            <a:r>
              <a:rPr lang="ja-JP" altLang="en-US" dirty="0">
                <a:solidFill>
                  <a:srgbClr val="000000"/>
                </a:solidFill>
                <a:latin typeface="+mn-lt"/>
                <a:cs typeface="Times New Roman" pitchFamily="18" charset="0"/>
              </a:rPr>
              <a:t>を代入して任意定数を決め、</a:t>
            </a:r>
            <a:r>
              <a:rPr lang="en-US" altLang="ja-JP" i="1" dirty="0">
                <a:solidFill>
                  <a:srgbClr val="000000"/>
                </a:solidFill>
                <a:latin typeface="Bookman Old Style" pitchFamily="18" charset="0"/>
                <a:cs typeface="Times New Roman" pitchFamily="18" charset="0"/>
              </a:rPr>
              <a:t>u</a:t>
            </a:r>
            <a:r>
              <a:rPr lang="ja-JP" altLang="en-US" dirty="0">
                <a:solidFill>
                  <a:srgbClr val="000000"/>
                </a:solidFill>
                <a:latin typeface="ＭＳ Ｐゴシック" charset="-128"/>
                <a:cs typeface="Times New Roman" pitchFamily="18" charset="0"/>
              </a:rPr>
              <a:t>を求めよ。</a:t>
            </a:r>
            <a:endParaRPr lang="en-US" altLang="ja-JP" dirty="0">
              <a:solidFill>
                <a:srgbClr val="000000"/>
              </a:solidFill>
              <a:latin typeface="+mn-lt"/>
              <a:cs typeface="Times New Roman" pitchFamily="18" charset="0"/>
            </a:endParaRPr>
          </a:p>
        </p:txBody>
      </p:sp>
      <p:sp>
        <p:nvSpPr>
          <p:cNvPr id="28" name="Rectangle 73">
            <a:extLst>
              <a:ext uri="{FF2B5EF4-FFF2-40B4-BE49-F238E27FC236}">
                <a16:creationId xmlns:a16="http://schemas.microsoft.com/office/drawing/2014/main" id="{5B458F07-93BE-451F-BCF3-068900B4D158}"/>
              </a:ext>
            </a:extLst>
          </p:cNvPr>
          <p:cNvSpPr>
            <a:spLocks noChangeArrowheads="1"/>
          </p:cNvSpPr>
          <p:nvPr/>
        </p:nvSpPr>
        <p:spPr bwMode="auto">
          <a:xfrm>
            <a:off x="0" y="1826980"/>
            <a:ext cx="9144000" cy="875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dirty="0">
                <a:solidFill>
                  <a:srgbClr val="000000"/>
                </a:solidFill>
                <a:latin typeface="+mn-lt"/>
                <a:cs typeface="Times New Roman" pitchFamily="18" charset="0"/>
              </a:rPr>
              <a:t>(5)(4)</a:t>
            </a:r>
            <a:r>
              <a:rPr lang="ja-JP" altLang="en-US" dirty="0">
                <a:solidFill>
                  <a:srgbClr val="000000"/>
                </a:solidFill>
                <a:latin typeface="+mn-lt"/>
                <a:cs typeface="Times New Roman" pitchFamily="18" charset="0"/>
              </a:rPr>
              <a:t>で求めた</a:t>
            </a:r>
            <a:r>
              <a:rPr lang="en-US" altLang="ja-JP" i="1" dirty="0">
                <a:solidFill>
                  <a:srgbClr val="000000"/>
                </a:solidFill>
                <a:latin typeface="Bookman Old Style" pitchFamily="18" charset="0"/>
                <a:cs typeface="Times New Roman" pitchFamily="18" charset="0"/>
              </a:rPr>
              <a:t>u</a:t>
            </a:r>
            <a:r>
              <a:rPr lang="en-US" altLang="ja-JP" dirty="0">
                <a:solidFill>
                  <a:srgbClr val="000000"/>
                </a:solidFill>
                <a:latin typeface="ＭＳ Ｐゴシック" charset="-128"/>
                <a:cs typeface="Times New Roman" pitchFamily="18" charset="0"/>
              </a:rPr>
              <a:t> </a:t>
            </a:r>
            <a:r>
              <a:rPr lang="ja-JP" altLang="en-US" dirty="0">
                <a:solidFill>
                  <a:srgbClr val="000000"/>
                </a:solidFill>
                <a:latin typeface="ＭＳ Ｐゴシック" charset="-128"/>
                <a:cs typeface="Times New Roman" pitchFamily="18" charset="0"/>
              </a:rPr>
              <a:t>を積分して</a:t>
            </a:r>
            <a:r>
              <a:rPr lang="en-US" altLang="ja-JP" i="1" dirty="0">
                <a:solidFill>
                  <a:srgbClr val="000000"/>
                </a:solidFill>
                <a:latin typeface="Bookman Old Style" pitchFamily="18" charset="0"/>
                <a:cs typeface="Times New Roman" pitchFamily="18" charset="0"/>
              </a:rPr>
              <a:t>x</a:t>
            </a:r>
            <a:r>
              <a:rPr lang="ja-JP" altLang="en-US" dirty="0">
                <a:solidFill>
                  <a:srgbClr val="000000"/>
                </a:solidFill>
                <a:latin typeface="+mn-lt"/>
                <a:cs typeface="Times New Roman" pitchFamily="18" charset="0"/>
              </a:rPr>
              <a:t>の一般解</a:t>
            </a:r>
            <a:r>
              <a:rPr lang="ja-JP" altLang="en-US" dirty="0">
                <a:solidFill>
                  <a:srgbClr val="000000"/>
                </a:solidFill>
                <a:latin typeface="ＭＳ Ｐゴシック" charset="-128"/>
                <a:cs typeface="Times New Roman" pitchFamily="18" charset="0"/>
              </a:rPr>
              <a:t>を求め、</a:t>
            </a:r>
            <a:r>
              <a:rPr lang="ja-JP" altLang="en-US" dirty="0">
                <a:solidFill>
                  <a:srgbClr val="000000"/>
                </a:solidFill>
                <a:cs typeface="Times New Roman" pitchFamily="18" charset="0"/>
              </a:rPr>
              <a:t>初期条件</a:t>
            </a:r>
            <a:r>
              <a:rPr lang="en-US" altLang="ja-JP" dirty="0">
                <a:solidFill>
                  <a:srgbClr val="000000"/>
                </a:solidFill>
                <a:cs typeface="Times New Roman" pitchFamily="18" charset="0"/>
              </a:rPr>
              <a:t> (</a:t>
            </a:r>
            <a:r>
              <a:rPr lang="en-US" altLang="ja-JP" i="1" dirty="0">
                <a:solidFill>
                  <a:srgbClr val="000000"/>
                </a:solidFill>
                <a:latin typeface="Bookman Old Style" pitchFamily="18" charset="0"/>
                <a:cs typeface="Times New Roman" pitchFamily="18" charset="0"/>
              </a:rPr>
              <a:t>t</a:t>
            </a:r>
            <a:r>
              <a:rPr lang="en-US" altLang="ja-JP" dirty="0">
                <a:solidFill>
                  <a:srgbClr val="000000"/>
                </a:solidFill>
                <a:latin typeface="Symbol" panose="05050102010706020507" pitchFamily="18" charset="2"/>
                <a:cs typeface="Times New Roman" pitchFamily="18" charset="0"/>
              </a:rPr>
              <a:t>=</a:t>
            </a:r>
            <a:r>
              <a:rPr lang="en-US" altLang="ja-JP" dirty="0">
                <a:solidFill>
                  <a:srgbClr val="000000"/>
                </a:solidFill>
                <a:cs typeface="Times New Roman" pitchFamily="18" charset="0"/>
              </a:rPr>
              <a:t>0</a:t>
            </a:r>
            <a:r>
              <a:rPr lang="ja-JP" altLang="en-US" dirty="0">
                <a:solidFill>
                  <a:srgbClr val="000000"/>
                </a:solidFill>
                <a:cs typeface="Times New Roman" pitchFamily="18" charset="0"/>
              </a:rPr>
              <a:t>のとき</a:t>
            </a:r>
            <a:r>
              <a:rPr lang="en-US" altLang="ja-JP" i="1" dirty="0">
                <a:solidFill>
                  <a:srgbClr val="000000"/>
                </a:solidFill>
                <a:latin typeface="Bookman Old Style" pitchFamily="18" charset="0"/>
                <a:cs typeface="Times New Roman" pitchFamily="18" charset="0"/>
              </a:rPr>
              <a:t>x</a:t>
            </a:r>
            <a:r>
              <a:rPr lang="en-US" altLang="ja-JP" dirty="0">
                <a:solidFill>
                  <a:srgbClr val="000000"/>
                </a:solidFill>
                <a:latin typeface="Symbol" panose="05050102010706020507" pitchFamily="18" charset="2"/>
                <a:cs typeface="Times New Roman" pitchFamily="18" charset="0"/>
              </a:rPr>
              <a:t>=</a:t>
            </a:r>
            <a:r>
              <a:rPr lang="en-US" altLang="ja-JP" dirty="0">
                <a:solidFill>
                  <a:srgbClr val="000000"/>
                </a:solidFill>
                <a:cs typeface="Times New Roman" pitchFamily="18" charset="0"/>
              </a:rPr>
              <a:t>0)</a:t>
            </a:r>
            <a:r>
              <a:rPr lang="ja-JP" altLang="en-US" dirty="0">
                <a:solidFill>
                  <a:srgbClr val="000000"/>
                </a:solidFill>
                <a:cs typeface="Times New Roman" pitchFamily="18" charset="0"/>
              </a:rPr>
              <a:t>を用いて</a:t>
            </a:r>
            <a:r>
              <a:rPr lang="en-US" altLang="ja-JP" i="1" dirty="0">
                <a:solidFill>
                  <a:srgbClr val="000000"/>
                </a:solidFill>
                <a:latin typeface="Bookman Old Style" pitchFamily="18" charset="0"/>
                <a:cs typeface="Times New Roman" pitchFamily="18" charset="0"/>
              </a:rPr>
              <a:t>x</a:t>
            </a:r>
            <a:r>
              <a:rPr lang="ja-JP" altLang="en-US" dirty="0">
                <a:solidFill>
                  <a:srgbClr val="000000"/>
                </a:solidFill>
                <a:latin typeface="ＭＳ Ｐゴシック" charset="-128"/>
                <a:cs typeface="Times New Roman" pitchFamily="18" charset="0"/>
              </a:rPr>
              <a:t>を求めよ。</a:t>
            </a:r>
            <a:endParaRPr lang="en-US" altLang="ja-JP" dirty="0">
              <a:solidFill>
                <a:srgbClr val="000000"/>
              </a:solidFill>
              <a:latin typeface="ＭＳ Ｐゴシック" charset="-128"/>
              <a:cs typeface="Times New Roman" pitchFamily="18" charset="0"/>
            </a:endParaRPr>
          </a:p>
        </p:txBody>
      </p:sp>
      <p:sp>
        <p:nvSpPr>
          <p:cNvPr id="29" name="Rectangle 73">
            <a:extLst>
              <a:ext uri="{FF2B5EF4-FFF2-40B4-BE49-F238E27FC236}">
                <a16:creationId xmlns:a16="http://schemas.microsoft.com/office/drawing/2014/main" id="{ACD4AEC4-AFEA-4A02-AAED-2034057F497C}"/>
              </a:ext>
            </a:extLst>
          </p:cNvPr>
          <p:cNvSpPr>
            <a:spLocks noChangeArrowheads="1"/>
          </p:cNvSpPr>
          <p:nvPr/>
        </p:nvSpPr>
        <p:spPr bwMode="auto">
          <a:xfrm>
            <a:off x="0" y="2653012"/>
            <a:ext cx="9144000" cy="627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dirty="0">
                <a:solidFill>
                  <a:srgbClr val="000000"/>
                </a:solidFill>
                <a:latin typeface="+mn-lt"/>
                <a:cs typeface="Times New Roman" pitchFamily="18" charset="0"/>
              </a:rPr>
              <a:t>(6) </a:t>
            </a:r>
            <a:r>
              <a:rPr lang="en-US" altLang="ja-JP" i="1" dirty="0">
                <a:solidFill>
                  <a:srgbClr val="000000"/>
                </a:solidFill>
                <a:latin typeface="Bookman Old Style" pitchFamily="18" charset="0"/>
                <a:cs typeface="Times New Roman" pitchFamily="18" charset="0"/>
              </a:rPr>
              <a:t>t</a:t>
            </a:r>
            <a:r>
              <a:rPr lang="ja-JP" altLang="en-US" dirty="0">
                <a:solidFill>
                  <a:srgbClr val="000000"/>
                </a:solidFill>
                <a:latin typeface="+mn-lt"/>
                <a:cs typeface="Times New Roman" pitchFamily="18" charset="0"/>
              </a:rPr>
              <a:t>→∞のとき、</a:t>
            </a:r>
            <a:r>
              <a:rPr lang="en-US" altLang="ja-JP" i="1" dirty="0">
                <a:solidFill>
                  <a:srgbClr val="000000"/>
                </a:solidFill>
                <a:latin typeface="Bookman Old Style" pitchFamily="18" charset="0"/>
                <a:cs typeface="Times New Roman" pitchFamily="18" charset="0"/>
              </a:rPr>
              <a:t>u</a:t>
            </a:r>
            <a:r>
              <a:rPr lang="ja-JP" altLang="en-US" dirty="0">
                <a:solidFill>
                  <a:srgbClr val="000000"/>
                </a:solidFill>
                <a:latin typeface="+mn-lt"/>
                <a:cs typeface="Times New Roman" pitchFamily="18" charset="0"/>
              </a:rPr>
              <a:t>、</a:t>
            </a:r>
            <a:r>
              <a:rPr lang="en-US" altLang="ja-JP" i="1" dirty="0">
                <a:solidFill>
                  <a:srgbClr val="000000"/>
                </a:solidFill>
                <a:latin typeface="Bookman Old Style" pitchFamily="18" charset="0"/>
                <a:cs typeface="Times New Roman" pitchFamily="18" charset="0"/>
              </a:rPr>
              <a:t>x</a:t>
            </a:r>
            <a:r>
              <a:rPr lang="ja-JP" altLang="en-US" dirty="0">
                <a:solidFill>
                  <a:srgbClr val="000000"/>
                </a:solidFill>
                <a:latin typeface="ＭＳ Ｐゴシック" charset="-128"/>
                <a:cs typeface="Times New Roman" pitchFamily="18" charset="0"/>
              </a:rPr>
              <a:t>はそれぞれどのような値に近づくか。</a:t>
            </a:r>
            <a:endParaRPr lang="en-US" altLang="ja-JP" dirty="0">
              <a:solidFill>
                <a:srgbClr val="000000"/>
              </a:solidFill>
              <a:latin typeface="ＭＳ Ｐゴシック" charset="-128"/>
              <a:cs typeface="Times New Roman" pitchFamily="18" charset="0"/>
            </a:endParaRPr>
          </a:p>
        </p:txBody>
      </p:sp>
      <p:sp>
        <p:nvSpPr>
          <p:cNvPr id="38" name="正方形/長方形 37">
            <a:extLst>
              <a:ext uri="{FF2B5EF4-FFF2-40B4-BE49-F238E27FC236}">
                <a16:creationId xmlns:a16="http://schemas.microsoft.com/office/drawing/2014/main" id="{0F489581-D0D9-4478-8947-099623374FA3}"/>
              </a:ext>
            </a:extLst>
          </p:cNvPr>
          <p:cNvSpPr/>
          <p:nvPr/>
        </p:nvSpPr>
        <p:spPr>
          <a:xfrm>
            <a:off x="0" y="4611231"/>
            <a:ext cx="9144000" cy="2246769"/>
          </a:xfrm>
          <a:prstGeom prst="rect">
            <a:avLst/>
          </a:prstGeom>
        </p:spPr>
        <p:txBody>
          <a:bodyPr wrap="square">
            <a:spAutoFit/>
          </a:bodyPr>
          <a:lstStyle/>
          <a:p>
            <a:pPr>
              <a:spcBef>
                <a:spcPts val="0"/>
              </a:spcBef>
              <a:spcAft>
                <a:spcPts val="0"/>
              </a:spcAft>
            </a:pPr>
            <a:r>
              <a:rPr lang="ja-JP" altLang="en-US" dirty="0">
                <a:solidFill>
                  <a:srgbClr val="9900CC"/>
                </a:solidFill>
                <a:latin typeface="+mn-lt"/>
                <a:ea typeface="ＭＳ 明朝" panose="02020609040205080304" pitchFamily="17" charset="-128"/>
                <a:cs typeface="Times New Roman" panose="02020603050405020304" pitchFamily="18" charset="0"/>
              </a:rPr>
              <a:t>アンケート   このレポート作成にあたって</a:t>
            </a:r>
            <a:endParaRPr lang="en-US" altLang="ja-JP" dirty="0">
              <a:solidFill>
                <a:srgbClr val="9900CC"/>
              </a:solidFill>
              <a:latin typeface="+mn-lt"/>
              <a:ea typeface="ＭＳ 明朝" panose="02020609040205080304" pitchFamily="17" charset="-128"/>
              <a:cs typeface="Times New Roman" panose="02020603050405020304" pitchFamily="18" charset="0"/>
            </a:endParaRPr>
          </a:p>
          <a:p>
            <a:pPr>
              <a:spcBef>
                <a:spcPts val="0"/>
              </a:spcBef>
              <a:spcAft>
                <a:spcPts val="0"/>
              </a:spcAft>
            </a:pPr>
            <a:r>
              <a:rPr lang="en-US" altLang="ja-JP" dirty="0">
                <a:solidFill>
                  <a:srgbClr val="9900CC"/>
                </a:solidFill>
                <a:latin typeface="+mn-lt"/>
                <a:ea typeface="ＭＳ 明朝" panose="02020609040205080304" pitchFamily="17" charset="-128"/>
                <a:cs typeface="Times New Roman" panose="02020603050405020304" pitchFamily="18" charset="0"/>
              </a:rPr>
              <a:t>(1)</a:t>
            </a:r>
            <a:r>
              <a:rPr lang="ja-JP" altLang="en-US" dirty="0">
                <a:solidFill>
                  <a:srgbClr val="9900CC"/>
                </a:solidFill>
                <a:latin typeface="+mn-lt"/>
                <a:ea typeface="ＭＳ 明朝" panose="02020609040205080304" pitchFamily="17" charset="-128"/>
                <a:cs typeface="Times New Roman" panose="02020603050405020304" pitchFamily="18" charset="0"/>
              </a:rPr>
              <a:t> 概ね自分で解きましたか。何かを参考にしましたか。その場合、何を参考にしましたか</a:t>
            </a:r>
            <a:r>
              <a:rPr lang="en-US" altLang="ja-JP" dirty="0">
                <a:solidFill>
                  <a:srgbClr val="9900CC"/>
                </a:solidFill>
                <a:latin typeface="+mn-lt"/>
                <a:ea typeface="ＭＳ 明朝" panose="02020609040205080304" pitchFamily="17" charset="-128"/>
                <a:cs typeface="Times New Roman" panose="02020603050405020304" pitchFamily="18" charset="0"/>
              </a:rPr>
              <a:t>(</a:t>
            </a:r>
            <a:r>
              <a:rPr lang="ja-JP" altLang="en-US" dirty="0">
                <a:solidFill>
                  <a:srgbClr val="9900CC"/>
                </a:solidFill>
                <a:latin typeface="+mn-lt"/>
                <a:ea typeface="ＭＳ 明朝" panose="02020609040205080304" pitchFamily="17" charset="-128"/>
                <a:cs typeface="Times New Roman" panose="02020603050405020304" pitchFamily="18" charset="0"/>
              </a:rPr>
              <a:t>スライド、教科書、参考書、誰それの意見など具体的に</a:t>
            </a:r>
            <a:r>
              <a:rPr lang="en-US" altLang="ja-JP" dirty="0">
                <a:solidFill>
                  <a:srgbClr val="9900CC"/>
                </a:solidFill>
                <a:latin typeface="+mn-lt"/>
                <a:ea typeface="ＭＳ 明朝" panose="02020609040205080304" pitchFamily="17" charset="-128"/>
                <a:cs typeface="Times New Roman" panose="02020603050405020304" pitchFamily="18" charset="0"/>
              </a:rPr>
              <a:t>)</a:t>
            </a:r>
            <a:r>
              <a:rPr lang="ja-JP" altLang="en-US" dirty="0">
                <a:solidFill>
                  <a:srgbClr val="9900CC"/>
                </a:solidFill>
                <a:latin typeface="+mn-lt"/>
                <a:ea typeface="ＭＳ 明朝" panose="02020609040205080304" pitchFamily="17" charset="-128"/>
                <a:cs typeface="Times New Roman" panose="02020603050405020304" pitchFamily="18" charset="0"/>
              </a:rPr>
              <a:t>。</a:t>
            </a:r>
            <a:r>
              <a:rPr lang="en-US" altLang="ja-JP" dirty="0">
                <a:solidFill>
                  <a:srgbClr val="9900CC"/>
                </a:solidFill>
                <a:latin typeface="+mn-lt"/>
                <a:ea typeface="ＭＳ 明朝" panose="02020609040205080304" pitchFamily="17" charset="-128"/>
                <a:cs typeface="Times New Roman" panose="02020603050405020304" pitchFamily="18" charset="0"/>
              </a:rPr>
              <a:t> </a:t>
            </a:r>
          </a:p>
          <a:p>
            <a:pPr>
              <a:spcBef>
                <a:spcPts val="0"/>
              </a:spcBef>
              <a:spcAft>
                <a:spcPts val="0"/>
              </a:spcAft>
            </a:pPr>
            <a:r>
              <a:rPr lang="en-US" altLang="ja-JP" dirty="0">
                <a:solidFill>
                  <a:srgbClr val="9900CC"/>
                </a:solidFill>
                <a:latin typeface="+mn-lt"/>
                <a:ea typeface="ＭＳ 明朝" panose="02020609040205080304" pitchFamily="17" charset="-128"/>
                <a:cs typeface="Times New Roman" panose="02020603050405020304" pitchFamily="18" charset="0"/>
              </a:rPr>
              <a:t>(2)</a:t>
            </a:r>
            <a:r>
              <a:rPr lang="ja-JP" altLang="en-US" dirty="0">
                <a:solidFill>
                  <a:srgbClr val="9900CC"/>
                </a:solidFill>
                <a:latin typeface="+mn-lt"/>
                <a:ea typeface="ＭＳ 明朝" panose="02020609040205080304" pitchFamily="17" charset="-128"/>
                <a:cs typeface="Times New Roman" panose="02020603050405020304" pitchFamily="18" charset="0"/>
              </a:rPr>
              <a:t>概ね理解できましたか。まだ理解できていませんか。</a:t>
            </a:r>
            <a:endParaRPr lang="en-US" altLang="ja-JP" dirty="0">
              <a:solidFill>
                <a:srgbClr val="9900CC"/>
              </a:solidFill>
              <a:latin typeface="+mn-lt"/>
              <a:ea typeface="ＭＳ 明朝" panose="02020609040205080304" pitchFamily="17" charset="-128"/>
              <a:cs typeface="Times New Roman" panose="02020603050405020304" pitchFamily="18" charset="0"/>
            </a:endParaRPr>
          </a:p>
        </p:txBody>
      </p:sp>
      <p:sp>
        <p:nvSpPr>
          <p:cNvPr id="42" name="Rectangle 73">
            <a:extLst>
              <a:ext uri="{FF2B5EF4-FFF2-40B4-BE49-F238E27FC236}">
                <a16:creationId xmlns:a16="http://schemas.microsoft.com/office/drawing/2014/main" id="{BC756189-CD47-4C46-B93E-E1B4F3D9E3B0}"/>
              </a:ext>
            </a:extLst>
          </p:cNvPr>
          <p:cNvSpPr>
            <a:spLocks noChangeArrowheads="1"/>
          </p:cNvSpPr>
          <p:nvPr/>
        </p:nvSpPr>
        <p:spPr bwMode="auto">
          <a:xfrm>
            <a:off x="0" y="3230913"/>
            <a:ext cx="9144000" cy="875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dirty="0">
                <a:solidFill>
                  <a:srgbClr val="000000"/>
                </a:solidFill>
                <a:latin typeface="+mn-lt"/>
                <a:cs typeface="Times New Roman" pitchFamily="18" charset="0"/>
              </a:rPr>
              <a:t>(7) </a:t>
            </a:r>
            <a:r>
              <a:rPr lang="ja-JP" altLang="en-US" dirty="0">
                <a:solidFill>
                  <a:srgbClr val="000000"/>
                </a:solidFill>
                <a:latin typeface="+mn-lt"/>
                <a:cs typeface="Times New Roman" pitchFamily="18" charset="0"/>
              </a:rPr>
              <a:t>時間</a:t>
            </a:r>
            <a:r>
              <a:rPr lang="en-US" altLang="ja-JP" i="1" dirty="0">
                <a:solidFill>
                  <a:srgbClr val="000000"/>
                </a:solidFill>
                <a:latin typeface="Bookman Old Style" pitchFamily="18" charset="0"/>
                <a:cs typeface="Times New Roman" pitchFamily="18" charset="0"/>
              </a:rPr>
              <a:t>t</a:t>
            </a:r>
            <a:r>
              <a:rPr lang="ja-JP" altLang="en-US" dirty="0">
                <a:solidFill>
                  <a:srgbClr val="000000"/>
                </a:solidFill>
                <a:latin typeface="+mn-lt"/>
                <a:cs typeface="Times New Roman" pitchFamily="18" charset="0"/>
              </a:rPr>
              <a:t>を横軸にとり</a:t>
            </a:r>
            <a:r>
              <a:rPr lang="en-US" altLang="ja-JP" i="1" dirty="0">
                <a:solidFill>
                  <a:srgbClr val="000000"/>
                </a:solidFill>
                <a:latin typeface="Bookman Old Style" pitchFamily="18" charset="0"/>
                <a:cs typeface="Times New Roman" pitchFamily="18" charset="0"/>
              </a:rPr>
              <a:t>u</a:t>
            </a:r>
            <a:r>
              <a:rPr lang="ja-JP" altLang="en-US" dirty="0">
                <a:solidFill>
                  <a:srgbClr val="000000"/>
                </a:solidFill>
                <a:latin typeface="ＭＳ Ｐゴシック" charset="-128"/>
                <a:cs typeface="Times New Roman" pitchFamily="18" charset="0"/>
              </a:rPr>
              <a:t>のグラフを描け。</a:t>
            </a:r>
            <a:endParaRPr lang="en-US" altLang="ja-JP" dirty="0">
              <a:solidFill>
                <a:srgbClr val="000000"/>
              </a:solidFill>
              <a:latin typeface="ＭＳ Ｐゴシック" charset="-128"/>
              <a:cs typeface="Times New Roman" pitchFamily="18" charset="0"/>
            </a:endParaRPr>
          </a:p>
          <a:p>
            <a:pPr>
              <a:spcBef>
                <a:spcPct val="0"/>
              </a:spcBef>
            </a:pPr>
            <a:r>
              <a:rPr lang="en-US" altLang="ja-JP" dirty="0">
                <a:solidFill>
                  <a:srgbClr val="000000"/>
                </a:solidFill>
                <a:latin typeface="+mn-lt"/>
                <a:cs typeface="Times New Roman" pitchFamily="18" charset="0"/>
              </a:rPr>
              <a:t>(8) </a:t>
            </a:r>
            <a:r>
              <a:rPr lang="ja-JP" altLang="en-US" dirty="0">
                <a:solidFill>
                  <a:srgbClr val="000000"/>
                </a:solidFill>
                <a:latin typeface="+mn-lt"/>
                <a:cs typeface="Times New Roman" pitchFamily="18" charset="0"/>
              </a:rPr>
              <a:t>時間</a:t>
            </a:r>
            <a:r>
              <a:rPr lang="en-US" altLang="ja-JP" i="1" dirty="0">
                <a:solidFill>
                  <a:srgbClr val="000000"/>
                </a:solidFill>
                <a:latin typeface="Bookman Old Style" pitchFamily="18" charset="0"/>
                <a:cs typeface="Times New Roman" pitchFamily="18" charset="0"/>
              </a:rPr>
              <a:t>t</a:t>
            </a:r>
            <a:r>
              <a:rPr lang="ja-JP" altLang="en-US" dirty="0">
                <a:solidFill>
                  <a:srgbClr val="000000"/>
                </a:solidFill>
                <a:latin typeface="+mn-lt"/>
                <a:cs typeface="Times New Roman" pitchFamily="18" charset="0"/>
              </a:rPr>
              <a:t>を横軸にとり</a:t>
            </a:r>
            <a:r>
              <a:rPr lang="en-US" altLang="ja-JP" i="1" dirty="0">
                <a:solidFill>
                  <a:srgbClr val="000000"/>
                </a:solidFill>
                <a:latin typeface="Bookman Old Style" pitchFamily="18" charset="0"/>
                <a:cs typeface="Times New Roman" pitchFamily="18" charset="0"/>
              </a:rPr>
              <a:t>x</a:t>
            </a:r>
            <a:r>
              <a:rPr lang="ja-JP" altLang="en-US" dirty="0">
                <a:solidFill>
                  <a:srgbClr val="000000"/>
                </a:solidFill>
                <a:latin typeface="ＭＳ Ｐゴシック" charset="-128"/>
                <a:cs typeface="Times New Roman" pitchFamily="18" charset="0"/>
              </a:rPr>
              <a:t>のグラフを描け。</a:t>
            </a:r>
            <a:endParaRPr lang="en-US" altLang="ja-JP" dirty="0">
              <a:solidFill>
                <a:srgbClr val="000000"/>
              </a:solidFill>
              <a:latin typeface="ＭＳ Ｐゴシック" charset="-128"/>
              <a:cs typeface="Times New Roman" pitchFamily="18" charset="0"/>
            </a:endParaRPr>
          </a:p>
        </p:txBody>
      </p:sp>
    </p:spTree>
    <p:extLst>
      <p:ext uri="{BB962C8B-B14F-4D97-AF65-F5344CB8AC3E}">
        <p14:creationId xmlns:p14="http://schemas.microsoft.com/office/powerpoint/2010/main" val="366705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P spid="38" grpId="0"/>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ED47A27-1C16-4BE5-B383-84A52814D800}"/>
              </a:ext>
            </a:extLst>
          </p:cNvPr>
          <p:cNvSpPr/>
          <p:nvPr/>
        </p:nvSpPr>
        <p:spPr>
          <a:xfrm>
            <a:off x="50323" y="2856631"/>
            <a:ext cx="5175682" cy="523220"/>
          </a:xfrm>
          <a:prstGeom prst="rect">
            <a:avLst/>
          </a:prstGeom>
        </p:spPr>
        <p:txBody>
          <a:bodyPr wrap="square">
            <a:normAutofit/>
          </a:bodyPr>
          <a:lstStyle/>
          <a:p>
            <a:r>
              <a:rPr lang="en-US" altLang="ja-JP" kern="100" dirty="0">
                <a:ea typeface="ＭＳ 明朝" panose="02020609040205080304" pitchFamily="17" charset="-128"/>
                <a:cs typeface="Times New Roman" panose="02020603050405020304" pitchFamily="18" charset="0"/>
              </a:rPr>
              <a:t>(2)</a:t>
            </a:r>
            <a:r>
              <a:rPr lang="ja-JP" altLang="ja-JP" kern="100" dirty="0">
                <a:ea typeface="ＭＳ 明朝" panose="02020609040205080304" pitchFamily="17" charset="-128"/>
                <a:cs typeface="Times New Roman" panose="02020603050405020304" pitchFamily="18" charset="0"/>
              </a:rPr>
              <a:t>落下点では</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t </a:t>
            </a:r>
            <a:r>
              <a:rPr lang="en-US" altLang="ja-JP" kern="100" dirty="0">
                <a:latin typeface="Symbol" panose="05050102010706020507" pitchFamily="18" charset="2"/>
                <a:ea typeface="ＭＳ 明朝" panose="02020609040205080304" pitchFamily="17" charset="-128"/>
                <a:cs typeface="Times New Roman" panose="02020603050405020304" pitchFamily="18" charset="0"/>
              </a:rPr>
              <a:t>=</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 t</a:t>
            </a:r>
            <a:r>
              <a:rPr lang="en-US" altLang="ja-JP" kern="100" baseline="-25000" dirty="0">
                <a:ea typeface="ＭＳ 明朝" panose="02020609040205080304" pitchFamily="17" charset="-128"/>
                <a:cs typeface="Times New Roman" panose="02020603050405020304" pitchFamily="18" charset="0"/>
              </a:rPr>
              <a:t>1</a:t>
            </a:r>
            <a:r>
              <a:rPr lang="ja-JP" altLang="ja-JP" kern="100" dirty="0">
                <a:ea typeface="ＭＳ 明朝" panose="02020609040205080304" pitchFamily="17" charset="-128"/>
                <a:cs typeface="Times New Roman" panose="02020603050405020304" pitchFamily="18" charset="0"/>
              </a:rPr>
              <a:t>、</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x </a:t>
            </a:r>
            <a:r>
              <a:rPr lang="en-US" altLang="ja-JP" kern="100" dirty="0">
                <a:latin typeface="Symbol" panose="05050102010706020507" pitchFamily="18" charset="2"/>
                <a:ea typeface="ＭＳ 明朝" panose="02020609040205080304" pitchFamily="17" charset="-128"/>
                <a:cs typeface="Times New Roman" panose="02020603050405020304" pitchFamily="18" charset="0"/>
              </a:rPr>
              <a:t>=</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 </a:t>
            </a:r>
            <a:r>
              <a:rPr lang="en-US" altLang="ja-JP" kern="100" dirty="0">
                <a:latin typeface="Century" panose="02040604050505020304" pitchFamily="18" charset="0"/>
                <a:ea typeface="ＭＳ 明朝" panose="02020609040205080304" pitchFamily="17" charset="-128"/>
                <a:cs typeface="Times New Roman" panose="02020603050405020304" pitchFamily="18" charset="0"/>
              </a:rPr>
              <a:t>0</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a:t>
            </a:r>
            <a:r>
              <a:rPr lang="ja-JP" altLang="en-US" kern="100" dirty="0">
                <a:latin typeface="Century" panose="02040604050505020304" pitchFamily="18" charset="0"/>
                <a:ea typeface="ＭＳ 明朝" panose="02020609040205080304" pitchFamily="17" charset="-128"/>
                <a:cs typeface="Times New Roman" panose="02020603050405020304" pitchFamily="18" charset="0"/>
              </a:rPr>
              <a:t>∴</a:t>
            </a:r>
            <a:endParaRPr lang="en-US" altLang="ja-JP" dirty="0">
              <a:ea typeface="ＭＳ 明朝" panose="02020609040205080304" pitchFamily="17" charset="-128"/>
              <a:cs typeface="Times New Roman" panose="02020603050405020304" pitchFamily="18" charset="0"/>
            </a:endParaRPr>
          </a:p>
        </p:txBody>
      </p:sp>
      <p:graphicFrame>
        <p:nvGraphicFramePr>
          <p:cNvPr id="6" name="オブジェクト 5">
            <a:extLst>
              <a:ext uri="{FF2B5EF4-FFF2-40B4-BE49-F238E27FC236}">
                <a16:creationId xmlns:a16="http://schemas.microsoft.com/office/drawing/2014/main" id="{8E9D4610-02EC-48A8-BC53-DF50FC3A550F}"/>
              </a:ext>
            </a:extLst>
          </p:cNvPr>
          <p:cNvGraphicFramePr>
            <a:graphicFrameLocks noChangeAspect="1"/>
          </p:cNvGraphicFramePr>
          <p:nvPr>
            <p:extLst>
              <p:ext uri="{D42A27DB-BD31-4B8C-83A1-F6EECF244321}">
                <p14:modId xmlns:p14="http://schemas.microsoft.com/office/powerpoint/2010/main" val="3782278415"/>
              </p:ext>
            </p:extLst>
          </p:nvPr>
        </p:nvGraphicFramePr>
        <p:xfrm>
          <a:off x="2732126" y="31367"/>
          <a:ext cx="1345752" cy="923248"/>
        </p:xfrm>
        <a:graphic>
          <a:graphicData uri="http://schemas.openxmlformats.org/presentationml/2006/ole">
            <mc:AlternateContent xmlns:mc="http://schemas.openxmlformats.org/markup-compatibility/2006">
              <mc:Choice xmlns:v="urn:schemas-microsoft-com:vml" Requires="v">
                <p:oleObj spid="_x0000_s298289" name="Equation" r:id="rId3" imgW="660240" imgH="419040" progId="Equation.DSMT4">
                  <p:embed/>
                </p:oleObj>
              </mc:Choice>
              <mc:Fallback>
                <p:oleObj name="Equation" r:id="rId3" imgW="660240" imgH="419040" progId="Equation.DSMT4">
                  <p:embed/>
                  <p:pic>
                    <p:nvPicPr>
                      <p:cNvPr id="0" name="Object 1"/>
                      <p:cNvPicPr>
                        <a:picLocks noChangeAspect="1" noChangeArrowheads="1"/>
                      </p:cNvPicPr>
                      <p:nvPr/>
                    </p:nvPicPr>
                    <p:blipFill>
                      <a:blip r:embed="rId4"/>
                      <a:srcRect/>
                      <a:stretch>
                        <a:fillRect/>
                      </a:stretch>
                    </p:blipFill>
                    <p:spPr bwMode="auto">
                      <a:xfrm>
                        <a:off x="2732126" y="31367"/>
                        <a:ext cx="1345752" cy="923248"/>
                      </a:xfrm>
                      <a:prstGeom prst="rect">
                        <a:avLst/>
                      </a:prstGeom>
                      <a:noFill/>
                    </p:spPr>
                  </p:pic>
                </p:oleObj>
              </mc:Fallback>
            </mc:AlternateContent>
          </a:graphicData>
        </a:graphic>
      </p:graphicFrame>
      <p:sp>
        <p:nvSpPr>
          <p:cNvPr id="31" name="正方形/長方形 30">
            <a:extLst>
              <a:ext uri="{FF2B5EF4-FFF2-40B4-BE49-F238E27FC236}">
                <a16:creationId xmlns:a16="http://schemas.microsoft.com/office/drawing/2014/main" id="{07EB828C-1F4D-4EE6-91BA-9753A1636B92}"/>
              </a:ext>
            </a:extLst>
          </p:cNvPr>
          <p:cNvSpPr/>
          <p:nvPr/>
        </p:nvSpPr>
        <p:spPr>
          <a:xfrm>
            <a:off x="0" y="231381"/>
            <a:ext cx="6015854" cy="523220"/>
          </a:xfrm>
          <a:prstGeom prst="rect">
            <a:avLst/>
          </a:prstGeom>
        </p:spPr>
        <p:txBody>
          <a:bodyPr wrap="square">
            <a:spAutoFit/>
          </a:bodyPr>
          <a:lstStyle/>
          <a:p>
            <a:r>
              <a:rPr lang="en-US" altLang="ja-JP" kern="100" dirty="0">
                <a:ea typeface="ＭＳ 明朝" panose="02020609040205080304" pitchFamily="17" charset="-128"/>
                <a:cs typeface="Times New Roman" panose="02020603050405020304" pitchFamily="18" charset="0"/>
              </a:rPr>
              <a:t>2. (1)</a:t>
            </a:r>
            <a:r>
              <a:rPr lang="ja-JP" altLang="ja-JP" kern="100" dirty="0">
                <a:ea typeface="ＭＳ 明朝" panose="02020609040205080304" pitchFamily="17" charset="-128"/>
                <a:cs typeface="Times New Roman" panose="02020603050405020304" pitchFamily="18" charset="0"/>
              </a:rPr>
              <a:t>微分方程式</a:t>
            </a:r>
            <a:r>
              <a:rPr lang="ja-JP" altLang="en-US" kern="100" dirty="0">
                <a:ea typeface="ＭＳ 明朝" panose="02020609040205080304" pitchFamily="17" charset="-128"/>
                <a:cs typeface="Times New Roman" panose="02020603050405020304" pitchFamily="18" charset="0"/>
              </a:rPr>
              <a:t>　　　　</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が成り立つ。</a:t>
            </a:r>
            <a:endParaRPr lang="en-US" altLang="ja-JP"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33" name="正方形/長方形 32">
            <a:extLst>
              <a:ext uri="{FF2B5EF4-FFF2-40B4-BE49-F238E27FC236}">
                <a16:creationId xmlns:a16="http://schemas.microsoft.com/office/drawing/2014/main" id="{418971D5-5918-4E83-A21A-DB29B33055AC}"/>
              </a:ext>
            </a:extLst>
          </p:cNvPr>
          <p:cNvSpPr/>
          <p:nvPr/>
        </p:nvSpPr>
        <p:spPr>
          <a:xfrm>
            <a:off x="0" y="968205"/>
            <a:ext cx="7764509" cy="523220"/>
          </a:xfrm>
          <a:prstGeom prst="rect">
            <a:avLst/>
          </a:prstGeom>
        </p:spPr>
        <p:txBody>
          <a:bodyPr wrap="square">
            <a:spAutoFit/>
          </a:bodyPr>
          <a:lstStyle/>
          <a:p>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積分して　</a:t>
            </a:r>
            <a:r>
              <a:rPr lang="ja-JP" altLang="en-US" kern="100" dirty="0">
                <a:latin typeface="Century" panose="02040604050505020304" pitchFamily="18" charset="0"/>
                <a:ea typeface="ＭＳ 明朝" panose="02020609040205080304" pitchFamily="17" charset="-128"/>
                <a:cs typeface="Times New Roman" panose="02020603050405020304" pitchFamily="18" charset="0"/>
              </a:rPr>
              <a:t>　　　 </a:t>
            </a:r>
            <a:r>
              <a:rPr lang="ja-JP" altLang="ja-JP" kern="100" dirty="0">
                <a:latin typeface="Bookman Old Style" panose="02050604050505020204" pitchFamily="18" charset="0"/>
                <a:ea typeface="ＭＳ 明朝" panose="02020609040205080304" pitchFamily="17" charset="-128"/>
                <a:cs typeface="Times New Roman" panose="02020603050405020304" pitchFamily="18" charset="0"/>
              </a:rPr>
              <a:t>…</a:t>
            </a:r>
            <a:r>
              <a:rPr lang="ja-JP" altLang="en-US" kern="100" dirty="0">
                <a:latin typeface="Century" panose="02040604050505020304" pitchFamily="18" charset="0"/>
                <a:ea typeface="ＭＳ 明朝" panose="02020609040205080304" pitchFamily="17" charset="-128"/>
                <a:cs typeface="Times New Roman" panose="02020603050405020304" pitchFamily="18" charset="0"/>
              </a:rPr>
              <a:t>答　</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但し初速度</a:t>
            </a:r>
            <a:r>
              <a:rPr lang="en-US" altLang="ja-JP" kern="100" dirty="0">
                <a:latin typeface="Century" panose="02040604050505020304" pitchFamily="18" charset="0"/>
                <a:ea typeface="ＭＳ 明朝" panose="02020609040205080304" pitchFamily="17" charset="-128"/>
                <a:cs typeface="Times New Roman" panose="02020603050405020304" pitchFamily="18" charset="0"/>
              </a:rPr>
              <a:t>0</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を使った。</a:t>
            </a:r>
          </a:p>
        </p:txBody>
      </p:sp>
      <p:graphicFrame>
        <p:nvGraphicFramePr>
          <p:cNvPr id="34" name="オブジェクト 33">
            <a:extLst>
              <a:ext uri="{FF2B5EF4-FFF2-40B4-BE49-F238E27FC236}">
                <a16:creationId xmlns:a16="http://schemas.microsoft.com/office/drawing/2014/main" id="{2B4FBCE7-6606-4A79-AEA1-F98304EAFDB0}"/>
              </a:ext>
            </a:extLst>
          </p:cNvPr>
          <p:cNvGraphicFramePr>
            <a:graphicFrameLocks noChangeAspect="1"/>
          </p:cNvGraphicFramePr>
          <p:nvPr>
            <p:extLst>
              <p:ext uri="{D42A27DB-BD31-4B8C-83A1-F6EECF244321}">
                <p14:modId xmlns:p14="http://schemas.microsoft.com/office/powerpoint/2010/main" val="550184127"/>
              </p:ext>
            </p:extLst>
          </p:nvPr>
        </p:nvGraphicFramePr>
        <p:xfrm>
          <a:off x="1687127" y="776368"/>
          <a:ext cx="1320800" cy="923925"/>
        </p:xfrm>
        <a:graphic>
          <a:graphicData uri="http://schemas.openxmlformats.org/presentationml/2006/ole">
            <mc:AlternateContent xmlns:mc="http://schemas.openxmlformats.org/markup-compatibility/2006">
              <mc:Choice xmlns:v="urn:schemas-microsoft-com:vml" Requires="v">
                <p:oleObj spid="_x0000_s298290" name="Equation" r:id="rId5" imgW="647640" imgH="419040" progId="Equation.DSMT4">
                  <p:embed/>
                </p:oleObj>
              </mc:Choice>
              <mc:Fallback>
                <p:oleObj name="Equation" r:id="rId5" imgW="647640" imgH="419040" progId="Equation.DSMT4">
                  <p:embed/>
                  <p:pic>
                    <p:nvPicPr>
                      <p:cNvPr id="6" name="オブジェクト 5">
                        <a:extLst>
                          <a:ext uri="{FF2B5EF4-FFF2-40B4-BE49-F238E27FC236}">
                            <a16:creationId xmlns:a16="http://schemas.microsoft.com/office/drawing/2014/main" id="{8E9D4610-02EC-48A8-BC53-DF50FC3A550F}"/>
                          </a:ext>
                        </a:extLst>
                      </p:cNvPr>
                      <p:cNvPicPr>
                        <a:picLocks noChangeAspect="1" noChangeArrowheads="1"/>
                      </p:cNvPicPr>
                      <p:nvPr/>
                    </p:nvPicPr>
                    <p:blipFill>
                      <a:blip r:embed="rId6"/>
                      <a:srcRect/>
                      <a:stretch>
                        <a:fillRect/>
                      </a:stretch>
                    </p:blipFill>
                    <p:spPr bwMode="auto">
                      <a:xfrm>
                        <a:off x="1687127" y="776368"/>
                        <a:ext cx="1320800" cy="923925"/>
                      </a:xfrm>
                      <a:prstGeom prst="rect">
                        <a:avLst/>
                      </a:prstGeom>
                      <a:noFill/>
                    </p:spPr>
                  </p:pic>
                </p:oleObj>
              </mc:Fallback>
            </mc:AlternateContent>
          </a:graphicData>
        </a:graphic>
      </p:graphicFrame>
      <p:sp>
        <p:nvSpPr>
          <p:cNvPr id="35" name="正方形/長方形 34">
            <a:extLst>
              <a:ext uri="{FF2B5EF4-FFF2-40B4-BE49-F238E27FC236}">
                <a16:creationId xmlns:a16="http://schemas.microsoft.com/office/drawing/2014/main" id="{F5520377-25D8-4EC7-97E6-B932D052B562}"/>
              </a:ext>
            </a:extLst>
          </p:cNvPr>
          <p:cNvSpPr/>
          <p:nvPr/>
        </p:nvSpPr>
        <p:spPr>
          <a:xfrm>
            <a:off x="1" y="1840279"/>
            <a:ext cx="9144000" cy="523220"/>
          </a:xfrm>
          <a:prstGeom prst="rect">
            <a:avLst/>
          </a:prstGeom>
        </p:spPr>
        <p:txBody>
          <a:bodyPr wrap="square">
            <a:spAutoFit/>
          </a:bodyPr>
          <a:lstStyle/>
          <a:p>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積分して　</a:t>
            </a:r>
            <a:r>
              <a:rPr lang="ja-JP" altLang="en-US" kern="100" dirty="0">
                <a:latin typeface="Century" panose="02040604050505020304" pitchFamily="18" charset="0"/>
                <a:ea typeface="ＭＳ 明朝" panose="02020609040205080304" pitchFamily="17" charset="-128"/>
                <a:cs typeface="Times New Roman" panose="02020603050405020304" pitchFamily="18" charset="0"/>
              </a:rPr>
              <a:t>　　　　　</a:t>
            </a:r>
            <a:r>
              <a:rPr lang="ja-JP" altLang="ja-JP" kern="100" dirty="0">
                <a:latin typeface="Bookman Old Style" panose="02050604050505020204" pitchFamily="18" charset="0"/>
                <a:ea typeface="ＭＳ 明朝" panose="02020609040205080304" pitchFamily="17" charset="-128"/>
                <a:cs typeface="Times New Roman" panose="02020603050405020304" pitchFamily="18" charset="0"/>
              </a:rPr>
              <a:t>…</a:t>
            </a:r>
            <a:r>
              <a:rPr lang="ja-JP" altLang="en-US" kern="100" dirty="0">
                <a:latin typeface="Century" panose="02040604050505020304" pitchFamily="18" charset="0"/>
                <a:ea typeface="ＭＳ 明朝" panose="02020609040205080304" pitchFamily="17" charset="-128"/>
                <a:cs typeface="Times New Roman" panose="02020603050405020304" pitchFamily="18" charset="0"/>
              </a:rPr>
              <a:t>答  </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但し初期座標</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x</a:t>
            </a:r>
            <a:r>
              <a:rPr lang="en-US" altLang="ja-JP" kern="100" baseline="-25000" dirty="0">
                <a:ea typeface="ＭＳ 明朝" panose="02020609040205080304" pitchFamily="17" charset="-128"/>
                <a:cs typeface="Times New Roman" panose="02020603050405020304" pitchFamily="18" charset="0"/>
              </a:rPr>
              <a:t>0</a:t>
            </a: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を使った。</a:t>
            </a:r>
          </a:p>
        </p:txBody>
      </p:sp>
      <p:graphicFrame>
        <p:nvGraphicFramePr>
          <p:cNvPr id="36" name="オブジェクト 35">
            <a:extLst>
              <a:ext uri="{FF2B5EF4-FFF2-40B4-BE49-F238E27FC236}">
                <a16:creationId xmlns:a16="http://schemas.microsoft.com/office/drawing/2014/main" id="{CF4AD902-E9D7-4A7A-92CA-792740CE2564}"/>
              </a:ext>
            </a:extLst>
          </p:cNvPr>
          <p:cNvGraphicFramePr>
            <a:graphicFrameLocks noChangeAspect="1"/>
          </p:cNvGraphicFramePr>
          <p:nvPr>
            <p:extLst>
              <p:ext uri="{D42A27DB-BD31-4B8C-83A1-F6EECF244321}">
                <p14:modId xmlns:p14="http://schemas.microsoft.com/office/powerpoint/2010/main" val="3976458125"/>
              </p:ext>
            </p:extLst>
          </p:nvPr>
        </p:nvGraphicFramePr>
        <p:xfrm>
          <a:off x="1535636" y="1639926"/>
          <a:ext cx="2098675" cy="923925"/>
        </p:xfrm>
        <a:graphic>
          <a:graphicData uri="http://schemas.openxmlformats.org/presentationml/2006/ole">
            <mc:AlternateContent xmlns:mc="http://schemas.openxmlformats.org/markup-compatibility/2006">
              <mc:Choice xmlns:v="urn:schemas-microsoft-com:vml" Requires="v">
                <p:oleObj spid="_x0000_s298291" name="Equation" r:id="rId7" imgW="1028520" imgH="419040" progId="Equation.DSMT4">
                  <p:embed/>
                </p:oleObj>
              </mc:Choice>
              <mc:Fallback>
                <p:oleObj name="Equation" r:id="rId7" imgW="1028520" imgH="419040" progId="Equation.DSMT4">
                  <p:embed/>
                  <p:pic>
                    <p:nvPicPr>
                      <p:cNvPr id="34" name="オブジェクト 33">
                        <a:extLst>
                          <a:ext uri="{FF2B5EF4-FFF2-40B4-BE49-F238E27FC236}">
                            <a16:creationId xmlns:a16="http://schemas.microsoft.com/office/drawing/2014/main" id="{2B4FBCE7-6606-4A79-AEA1-F98304EAFDB0}"/>
                          </a:ext>
                        </a:extLst>
                      </p:cNvPr>
                      <p:cNvPicPr>
                        <a:picLocks noChangeAspect="1" noChangeArrowheads="1"/>
                      </p:cNvPicPr>
                      <p:nvPr/>
                    </p:nvPicPr>
                    <p:blipFill>
                      <a:blip r:embed="rId8"/>
                      <a:srcRect/>
                      <a:stretch>
                        <a:fillRect/>
                      </a:stretch>
                    </p:blipFill>
                    <p:spPr bwMode="auto">
                      <a:xfrm>
                        <a:off x="1535636" y="1639926"/>
                        <a:ext cx="2098675" cy="923925"/>
                      </a:xfrm>
                      <a:prstGeom prst="rect">
                        <a:avLst/>
                      </a:prstGeom>
                      <a:noFill/>
                    </p:spPr>
                  </p:pic>
                </p:oleObj>
              </mc:Fallback>
            </mc:AlternateContent>
          </a:graphicData>
        </a:graphic>
      </p:graphicFrame>
      <p:sp>
        <p:nvSpPr>
          <p:cNvPr id="37" name="正方形/長方形 36">
            <a:extLst>
              <a:ext uri="{FF2B5EF4-FFF2-40B4-BE49-F238E27FC236}">
                <a16:creationId xmlns:a16="http://schemas.microsoft.com/office/drawing/2014/main" id="{E092ADA9-09F3-4161-9707-D201917EFF6F}"/>
              </a:ext>
            </a:extLst>
          </p:cNvPr>
          <p:cNvSpPr/>
          <p:nvPr/>
        </p:nvSpPr>
        <p:spPr>
          <a:xfrm>
            <a:off x="21692" y="4530691"/>
            <a:ext cx="6873998" cy="523220"/>
          </a:xfrm>
          <a:prstGeom prst="rect">
            <a:avLst/>
          </a:prstGeom>
        </p:spPr>
        <p:txBody>
          <a:bodyPr wrap="none">
            <a:spAutoFit/>
          </a:bodyPr>
          <a:lstStyle/>
          <a:p>
            <a:r>
              <a:rPr lang="en-US" altLang="ja-JP" kern="100" dirty="0">
                <a:ea typeface="ＭＳ 明朝" panose="02020609040205080304" pitchFamily="17" charset="-128"/>
                <a:cs typeface="Times New Roman" panose="02020603050405020304" pitchFamily="18" charset="0"/>
              </a:rPr>
              <a:t>(3) </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v</a:t>
            </a:r>
            <a:r>
              <a:rPr lang="en-US" altLang="ja-JP" kern="100" baseline="-25000" dirty="0">
                <a:ea typeface="ＭＳ 明朝" panose="02020609040205080304" pitchFamily="17" charset="-128"/>
                <a:cs typeface="Times New Roman" panose="02020603050405020304" pitchFamily="18" charset="0"/>
              </a:rPr>
              <a:t>1</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 </a:t>
            </a:r>
            <a:r>
              <a:rPr lang="en-US" altLang="ja-JP" kern="100" dirty="0">
                <a:latin typeface="Symbol" panose="05050102010706020507" pitchFamily="18" charset="2"/>
                <a:ea typeface="ＭＳ 明朝" panose="02020609040205080304" pitchFamily="17" charset="-128"/>
                <a:cs typeface="Times New Roman" panose="02020603050405020304" pitchFamily="18" charset="0"/>
              </a:rPr>
              <a:t>= -</a:t>
            </a:r>
            <a:r>
              <a:rPr lang="en-US" altLang="ja-JP" i="1" kern="100" dirty="0">
                <a:latin typeface="Bookman Old Style" panose="02050604050505020204" pitchFamily="18" charset="0"/>
                <a:ea typeface="ＭＳ 明朝" panose="02020609040205080304" pitchFamily="17" charset="-128"/>
                <a:cs typeface="Times New Roman" panose="02020603050405020304" pitchFamily="18" charset="0"/>
              </a:rPr>
              <a:t>at</a:t>
            </a:r>
            <a:r>
              <a:rPr lang="en-US" altLang="ja-JP" kern="100" baseline="-25000" dirty="0">
                <a:ea typeface="ＭＳ 明朝" panose="02020609040205080304" pitchFamily="17" charset="-128"/>
                <a:cs typeface="Times New Roman" panose="02020603050405020304" pitchFamily="18" charset="0"/>
              </a:rPr>
              <a:t>1</a:t>
            </a:r>
            <a:r>
              <a:rPr lang="en-US" altLang="ja-JP" kern="100" dirty="0">
                <a:latin typeface="Symbol" panose="05050102010706020507" pitchFamily="18" charset="2"/>
                <a:ea typeface="ＭＳ 明朝" panose="02020609040205080304" pitchFamily="17" charset="-128"/>
                <a:cs typeface="Times New Roman" panose="02020603050405020304" pitchFamily="18" charset="0"/>
              </a:rPr>
              <a:t>=- </a:t>
            </a:r>
            <a:r>
              <a:rPr lang="en-US" altLang="ja-JP" kern="100" dirty="0">
                <a:ea typeface="ＭＳ 明朝" panose="02020609040205080304" pitchFamily="17" charset="-128"/>
                <a:cs typeface="Times New Roman" panose="02020603050405020304" pitchFamily="18" charset="0"/>
              </a:rPr>
              <a:t>(3.08m/s</a:t>
            </a:r>
            <a:r>
              <a:rPr lang="en-US" altLang="ja-JP" kern="100" baseline="30000" dirty="0">
                <a:ea typeface="ＭＳ 明朝" panose="02020609040205080304" pitchFamily="17" charset="-128"/>
                <a:cs typeface="Times New Roman" panose="02020603050405020304" pitchFamily="18" charset="0"/>
              </a:rPr>
              <a:t>2</a:t>
            </a:r>
            <a:r>
              <a:rPr lang="en-US" altLang="ja-JP" kern="100" dirty="0">
                <a:ea typeface="ＭＳ 明朝" panose="02020609040205080304" pitchFamily="17" charset="-128"/>
                <a:cs typeface="Times New Roman" panose="02020603050405020304" pitchFamily="18" charset="0"/>
              </a:rPr>
              <a:t>)(1.14s)</a:t>
            </a:r>
            <a:r>
              <a:rPr lang="en-US" altLang="ja-JP" kern="100" dirty="0">
                <a:latin typeface="Symbol" panose="05050102010706020507" pitchFamily="18" charset="2"/>
                <a:ea typeface="ＭＳ 明朝" panose="02020609040205080304" pitchFamily="17" charset="-128"/>
                <a:cs typeface="Times New Roman" panose="02020603050405020304" pitchFamily="18" charset="0"/>
              </a:rPr>
              <a:t> = - </a:t>
            </a:r>
            <a:r>
              <a:rPr lang="en-US" altLang="ja-JP" kern="100" dirty="0">
                <a:ea typeface="ＭＳ 明朝" panose="02020609040205080304" pitchFamily="17" charset="-128"/>
                <a:cs typeface="Times New Roman" panose="02020603050405020304" pitchFamily="18" charset="0"/>
              </a:rPr>
              <a:t>3.51m/s</a:t>
            </a:r>
          </a:p>
        </p:txBody>
      </p:sp>
      <p:sp>
        <p:nvSpPr>
          <p:cNvPr id="38" name="正方形/長方形 37">
            <a:extLst>
              <a:ext uri="{FF2B5EF4-FFF2-40B4-BE49-F238E27FC236}">
                <a16:creationId xmlns:a16="http://schemas.microsoft.com/office/drawing/2014/main" id="{AC5A6B12-24BF-45DD-A944-8FD3E1627B1A}"/>
              </a:ext>
            </a:extLst>
          </p:cNvPr>
          <p:cNvSpPr/>
          <p:nvPr/>
        </p:nvSpPr>
        <p:spPr>
          <a:xfrm>
            <a:off x="7560352" y="3564561"/>
            <a:ext cx="1492716" cy="523220"/>
          </a:xfrm>
          <a:prstGeom prst="rect">
            <a:avLst/>
          </a:prstGeom>
        </p:spPr>
        <p:txBody>
          <a:bodyPr wrap="none">
            <a:spAutoFit/>
          </a:bodyPr>
          <a:lstStyle/>
          <a:p>
            <a:r>
              <a:rPr lang="ja-JP" altLang="ja-JP" kern="100" dirty="0">
                <a:ea typeface="ＭＳ 明朝" panose="02020609040205080304" pitchFamily="17" charset="-128"/>
                <a:cs typeface="Times New Roman" panose="02020603050405020304" pitchFamily="18" charset="0"/>
              </a:rPr>
              <a:t>∴</a:t>
            </a:r>
            <a:r>
              <a:rPr lang="ja-JP" altLang="ja-JP" b="1" kern="100" dirty="0">
                <a:ea typeface="ＭＳ 明朝" panose="02020609040205080304" pitchFamily="17" charset="-128"/>
                <a:cs typeface="Times New Roman" panose="02020603050405020304" pitchFamily="18" charset="0"/>
              </a:rPr>
              <a:t>答</a:t>
            </a:r>
            <a:r>
              <a:rPr lang="en-US" altLang="ja-JP" u="sng" kern="100" dirty="0">
                <a:ea typeface="ＭＳ 明朝" panose="02020609040205080304" pitchFamily="17" charset="-128"/>
                <a:cs typeface="Times New Roman" panose="02020603050405020304" pitchFamily="18" charset="0"/>
              </a:rPr>
              <a:t>1.1s</a:t>
            </a:r>
            <a:endParaRPr lang="ja-JP" altLang="ja-JP" kern="100" dirty="0">
              <a:latin typeface="Century" panose="02040604050505020304" pitchFamily="18" charset="0"/>
              <a:ea typeface="ＭＳ 明朝" panose="02020609040205080304" pitchFamily="17" charset="-128"/>
              <a:cs typeface="Times New Roman" panose="02020603050405020304" pitchFamily="18" charset="0"/>
            </a:endParaRPr>
          </a:p>
        </p:txBody>
      </p:sp>
      <p:graphicFrame>
        <p:nvGraphicFramePr>
          <p:cNvPr id="39" name="オブジェクト 38">
            <a:extLst>
              <a:ext uri="{FF2B5EF4-FFF2-40B4-BE49-F238E27FC236}">
                <a16:creationId xmlns:a16="http://schemas.microsoft.com/office/drawing/2014/main" id="{38DC5BC6-BA65-48E6-86BC-D58C0EE22734}"/>
              </a:ext>
            </a:extLst>
          </p:cNvPr>
          <p:cNvGraphicFramePr>
            <a:graphicFrameLocks noChangeAspect="1"/>
          </p:cNvGraphicFramePr>
          <p:nvPr>
            <p:extLst>
              <p:ext uri="{D42A27DB-BD31-4B8C-83A1-F6EECF244321}">
                <p14:modId xmlns:p14="http://schemas.microsoft.com/office/powerpoint/2010/main" val="3185017656"/>
              </p:ext>
            </p:extLst>
          </p:nvPr>
        </p:nvGraphicFramePr>
        <p:xfrm>
          <a:off x="609939" y="3520061"/>
          <a:ext cx="6645276" cy="644525"/>
        </p:xfrm>
        <a:graphic>
          <a:graphicData uri="http://schemas.openxmlformats.org/presentationml/2006/ole">
            <mc:AlternateContent xmlns:mc="http://schemas.openxmlformats.org/markup-compatibility/2006">
              <mc:Choice xmlns:v="urn:schemas-microsoft-com:vml" Requires="v">
                <p:oleObj spid="_x0000_s298292" name="Equation" r:id="rId9" imgW="3263760" imgH="291960" progId="Equation.DSMT4">
                  <p:embed/>
                </p:oleObj>
              </mc:Choice>
              <mc:Fallback>
                <p:oleObj name="Equation" r:id="rId9" imgW="3263760" imgH="291960" progId="Equation.DSMT4">
                  <p:embed/>
                  <p:pic>
                    <p:nvPicPr>
                      <p:cNvPr id="6" name="オブジェクト 5">
                        <a:extLst>
                          <a:ext uri="{FF2B5EF4-FFF2-40B4-BE49-F238E27FC236}">
                            <a16:creationId xmlns:a16="http://schemas.microsoft.com/office/drawing/2014/main" id="{8E9D4610-02EC-48A8-BC53-DF50FC3A550F}"/>
                          </a:ext>
                        </a:extLst>
                      </p:cNvPr>
                      <p:cNvPicPr>
                        <a:picLocks noChangeAspect="1" noChangeArrowheads="1"/>
                      </p:cNvPicPr>
                      <p:nvPr/>
                    </p:nvPicPr>
                    <p:blipFill>
                      <a:blip r:embed="rId10"/>
                      <a:srcRect/>
                      <a:stretch>
                        <a:fillRect/>
                      </a:stretch>
                    </p:blipFill>
                    <p:spPr bwMode="auto">
                      <a:xfrm>
                        <a:off x="609939" y="3520061"/>
                        <a:ext cx="6645276" cy="644525"/>
                      </a:xfrm>
                      <a:prstGeom prst="rect">
                        <a:avLst/>
                      </a:prstGeom>
                      <a:noFill/>
                    </p:spPr>
                  </p:pic>
                </p:oleObj>
              </mc:Fallback>
            </mc:AlternateContent>
          </a:graphicData>
        </a:graphic>
      </p:graphicFrame>
      <p:graphicFrame>
        <p:nvGraphicFramePr>
          <p:cNvPr id="40" name="オブジェクト 39">
            <a:extLst>
              <a:ext uri="{FF2B5EF4-FFF2-40B4-BE49-F238E27FC236}">
                <a16:creationId xmlns:a16="http://schemas.microsoft.com/office/drawing/2014/main" id="{2E483171-FA1F-4356-A0A4-ABC9BED74039}"/>
              </a:ext>
            </a:extLst>
          </p:cNvPr>
          <p:cNvGraphicFramePr>
            <a:graphicFrameLocks noChangeAspect="1"/>
          </p:cNvGraphicFramePr>
          <p:nvPr>
            <p:extLst>
              <p:ext uri="{D42A27DB-BD31-4B8C-83A1-F6EECF244321}">
                <p14:modId xmlns:p14="http://schemas.microsoft.com/office/powerpoint/2010/main" val="1832280771"/>
              </p:ext>
            </p:extLst>
          </p:nvPr>
        </p:nvGraphicFramePr>
        <p:xfrm>
          <a:off x="5029539" y="2712352"/>
          <a:ext cx="2073275" cy="868362"/>
        </p:xfrm>
        <a:graphic>
          <a:graphicData uri="http://schemas.openxmlformats.org/presentationml/2006/ole">
            <mc:AlternateContent xmlns:mc="http://schemas.openxmlformats.org/markup-compatibility/2006">
              <mc:Choice xmlns:v="urn:schemas-microsoft-com:vml" Requires="v">
                <p:oleObj spid="_x0000_s298293" name="Equation" r:id="rId11" imgW="1015920" imgH="393480" progId="Equation.DSMT4">
                  <p:embed/>
                </p:oleObj>
              </mc:Choice>
              <mc:Fallback>
                <p:oleObj name="Equation" r:id="rId11" imgW="1015920" imgH="393480" progId="Equation.DSMT4">
                  <p:embed/>
                  <p:pic>
                    <p:nvPicPr>
                      <p:cNvPr id="36" name="オブジェクト 35">
                        <a:extLst>
                          <a:ext uri="{FF2B5EF4-FFF2-40B4-BE49-F238E27FC236}">
                            <a16:creationId xmlns:a16="http://schemas.microsoft.com/office/drawing/2014/main" id="{CF4AD902-E9D7-4A7A-92CA-792740CE2564}"/>
                          </a:ext>
                        </a:extLst>
                      </p:cNvPr>
                      <p:cNvPicPr>
                        <a:picLocks noChangeAspect="1" noChangeArrowheads="1"/>
                      </p:cNvPicPr>
                      <p:nvPr/>
                    </p:nvPicPr>
                    <p:blipFill>
                      <a:blip r:embed="rId12"/>
                      <a:srcRect/>
                      <a:stretch>
                        <a:fillRect/>
                      </a:stretch>
                    </p:blipFill>
                    <p:spPr bwMode="auto">
                      <a:xfrm>
                        <a:off x="5029539" y="2712352"/>
                        <a:ext cx="2073275" cy="868362"/>
                      </a:xfrm>
                      <a:prstGeom prst="rect">
                        <a:avLst/>
                      </a:prstGeom>
                      <a:noFill/>
                    </p:spPr>
                  </p:pic>
                </p:oleObj>
              </mc:Fallback>
            </mc:AlternateContent>
          </a:graphicData>
        </a:graphic>
      </p:graphicFrame>
      <p:sp>
        <p:nvSpPr>
          <p:cNvPr id="41" name="正方形/長方形 40">
            <a:extLst>
              <a:ext uri="{FF2B5EF4-FFF2-40B4-BE49-F238E27FC236}">
                <a16:creationId xmlns:a16="http://schemas.microsoft.com/office/drawing/2014/main" id="{08102BB1-1C27-4B8B-BD8A-C6BE50A15775}"/>
              </a:ext>
            </a:extLst>
          </p:cNvPr>
          <p:cNvSpPr/>
          <p:nvPr/>
        </p:nvSpPr>
        <p:spPr>
          <a:xfrm>
            <a:off x="0" y="3580714"/>
            <a:ext cx="543739" cy="523220"/>
          </a:xfrm>
          <a:prstGeom prst="rect">
            <a:avLst/>
          </a:prstGeom>
        </p:spPr>
        <p:txBody>
          <a:bodyPr wrap="none">
            <a:spAutoFit/>
          </a:bodyPr>
          <a:lstStyle/>
          <a:p>
            <a:r>
              <a:rPr lang="ja-JP" altLang="en-US" kern="100" dirty="0">
                <a:latin typeface="Century" panose="02040604050505020304" pitchFamily="18" charset="0"/>
                <a:ea typeface="ＭＳ 明朝" panose="02020609040205080304" pitchFamily="17" charset="-128"/>
                <a:cs typeface="Times New Roman" panose="02020603050405020304" pitchFamily="18" charset="0"/>
              </a:rPr>
              <a:t>∴</a:t>
            </a:r>
            <a:endParaRPr lang="ja-JP" altLang="en-US" dirty="0"/>
          </a:p>
        </p:txBody>
      </p:sp>
      <p:sp>
        <p:nvSpPr>
          <p:cNvPr id="43" name="正方形/長方形 42">
            <a:extLst>
              <a:ext uri="{FF2B5EF4-FFF2-40B4-BE49-F238E27FC236}">
                <a16:creationId xmlns:a16="http://schemas.microsoft.com/office/drawing/2014/main" id="{382E25E5-5C60-4AD5-AF80-B4EF3E036EF3}"/>
              </a:ext>
            </a:extLst>
          </p:cNvPr>
          <p:cNvSpPr/>
          <p:nvPr/>
        </p:nvSpPr>
        <p:spPr>
          <a:xfrm>
            <a:off x="7039843" y="4517949"/>
            <a:ext cx="2068195" cy="523220"/>
          </a:xfrm>
          <a:prstGeom prst="rect">
            <a:avLst/>
          </a:prstGeom>
        </p:spPr>
        <p:txBody>
          <a:bodyPr wrap="none">
            <a:spAutoFit/>
          </a:bodyPr>
          <a:lstStyle/>
          <a:p>
            <a:r>
              <a:rPr lang="ja-JP" altLang="ja-JP" kern="100" dirty="0">
                <a:ea typeface="ＭＳ 明朝" panose="02020609040205080304" pitchFamily="17" charset="-128"/>
                <a:cs typeface="Times New Roman" panose="02020603050405020304" pitchFamily="18" charset="0"/>
              </a:rPr>
              <a:t>∴</a:t>
            </a:r>
            <a:r>
              <a:rPr lang="ja-JP" altLang="ja-JP" b="1" kern="100" dirty="0">
                <a:ea typeface="ＭＳ 明朝" panose="02020609040205080304" pitchFamily="17" charset="-128"/>
                <a:cs typeface="Times New Roman" panose="02020603050405020304" pitchFamily="18" charset="0"/>
              </a:rPr>
              <a:t>答</a:t>
            </a:r>
            <a:r>
              <a:rPr lang="en-US" altLang="ja-JP" u="sng" kern="100" dirty="0">
                <a:solidFill>
                  <a:srgbClr val="FF0000"/>
                </a:solidFill>
                <a:latin typeface="Symbol" panose="05050102010706020507" pitchFamily="18" charset="2"/>
                <a:ea typeface="ＭＳ 明朝" panose="02020609040205080304" pitchFamily="17" charset="-128"/>
                <a:cs typeface="Times New Roman" panose="02020603050405020304" pitchFamily="18" charset="0"/>
              </a:rPr>
              <a:t>-</a:t>
            </a:r>
            <a:r>
              <a:rPr lang="en-US" altLang="ja-JP" u="sng" kern="100" dirty="0">
                <a:ea typeface="ＭＳ 明朝" panose="02020609040205080304" pitchFamily="17" charset="-128"/>
                <a:cs typeface="Times New Roman" panose="02020603050405020304" pitchFamily="18" charset="0"/>
              </a:rPr>
              <a:t>3.5m/s</a:t>
            </a:r>
            <a:endParaRPr lang="ja-JP" altLang="ja-JP" kern="100" dirty="0">
              <a:latin typeface="Century" panose="02040604050505020304" pitchFamily="18" charset="0"/>
              <a:ea typeface="ＭＳ 明朝" panose="02020609040205080304" pitchFamily="17" charset="-128"/>
              <a:cs typeface="Times New Roman" panose="02020603050405020304" pitchFamily="18" charset="0"/>
            </a:endParaRPr>
          </a:p>
        </p:txBody>
      </p:sp>
      <p:sp>
        <p:nvSpPr>
          <p:cNvPr id="44" name="正方形/長方形 43">
            <a:extLst>
              <a:ext uri="{FF2B5EF4-FFF2-40B4-BE49-F238E27FC236}">
                <a16:creationId xmlns:a16="http://schemas.microsoft.com/office/drawing/2014/main" id="{A1D6DE7E-07E7-4BD2-BA90-15712DD6B489}"/>
              </a:ext>
            </a:extLst>
          </p:cNvPr>
          <p:cNvSpPr/>
          <p:nvPr/>
        </p:nvSpPr>
        <p:spPr>
          <a:xfrm>
            <a:off x="50323" y="5516835"/>
            <a:ext cx="4976766" cy="523220"/>
          </a:xfrm>
          <a:prstGeom prst="rect">
            <a:avLst/>
          </a:prstGeom>
        </p:spPr>
        <p:txBody>
          <a:bodyPr wrap="square">
            <a:spAutoFit/>
          </a:bodyPr>
          <a:lstStyle/>
          <a:p>
            <a:r>
              <a:rPr lang="en-US" altLang="ja-JP" dirty="0">
                <a:ea typeface="ＭＳ 明朝" panose="02020609040205080304" pitchFamily="17" charset="-128"/>
              </a:rPr>
              <a:t>3. </a:t>
            </a:r>
            <a:r>
              <a:rPr lang="ja-JP" altLang="ja-JP" dirty="0">
                <a:ea typeface="ＭＳ 明朝" panose="02020609040205080304" pitchFamily="17" charset="-128"/>
                <a:cs typeface="Times New Roman" panose="02020603050405020304" pitchFamily="18" charset="0"/>
              </a:rPr>
              <a:t>人が地球に及ぼす万有引力</a:t>
            </a:r>
            <a:endParaRPr lang="ja-JP" altLang="ja-JP" kern="100" dirty="0">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014545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Rectangle 11"/>
          <p:cNvSpPr>
            <a:spLocks noChangeArrowheads="1"/>
          </p:cNvSpPr>
          <p:nvPr/>
        </p:nvSpPr>
        <p:spPr bwMode="auto">
          <a:xfrm>
            <a:off x="165100" y="3287078"/>
            <a:ext cx="784383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ja-JP" altLang="en-US" dirty="0">
                <a:solidFill>
                  <a:srgbClr val="000000"/>
                </a:solidFill>
              </a:rPr>
              <a:t>第</a:t>
            </a:r>
            <a:r>
              <a:rPr lang="en-US" altLang="ja-JP" dirty="0">
                <a:solidFill>
                  <a:srgbClr val="000000"/>
                </a:solidFill>
              </a:rPr>
              <a:t>3</a:t>
            </a:r>
            <a:r>
              <a:rPr lang="ja-JP" altLang="en-US" dirty="0">
                <a:solidFill>
                  <a:srgbClr val="000000"/>
                </a:solidFill>
              </a:rPr>
              <a:t>法則</a:t>
            </a:r>
            <a:r>
              <a:rPr lang="en-US" altLang="ja-JP" dirty="0">
                <a:solidFill>
                  <a:srgbClr val="000000"/>
                </a:solidFill>
              </a:rPr>
              <a:t>(</a:t>
            </a:r>
            <a:r>
              <a:rPr lang="ja-JP" altLang="en-US" dirty="0">
                <a:solidFill>
                  <a:srgbClr val="3333CC"/>
                </a:solidFill>
              </a:rPr>
              <a:t>作用・反作用の法則</a:t>
            </a:r>
            <a:r>
              <a:rPr lang="en-US" altLang="ja-JP" dirty="0">
                <a:solidFill>
                  <a:srgbClr val="000000"/>
                </a:solidFill>
              </a:rPr>
              <a:t>)</a:t>
            </a:r>
            <a:endParaRPr lang="ja-JP" altLang="en-US" dirty="0">
              <a:solidFill>
                <a:srgbClr val="000000"/>
              </a:solidFill>
            </a:endParaRPr>
          </a:p>
        </p:txBody>
      </p:sp>
      <p:sp>
        <p:nvSpPr>
          <p:cNvPr id="7176" name="Rectangle 12"/>
          <p:cNvSpPr>
            <a:spLocks noChangeArrowheads="1"/>
          </p:cNvSpPr>
          <p:nvPr/>
        </p:nvSpPr>
        <p:spPr bwMode="auto">
          <a:xfrm>
            <a:off x="309563" y="4584065"/>
            <a:ext cx="590073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b="1" dirty="0">
                <a:solidFill>
                  <a:srgbClr val="FF3399"/>
                </a:solidFill>
                <a:latin typeface="Bookman Old Style" pitchFamily="18" charset="0"/>
              </a:rPr>
              <a:t>注意</a:t>
            </a:r>
            <a:r>
              <a:rPr lang="ja-JP" altLang="en-US" b="1" i="1" dirty="0">
                <a:solidFill>
                  <a:srgbClr val="000000"/>
                </a:solidFill>
                <a:latin typeface="Bookman Old Style" pitchFamily="18" charset="0"/>
              </a:rPr>
              <a:t>　</a:t>
            </a:r>
            <a:r>
              <a:rPr lang="en-US" altLang="ja-JP" b="1" i="1" dirty="0">
                <a:solidFill>
                  <a:srgbClr val="000000"/>
                </a:solidFill>
                <a:latin typeface="Bookman Old Style" pitchFamily="18" charset="0"/>
              </a:rPr>
              <a:t>F</a:t>
            </a:r>
            <a:r>
              <a:rPr lang="ja-JP" altLang="en-US" dirty="0">
                <a:solidFill>
                  <a:srgbClr val="000000"/>
                </a:solidFill>
                <a:latin typeface="Bookman Old Style" pitchFamily="18" charset="0"/>
              </a:rPr>
              <a:t>と</a:t>
            </a:r>
            <a:r>
              <a:rPr lang="en-US" altLang="ja-JP" dirty="0">
                <a:solidFill>
                  <a:srgbClr val="000000"/>
                </a:solidFill>
                <a:latin typeface="Bookman Old Style" pitchFamily="18" charset="0"/>
              </a:rPr>
              <a:t>–</a:t>
            </a:r>
            <a:r>
              <a:rPr lang="en-US" altLang="ja-JP" b="1" i="1" dirty="0">
                <a:solidFill>
                  <a:srgbClr val="000000"/>
                </a:solidFill>
                <a:latin typeface="Bookman Old Style" pitchFamily="18" charset="0"/>
              </a:rPr>
              <a:t>F</a:t>
            </a:r>
            <a:r>
              <a:rPr lang="ja-JP" altLang="en-US" dirty="0">
                <a:solidFill>
                  <a:srgbClr val="000000"/>
                </a:solidFill>
              </a:rPr>
              <a:t>は</a:t>
            </a:r>
            <a:r>
              <a:rPr lang="ja-JP" altLang="en-US" dirty="0">
                <a:solidFill>
                  <a:srgbClr val="CC00FF"/>
                </a:solidFill>
              </a:rPr>
              <a:t>別々の物体が受ける力</a:t>
            </a:r>
            <a:endParaRPr lang="ja-JP" altLang="en-US" dirty="0">
              <a:solidFill>
                <a:srgbClr val="000000"/>
              </a:solidFill>
            </a:endParaRPr>
          </a:p>
        </p:txBody>
      </p:sp>
      <p:sp>
        <p:nvSpPr>
          <p:cNvPr id="7177" name="AutoShape 13"/>
          <p:cNvSpPr>
            <a:spLocks noChangeArrowheads="1"/>
          </p:cNvSpPr>
          <p:nvPr/>
        </p:nvSpPr>
        <p:spPr bwMode="auto">
          <a:xfrm>
            <a:off x="140677" y="3258503"/>
            <a:ext cx="8876714" cy="1857375"/>
          </a:xfrm>
          <a:prstGeom prst="roundRect">
            <a:avLst>
              <a:gd name="adj" fmla="val 12991"/>
            </a:avLst>
          </a:prstGeom>
          <a:noFill/>
          <a:ln w="19050">
            <a:solidFill>
              <a:srgbClr val="FF3399"/>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p>
            <a:endParaRPr kumimoji="0" lang="ja-JP" altLang="en-US">
              <a:solidFill>
                <a:srgbClr val="000000"/>
              </a:solidFill>
            </a:endParaRPr>
          </a:p>
        </p:txBody>
      </p:sp>
      <p:sp>
        <p:nvSpPr>
          <p:cNvPr id="7182" name="Rectangle 24"/>
          <p:cNvSpPr>
            <a:spLocks noChangeArrowheads="1"/>
          </p:cNvSpPr>
          <p:nvPr/>
        </p:nvSpPr>
        <p:spPr bwMode="auto">
          <a:xfrm>
            <a:off x="0" y="289560"/>
            <a:ext cx="38084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dirty="0">
                <a:solidFill>
                  <a:srgbClr val="000000"/>
                </a:solidFill>
              </a:rPr>
              <a:t>ニュートンの運動の法則</a:t>
            </a:r>
          </a:p>
        </p:txBody>
      </p:sp>
      <p:sp>
        <p:nvSpPr>
          <p:cNvPr id="314444" name="AutoShape 76"/>
          <p:cNvSpPr>
            <a:spLocks noChangeArrowheads="1"/>
          </p:cNvSpPr>
          <p:nvPr/>
        </p:nvSpPr>
        <p:spPr bwMode="auto">
          <a:xfrm>
            <a:off x="200025" y="5330190"/>
            <a:ext cx="8737600" cy="1220788"/>
          </a:xfrm>
          <a:prstGeom prst="roundRect">
            <a:avLst>
              <a:gd name="adj" fmla="val 19069"/>
            </a:avLst>
          </a:prstGeom>
          <a:solidFill>
            <a:srgbClr val="FFF0DC"/>
          </a:solidFill>
          <a:ln w="28575" algn="ctr">
            <a:solidFill>
              <a:srgbClr val="FFF0DC"/>
            </a:solidFill>
            <a:round/>
            <a:headEnd/>
            <a:tailEnd/>
          </a:ln>
          <a:effectLst>
            <a:outerShdw blurRad="50800" dist="38100" dir="2700000" algn="tl" rotWithShape="0">
              <a:prstClr val="black">
                <a:alpha val="40000"/>
              </a:prstClr>
            </a:outerShdw>
          </a:effectLst>
        </p:spPr>
        <p:txBody>
          <a:bodyPr wrap="none" anchor="ctr"/>
          <a:lstStyle/>
          <a:p>
            <a:r>
              <a:rPr lang="ja-JP" altLang="en-US" dirty="0">
                <a:solidFill>
                  <a:srgbClr val="B44600"/>
                </a:solidFill>
              </a:rPr>
              <a:t>ニュートンの運動の法則は、古典力学、古典物理学の</a:t>
            </a:r>
          </a:p>
          <a:p>
            <a:r>
              <a:rPr lang="ja-JP" altLang="en-US" dirty="0">
                <a:solidFill>
                  <a:srgbClr val="B44600"/>
                </a:solidFill>
              </a:rPr>
              <a:t>基本となる最も重要な法則である。</a:t>
            </a:r>
            <a:endParaRPr kumimoji="0" lang="ja-JP" altLang="en-US" dirty="0">
              <a:solidFill>
                <a:srgbClr val="B44600"/>
              </a:solidFill>
            </a:endParaRPr>
          </a:p>
        </p:txBody>
      </p:sp>
      <p:sp>
        <p:nvSpPr>
          <p:cNvPr id="33" name="Rectangle 3"/>
          <p:cNvSpPr>
            <a:spLocks noChangeArrowheads="1"/>
          </p:cNvSpPr>
          <p:nvPr/>
        </p:nvSpPr>
        <p:spPr bwMode="auto">
          <a:xfrm>
            <a:off x="179388" y="1040839"/>
            <a:ext cx="8459787"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937125" algn="l"/>
              </a:tabLst>
            </a:pPr>
            <a:r>
              <a:rPr lang="ja-JP" altLang="en-US" dirty="0">
                <a:solidFill>
                  <a:srgbClr val="000000"/>
                </a:solidFill>
              </a:rPr>
              <a:t>　　　　　　　　　　　　　　　　　　物体に力が働かなければ</a:t>
            </a:r>
          </a:p>
          <a:p>
            <a:r>
              <a:rPr lang="ja-JP" altLang="en-US" dirty="0">
                <a:solidFill>
                  <a:srgbClr val="000000"/>
                </a:solidFill>
              </a:rPr>
              <a:t>　静止または等速度運動をそのまま続ける。</a:t>
            </a:r>
            <a:endParaRPr lang="ja-JP" altLang="en-US" b="1" dirty="0">
              <a:solidFill>
                <a:srgbClr val="000000"/>
              </a:solidFill>
            </a:endParaRPr>
          </a:p>
        </p:txBody>
      </p:sp>
      <p:sp>
        <p:nvSpPr>
          <p:cNvPr id="34" name="AutoShape 9"/>
          <p:cNvSpPr>
            <a:spLocks noChangeArrowheads="1"/>
          </p:cNvSpPr>
          <p:nvPr/>
        </p:nvSpPr>
        <p:spPr bwMode="auto">
          <a:xfrm>
            <a:off x="130175" y="991626"/>
            <a:ext cx="8882063" cy="1104900"/>
          </a:xfrm>
          <a:prstGeom prst="roundRect">
            <a:avLst>
              <a:gd name="adj" fmla="val 16667"/>
            </a:avLst>
          </a:prstGeom>
          <a:noFill/>
          <a:ln w="190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kumimoji="0" lang="ja-JP" altLang="en-US">
              <a:solidFill>
                <a:srgbClr val="000000"/>
              </a:solidFill>
            </a:endParaRPr>
          </a:p>
        </p:txBody>
      </p:sp>
      <p:sp>
        <p:nvSpPr>
          <p:cNvPr id="35" name="Rectangle 10"/>
          <p:cNvSpPr>
            <a:spLocks noChangeArrowheads="1"/>
          </p:cNvSpPr>
          <p:nvPr/>
        </p:nvSpPr>
        <p:spPr bwMode="auto">
          <a:xfrm>
            <a:off x="7596188" y="1472639"/>
            <a:ext cx="117951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b="1" dirty="0">
                <a:solidFill>
                  <a:srgbClr val="3333CC"/>
                </a:solidFill>
              </a:rPr>
              <a:t>慣性</a:t>
            </a:r>
          </a:p>
        </p:txBody>
      </p:sp>
      <p:sp>
        <p:nvSpPr>
          <p:cNvPr id="36" name="Rectangle 30"/>
          <p:cNvSpPr>
            <a:spLocks noChangeArrowheads="1"/>
          </p:cNvSpPr>
          <p:nvPr/>
        </p:nvSpPr>
        <p:spPr bwMode="auto">
          <a:xfrm>
            <a:off x="277178" y="1035367"/>
            <a:ext cx="34772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dirty="0">
                <a:solidFill>
                  <a:srgbClr val="000000"/>
                </a:solidFill>
              </a:rPr>
              <a:t>第</a:t>
            </a:r>
            <a:r>
              <a:rPr lang="en-US" altLang="ja-JP" dirty="0">
                <a:solidFill>
                  <a:srgbClr val="000000"/>
                </a:solidFill>
              </a:rPr>
              <a:t>1</a:t>
            </a:r>
            <a:r>
              <a:rPr lang="ja-JP" altLang="en-US" dirty="0">
                <a:solidFill>
                  <a:srgbClr val="000000"/>
                </a:solidFill>
              </a:rPr>
              <a:t>法則</a:t>
            </a:r>
            <a:r>
              <a:rPr lang="en-US" altLang="ja-JP" dirty="0">
                <a:solidFill>
                  <a:srgbClr val="000000"/>
                </a:solidFill>
              </a:rPr>
              <a:t>(</a:t>
            </a:r>
            <a:r>
              <a:rPr lang="ja-JP" altLang="en-US" dirty="0">
                <a:solidFill>
                  <a:srgbClr val="3333CC"/>
                </a:solidFill>
              </a:rPr>
              <a:t>慣性の法則</a:t>
            </a:r>
            <a:r>
              <a:rPr lang="en-US" altLang="ja-JP" dirty="0">
                <a:solidFill>
                  <a:srgbClr val="000000"/>
                </a:solidFill>
              </a:rPr>
              <a:t>)</a:t>
            </a:r>
          </a:p>
        </p:txBody>
      </p:sp>
      <p:sp>
        <p:nvSpPr>
          <p:cNvPr id="38" name="Rectangle 5"/>
          <p:cNvSpPr>
            <a:spLocks noChangeArrowheads="1"/>
          </p:cNvSpPr>
          <p:nvPr/>
        </p:nvSpPr>
        <p:spPr bwMode="auto">
          <a:xfrm>
            <a:off x="179388" y="2166376"/>
            <a:ext cx="34972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dirty="0">
                <a:solidFill>
                  <a:srgbClr val="000000"/>
                </a:solidFill>
              </a:rPr>
              <a:t>第</a:t>
            </a:r>
            <a:r>
              <a:rPr lang="en-US" altLang="ja-JP" dirty="0">
                <a:solidFill>
                  <a:srgbClr val="000000"/>
                </a:solidFill>
              </a:rPr>
              <a:t>2</a:t>
            </a:r>
            <a:r>
              <a:rPr lang="ja-JP" altLang="en-US" dirty="0">
                <a:solidFill>
                  <a:srgbClr val="000000"/>
                </a:solidFill>
              </a:rPr>
              <a:t>法則</a:t>
            </a:r>
            <a:r>
              <a:rPr lang="en-US" altLang="ja-JP" dirty="0">
                <a:solidFill>
                  <a:srgbClr val="000000"/>
                </a:solidFill>
              </a:rPr>
              <a:t>(</a:t>
            </a:r>
            <a:r>
              <a:rPr lang="ja-JP" altLang="en-US" dirty="0">
                <a:solidFill>
                  <a:srgbClr val="3333CC"/>
                </a:solidFill>
              </a:rPr>
              <a:t>運動の法則</a:t>
            </a:r>
            <a:r>
              <a:rPr lang="en-US" altLang="ja-JP" dirty="0">
                <a:solidFill>
                  <a:srgbClr val="000000"/>
                </a:solidFill>
              </a:rPr>
              <a:t>) </a:t>
            </a:r>
            <a:r>
              <a:rPr lang="ja-JP" altLang="en-US" dirty="0">
                <a:solidFill>
                  <a:srgbClr val="000000"/>
                </a:solidFill>
              </a:rPr>
              <a:t>　</a:t>
            </a:r>
          </a:p>
        </p:txBody>
      </p:sp>
      <p:sp>
        <p:nvSpPr>
          <p:cNvPr id="39" name="Rectangle 7"/>
          <p:cNvSpPr>
            <a:spLocks noChangeArrowheads="1"/>
          </p:cNvSpPr>
          <p:nvPr/>
        </p:nvSpPr>
        <p:spPr bwMode="auto">
          <a:xfrm>
            <a:off x="7451725" y="2671201"/>
            <a:ext cx="14049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b="1" i="1" dirty="0">
                <a:solidFill>
                  <a:srgbClr val="000000"/>
                </a:solidFill>
                <a:latin typeface="Bookman Old Style" pitchFamily="18" charset="0"/>
              </a:rPr>
              <a:t>F </a:t>
            </a:r>
            <a:r>
              <a:rPr lang="en-US" altLang="ja-JP" dirty="0">
                <a:solidFill>
                  <a:srgbClr val="000000"/>
                </a:solidFill>
                <a:latin typeface="Bookman Old Style" pitchFamily="18" charset="0"/>
              </a:rPr>
              <a:t>=</a:t>
            </a:r>
            <a:r>
              <a:rPr lang="en-US" altLang="ja-JP" sz="1200" b="1" i="1" dirty="0">
                <a:solidFill>
                  <a:srgbClr val="000000"/>
                </a:solidFill>
                <a:latin typeface="Bookman Old Style" pitchFamily="18" charset="0"/>
              </a:rPr>
              <a:t> </a:t>
            </a:r>
            <a:r>
              <a:rPr lang="en-US" altLang="ja-JP" i="1" dirty="0">
                <a:solidFill>
                  <a:srgbClr val="000000"/>
                </a:solidFill>
                <a:latin typeface="Bookman Old Style" pitchFamily="18" charset="0"/>
              </a:rPr>
              <a:t>m</a:t>
            </a:r>
            <a:r>
              <a:rPr lang="en-US" altLang="ja-JP" sz="1200" i="1" dirty="0">
                <a:solidFill>
                  <a:srgbClr val="000000"/>
                </a:solidFill>
                <a:latin typeface="Bookman Old Style" pitchFamily="18" charset="0"/>
              </a:rPr>
              <a:t> </a:t>
            </a:r>
            <a:r>
              <a:rPr lang="en-US" altLang="ja-JP" b="1" i="1" dirty="0">
                <a:solidFill>
                  <a:srgbClr val="000000"/>
                </a:solidFill>
                <a:latin typeface="Bookman Old Style" pitchFamily="18" charset="0"/>
              </a:rPr>
              <a:t>a</a:t>
            </a:r>
          </a:p>
        </p:txBody>
      </p:sp>
      <p:sp>
        <p:nvSpPr>
          <p:cNvPr id="40" name="AutoShape 12"/>
          <p:cNvSpPr>
            <a:spLocks noChangeArrowheads="1"/>
          </p:cNvSpPr>
          <p:nvPr/>
        </p:nvSpPr>
        <p:spPr bwMode="auto">
          <a:xfrm>
            <a:off x="130175" y="2117164"/>
            <a:ext cx="8882063" cy="1104900"/>
          </a:xfrm>
          <a:prstGeom prst="roundRect">
            <a:avLst>
              <a:gd name="adj" fmla="val 16667"/>
            </a:avLst>
          </a:prstGeom>
          <a:noFill/>
          <a:ln w="19050">
            <a:solidFill>
              <a:srgbClr val="FF3399"/>
            </a:solidFill>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kumimoji="0" lang="ja-JP" altLang="en-US">
              <a:solidFill>
                <a:srgbClr val="000000"/>
              </a:solidFill>
            </a:endParaRPr>
          </a:p>
        </p:txBody>
      </p:sp>
      <p:sp>
        <p:nvSpPr>
          <p:cNvPr id="42" name="Rectangle 65"/>
          <p:cNvSpPr>
            <a:spLocks noChangeArrowheads="1"/>
          </p:cNvSpPr>
          <p:nvPr/>
        </p:nvSpPr>
        <p:spPr bwMode="auto">
          <a:xfrm>
            <a:off x="179388" y="2668722"/>
            <a:ext cx="89646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dirty="0">
                <a:solidFill>
                  <a:srgbClr val="000000"/>
                </a:solidFill>
              </a:rPr>
              <a:t>　物体の</a:t>
            </a:r>
            <a:r>
              <a:rPr lang="ja-JP" altLang="en-US" b="1" dirty="0">
                <a:solidFill>
                  <a:srgbClr val="000000"/>
                </a:solidFill>
              </a:rPr>
              <a:t>質量</a:t>
            </a:r>
            <a:r>
              <a:rPr lang="en-US" altLang="ja-JP" i="1" dirty="0">
                <a:solidFill>
                  <a:srgbClr val="000000"/>
                </a:solidFill>
                <a:latin typeface="Bookman Old Style" pitchFamily="18" charset="0"/>
              </a:rPr>
              <a:t>m</a:t>
            </a:r>
            <a:r>
              <a:rPr lang="ja-JP" altLang="en-US" dirty="0">
                <a:solidFill>
                  <a:srgbClr val="000000"/>
                </a:solidFill>
              </a:rPr>
              <a:t>と物体の</a:t>
            </a:r>
            <a:r>
              <a:rPr lang="ja-JP" altLang="en-US" b="1" dirty="0">
                <a:solidFill>
                  <a:srgbClr val="000000"/>
                </a:solidFill>
              </a:rPr>
              <a:t>加速度</a:t>
            </a:r>
            <a:r>
              <a:rPr lang="en-US" altLang="ja-JP" b="1" i="1" dirty="0">
                <a:solidFill>
                  <a:srgbClr val="000000"/>
                </a:solidFill>
                <a:latin typeface="Bookman Old Style" pitchFamily="18" charset="0"/>
              </a:rPr>
              <a:t>a</a:t>
            </a:r>
            <a:r>
              <a:rPr lang="ja-JP" altLang="en-US" dirty="0">
                <a:solidFill>
                  <a:srgbClr val="000000"/>
                </a:solidFill>
              </a:rPr>
              <a:t>の積に等しい。</a:t>
            </a:r>
          </a:p>
        </p:txBody>
      </p:sp>
      <p:sp>
        <p:nvSpPr>
          <p:cNvPr id="43" name="Rectangle 66"/>
          <p:cNvSpPr>
            <a:spLocks noChangeArrowheads="1"/>
          </p:cNvSpPr>
          <p:nvPr/>
        </p:nvSpPr>
        <p:spPr bwMode="auto">
          <a:xfrm>
            <a:off x="3760788" y="2166376"/>
            <a:ext cx="48879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dirty="0">
                <a:solidFill>
                  <a:srgbClr val="000000"/>
                </a:solidFill>
              </a:rPr>
              <a:t>物体に作用する</a:t>
            </a:r>
            <a:r>
              <a:rPr lang="ja-JP" altLang="en-US" b="1" dirty="0">
                <a:solidFill>
                  <a:srgbClr val="000000"/>
                </a:solidFill>
              </a:rPr>
              <a:t>力</a:t>
            </a:r>
            <a:r>
              <a:rPr lang="ja-JP" altLang="en-US" dirty="0">
                <a:solidFill>
                  <a:srgbClr val="000000"/>
                </a:solidFill>
              </a:rPr>
              <a:t>の総和</a:t>
            </a:r>
            <a:r>
              <a:rPr lang="en-US" altLang="ja-JP" b="1" i="1" dirty="0">
                <a:solidFill>
                  <a:srgbClr val="000000"/>
                </a:solidFill>
                <a:latin typeface="Bookman Old Style" pitchFamily="18" charset="0"/>
              </a:rPr>
              <a:t>F </a:t>
            </a:r>
            <a:r>
              <a:rPr lang="ja-JP" altLang="en-US" dirty="0">
                <a:solidFill>
                  <a:srgbClr val="000000"/>
                </a:solidFill>
              </a:rPr>
              <a:t>は</a:t>
            </a:r>
          </a:p>
        </p:txBody>
      </p:sp>
      <p:sp>
        <p:nvSpPr>
          <p:cNvPr id="18" name="Rectangle 11"/>
          <p:cNvSpPr>
            <a:spLocks noChangeArrowheads="1"/>
          </p:cNvSpPr>
          <p:nvPr/>
        </p:nvSpPr>
        <p:spPr bwMode="auto">
          <a:xfrm>
            <a:off x="210820" y="3729038"/>
            <a:ext cx="784383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0"/>
              </a:spcBef>
            </a:pPr>
            <a:r>
              <a:rPr lang="ja-JP" altLang="en-US" dirty="0">
                <a:solidFill>
                  <a:srgbClr val="000000"/>
                </a:solidFill>
              </a:rPr>
              <a:t>　　物体</a:t>
            </a:r>
            <a:r>
              <a:rPr lang="en-US" altLang="ja-JP" dirty="0">
                <a:solidFill>
                  <a:srgbClr val="000000"/>
                </a:solidFill>
              </a:rPr>
              <a:t>A</a:t>
            </a:r>
            <a:r>
              <a:rPr lang="ja-JP" altLang="en-US" dirty="0">
                <a:solidFill>
                  <a:srgbClr val="000000"/>
                </a:solidFill>
              </a:rPr>
              <a:t>が物体</a:t>
            </a:r>
            <a:r>
              <a:rPr lang="en-US" altLang="ja-JP" dirty="0">
                <a:solidFill>
                  <a:srgbClr val="000000"/>
                </a:solidFill>
              </a:rPr>
              <a:t>B</a:t>
            </a:r>
            <a:r>
              <a:rPr lang="ja-JP" altLang="en-US" dirty="0">
                <a:solidFill>
                  <a:srgbClr val="000000"/>
                </a:solidFill>
              </a:rPr>
              <a:t>に力</a:t>
            </a:r>
            <a:r>
              <a:rPr lang="en-US" altLang="ja-JP" b="1" i="1" dirty="0">
                <a:solidFill>
                  <a:srgbClr val="000000"/>
                </a:solidFill>
                <a:latin typeface="Bookman Old Style" pitchFamily="18" charset="0"/>
              </a:rPr>
              <a:t>F</a:t>
            </a:r>
            <a:r>
              <a:rPr lang="en-US" altLang="ja-JP" dirty="0">
                <a:solidFill>
                  <a:srgbClr val="000000"/>
                </a:solidFill>
              </a:rPr>
              <a:t> </a:t>
            </a:r>
            <a:r>
              <a:rPr lang="ja-JP" altLang="en-US" dirty="0">
                <a:solidFill>
                  <a:srgbClr val="000000"/>
                </a:solidFill>
              </a:rPr>
              <a:t>（</a:t>
            </a:r>
            <a:r>
              <a:rPr lang="ja-JP" altLang="en-US" b="1" dirty="0">
                <a:solidFill>
                  <a:srgbClr val="3333CC"/>
                </a:solidFill>
              </a:rPr>
              <a:t>作用</a:t>
            </a:r>
            <a:r>
              <a:rPr lang="ja-JP" altLang="en-US" dirty="0">
                <a:solidFill>
                  <a:srgbClr val="000000"/>
                </a:solidFill>
              </a:rPr>
              <a:t>）を及ぼすとき</a:t>
            </a:r>
            <a:r>
              <a:rPr lang="en-US" altLang="ja-JP" dirty="0">
                <a:solidFill>
                  <a:srgbClr val="000000"/>
                </a:solidFill>
              </a:rPr>
              <a:t>, </a:t>
            </a:r>
          </a:p>
          <a:p>
            <a:pPr>
              <a:spcBef>
                <a:spcPct val="0"/>
              </a:spcBef>
            </a:pPr>
            <a:r>
              <a:rPr lang="ja-JP" altLang="en-US" dirty="0">
                <a:solidFill>
                  <a:srgbClr val="000000"/>
                </a:solidFill>
              </a:rPr>
              <a:t>　　物体</a:t>
            </a:r>
            <a:r>
              <a:rPr lang="en-US" altLang="ja-JP" dirty="0">
                <a:solidFill>
                  <a:srgbClr val="000000"/>
                </a:solidFill>
              </a:rPr>
              <a:t>A</a:t>
            </a:r>
            <a:r>
              <a:rPr lang="ja-JP" altLang="en-US" dirty="0">
                <a:solidFill>
                  <a:srgbClr val="000000"/>
                </a:solidFill>
              </a:rPr>
              <a:t>は物体</a:t>
            </a:r>
            <a:r>
              <a:rPr lang="en-US" altLang="ja-JP" dirty="0">
                <a:solidFill>
                  <a:srgbClr val="000000"/>
                </a:solidFill>
              </a:rPr>
              <a:t>B</a:t>
            </a:r>
            <a:r>
              <a:rPr lang="ja-JP" altLang="en-US" dirty="0">
                <a:solidFill>
                  <a:srgbClr val="000000"/>
                </a:solidFill>
              </a:rPr>
              <a:t>から </a:t>
            </a:r>
            <a:r>
              <a:rPr lang="en-US" altLang="ja-JP" dirty="0">
                <a:solidFill>
                  <a:srgbClr val="000000"/>
                </a:solidFill>
                <a:latin typeface="Bookman Old Style" pitchFamily="18" charset="0"/>
              </a:rPr>
              <a:t>–</a:t>
            </a:r>
            <a:r>
              <a:rPr lang="en-US" altLang="ja-JP" b="1" i="1" dirty="0">
                <a:solidFill>
                  <a:srgbClr val="000000"/>
                </a:solidFill>
                <a:latin typeface="Bookman Old Style" pitchFamily="18" charset="0"/>
              </a:rPr>
              <a:t>F</a:t>
            </a:r>
            <a:r>
              <a:rPr lang="en-US" altLang="ja-JP" dirty="0">
                <a:solidFill>
                  <a:srgbClr val="000000"/>
                </a:solidFill>
              </a:rPr>
              <a:t> </a:t>
            </a:r>
            <a:r>
              <a:rPr lang="ja-JP" altLang="en-US" dirty="0">
                <a:solidFill>
                  <a:srgbClr val="000000"/>
                </a:solidFill>
              </a:rPr>
              <a:t>の力（</a:t>
            </a:r>
            <a:r>
              <a:rPr lang="ja-JP" altLang="en-US" b="1" dirty="0">
                <a:solidFill>
                  <a:srgbClr val="3333CC"/>
                </a:solidFill>
              </a:rPr>
              <a:t>反作用</a:t>
            </a:r>
            <a:r>
              <a:rPr lang="ja-JP" altLang="en-US" dirty="0">
                <a:solidFill>
                  <a:srgbClr val="000000"/>
                </a:solidFill>
              </a:rPr>
              <a:t>）を受ける。</a:t>
            </a:r>
          </a:p>
        </p:txBody>
      </p:sp>
      <p:sp>
        <p:nvSpPr>
          <p:cNvPr id="3" name="爆発 1 2"/>
          <p:cNvSpPr/>
          <p:nvPr/>
        </p:nvSpPr>
        <p:spPr bwMode="auto">
          <a:xfrm>
            <a:off x="3947160" y="-45720"/>
            <a:ext cx="2270760" cy="1219200"/>
          </a:xfrm>
          <a:prstGeom prst="irregularSeal1">
            <a:avLst/>
          </a:prstGeom>
          <a:solidFill>
            <a:srgbClr val="FFFF66"/>
          </a:solidFill>
          <a:ln w="28575" cap="flat" cmpd="sng" algn="ctr">
            <a:solidFill>
              <a:srgbClr val="FFFF00"/>
            </a:solidFill>
            <a:prstDash val="solid"/>
            <a:round/>
            <a:headEnd type="none" w="med" len="med"/>
            <a:tailEnd type="none" w="med" len="med"/>
          </a:ln>
          <a:effectLst>
            <a:glow rad="228600">
              <a:schemeClr val="accent6">
                <a:satMod val="175000"/>
                <a:alpha val="40000"/>
              </a:schemeClr>
            </a:glow>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1" lang="ja-JP" altLang="en-US" sz="3200" b="1" i="0" u="none" strike="noStrike" cap="none" normalizeH="0" baseline="0" dirty="0">
              <a:ln>
                <a:noFill/>
              </a:ln>
              <a:solidFill>
                <a:srgbClr val="FF0000"/>
              </a:solidFill>
              <a:effectLst/>
              <a:latin typeface="Times New Roman" pitchFamily="18" charset="0"/>
              <a:ea typeface="ＭＳ Ｐゴシック" pitchFamily="50" charset="-128"/>
            </a:endParaRPr>
          </a:p>
        </p:txBody>
      </p:sp>
      <p:sp>
        <p:nvSpPr>
          <p:cNvPr id="4" name="正方形/長方形 3"/>
          <p:cNvSpPr/>
          <p:nvPr/>
        </p:nvSpPr>
        <p:spPr>
          <a:xfrm>
            <a:off x="4282298" y="242283"/>
            <a:ext cx="1736373" cy="584775"/>
          </a:xfrm>
          <a:prstGeom prst="rect">
            <a:avLst/>
          </a:prstGeom>
        </p:spPr>
        <p:txBody>
          <a:bodyPr wrap="none">
            <a:spAutoFit/>
          </a:bodyPr>
          <a:lstStyle/>
          <a:p>
            <a:pPr lvl="0" algn="ctr"/>
            <a:r>
              <a:rPr lang="ja-JP" altLang="en-US" sz="3200" b="1" dirty="0">
                <a:solidFill>
                  <a:srgbClr val="FF0000"/>
                </a:solidFill>
                <a:ea typeface="ＭＳ Ｐゴシック" pitchFamily="50" charset="-128"/>
              </a:rPr>
              <a:t>覚える！</a:t>
            </a:r>
          </a:p>
        </p:txBody>
      </p:sp>
    </p:spTree>
    <p:extLst>
      <p:ext uri="{BB962C8B-B14F-4D97-AF65-F5344CB8AC3E}">
        <p14:creationId xmlns:p14="http://schemas.microsoft.com/office/powerpoint/2010/main" val="23772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par>
                                <p:cTn id="24" presetID="53" presetClass="entr" presetSubtype="16" repeatCount="500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200" fill="hold"/>
                                        <p:tgtEl>
                                          <p:spTgt spid="3"/>
                                        </p:tgtEl>
                                        <p:attrNameLst>
                                          <p:attrName>ppt_w</p:attrName>
                                        </p:attrNameLst>
                                      </p:cBhvr>
                                      <p:tavLst>
                                        <p:tav tm="0">
                                          <p:val>
                                            <p:fltVal val="0"/>
                                          </p:val>
                                        </p:tav>
                                        <p:tav tm="100000">
                                          <p:val>
                                            <p:strVal val="#ppt_w"/>
                                          </p:val>
                                        </p:tav>
                                      </p:tavLst>
                                    </p:anim>
                                    <p:anim calcmode="lin" valueType="num">
                                      <p:cBhvr>
                                        <p:cTn id="27" dur="200" fill="hold"/>
                                        <p:tgtEl>
                                          <p:spTgt spid="3"/>
                                        </p:tgtEl>
                                        <p:attrNameLst>
                                          <p:attrName>ppt_h</p:attrName>
                                        </p:attrNameLst>
                                      </p:cBhvr>
                                      <p:tavLst>
                                        <p:tav tm="0">
                                          <p:val>
                                            <p:fltVal val="0"/>
                                          </p:val>
                                        </p:tav>
                                        <p:tav tm="100000">
                                          <p:val>
                                            <p:strVal val="#ppt_h"/>
                                          </p:val>
                                        </p:tav>
                                      </p:tavLst>
                                    </p:anim>
                                    <p:animEffect transition="in" filter="fade">
                                      <p:cBhvr>
                                        <p:cTn id="28" dur="2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2" grpId="0"/>
      <p:bldP spid="43" grpId="0"/>
      <p:bldP spid="18" grpId="0"/>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AutoShape 164">
            <a:extLst>
              <a:ext uri="{FF2B5EF4-FFF2-40B4-BE49-F238E27FC236}">
                <a16:creationId xmlns:a16="http://schemas.microsoft.com/office/drawing/2014/main" id="{2BD2D83B-3952-4D84-A905-089AAA8E8F0C}"/>
              </a:ext>
            </a:extLst>
          </p:cNvPr>
          <p:cNvSpPr>
            <a:spLocks noChangeArrowheads="1"/>
          </p:cNvSpPr>
          <p:nvPr/>
        </p:nvSpPr>
        <p:spPr bwMode="auto">
          <a:xfrm>
            <a:off x="13309" y="4091557"/>
            <a:ext cx="1956477" cy="641921"/>
          </a:xfrm>
          <a:prstGeom prst="roundRect">
            <a:avLst>
              <a:gd name="adj" fmla="val 18848"/>
            </a:avLst>
          </a:prstGeom>
          <a:solidFill>
            <a:srgbClr val="FFF0DC"/>
          </a:solidFill>
          <a:ln w="28575" algn="ctr">
            <a:solidFill>
              <a:srgbClr val="FFF0DC"/>
            </a:solidFill>
            <a:round/>
            <a:headEnd/>
            <a:tailEnd/>
          </a:ln>
          <a:effectLst>
            <a:outerShdw blurRad="50800" dist="38100" dir="2700000" algn="tl" rotWithShape="0">
              <a:prstClr val="black">
                <a:alpha val="40000"/>
              </a:prstClr>
            </a:outerShdw>
          </a:effectLst>
        </p:spPr>
        <p:txBody>
          <a:bodyPr wrap="none" anchor="ctr"/>
          <a:lstStyle/>
          <a:p>
            <a:endParaRPr kumimoji="1" lang="en-US" altLang="ja-JP" sz="2400" dirty="0">
              <a:solidFill>
                <a:srgbClr val="663300"/>
              </a:solidFill>
            </a:endParaRPr>
          </a:p>
        </p:txBody>
      </p:sp>
      <p:sp>
        <p:nvSpPr>
          <p:cNvPr id="122" name="AutoShape 164">
            <a:extLst>
              <a:ext uri="{FF2B5EF4-FFF2-40B4-BE49-F238E27FC236}">
                <a16:creationId xmlns:a16="http://schemas.microsoft.com/office/drawing/2014/main" id="{47F772B9-95CF-4384-955F-40A9166E71E8}"/>
              </a:ext>
            </a:extLst>
          </p:cNvPr>
          <p:cNvSpPr>
            <a:spLocks noChangeArrowheads="1"/>
          </p:cNvSpPr>
          <p:nvPr/>
        </p:nvSpPr>
        <p:spPr bwMode="auto">
          <a:xfrm>
            <a:off x="63074" y="2202270"/>
            <a:ext cx="1032156" cy="942839"/>
          </a:xfrm>
          <a:prstGeom prst="roundRect">
            <a:avLst>
              <a:gd name="adj" fmla="val 18848"/>
            </a:avLst>
          </a:prstGeom>
          <a:solidFill>
            <a:srgbClr val="FFF0DC"/>
          </a:solidFill>
          <a:ln w="28575" algn="ctr">
            <a:solidFill>
              <a:srgbClr val="FFF0DC"/>
            </a:solidFill>
            <a:round/>
            <a:headEnd/>
            <a:tailEnd/>
          </a:ln>
          <a:effectLst>
            <a:outerShdw blurRad="50800" dist="38100" dir="2700000" algn="tl" rotWithShape="0">
              <a:prstClr val="black">
                <a:alpha val="40000"/>
              </a:prstClr>
            </a:outerShdw>
          </a:effectLst>
        </p:spPr>
        <p:txBody>
          <a:bodyPr wrap="none" anchor="ctr"/>
          <a:lstStyle/>
          <a:p>
            <a:endParaRPr kumimoji="1" lang="en-US" altLang="ja-JP" sz="2400" dirty="0">
              <a:solidFill>
                <a:srgbClr val="663300"/>
              </a:solidFill>
            </a:endParaRPr>
          </a:p>
        </p:txBody>
      </p:sp>
      <p:grpSp>
        <p:nvGrpSpPr>
          <p:cNvPr id="110" name="グループ化 109"/>
          <p:cNvGrpSpPr/>
          <p:nvPr/>
        </p:nvGrpSpPr>
        <p:grpSpPr>
          <a:xfrm>
            <a:off x="2837961" y="5146675"/>
            <a:ext cx="6083300" cy="1711325"/>
            <a:chOff x="2837961" y="5146675"/>
            <a:chExt cx="6083300" cy="1711325"/>
          </a:xfrm>
        </p:grpSpPr>
        <p:sp>
          <p:nvSpPr>
            <p:cNvPr id="111" name="AutoShape 113"/>
            <p:cNvSpPr>
              <a:spLocks noChangeArrowheads="1"/>
            </p:cNvSpPr>
            <p:nvPr/>
          </p:nvSpPr>
          <p:spPr bwMode="auto">
            <a:xfrm>
              <a:off x="2837961" y="5180013"/>
              <a:ext cx="6083300" cy="1677987"/>
            </a:xfrm>
            <a:prstGeom prst="roundRect">
              <a:avLst>
                <a:gd name="adj" fmla="val 16667"/>
              </a:avLst>
            </a:prstGeom>
            <a:solidFill>
              <a:srgbClr val="FFF0DC"/>
            </a:solidFill>
            <a:ln w="28575">
              <a:solidFill>
                <a:srgbClr val="FFF0DC"/>
              </a:solidFill>
              <a:round/>
              <a:headEnd/>
              <a:tailEnd/>
            </a:ln>
            <a:effectLst>
              <a:outerShdw blurRad="50800" dist="38100" dir="18900000" algn="bl" rotWithShape="0">
                <a:prstClr val="black">
                  <a:alpha val="40000"/>
                </a:prstClr>
              </a:outerShdw>
            </a:effectLst>
          </p:spPr>
          <p:txBody>
            <a:bodyPr wrap="none" anchor="ctr"/>
            <a:lstStyle/>
            <a:p>
              <a:endParaRPr lang="ja-JP" altLang="en-US"/>
            </a:p>
          </p:txBody>
        </p:sp>
        <p:sp>
          <p:nvSpPr>
            <p:cNvPr id="112" name="Rectangle 114"/>
            <p:cNvSpPr>
              <a:spLocks noChangeArrowheads="1"/>
            </p:cNvSpPr>
            <p:nvPr/>
          </p:nvSpPr>
          <p:spPr bwMode="auto">
            <a:xfrm>
              <a:off x="2912574" y="5146675"/>
              <a:ext cx="1962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dirty="0">
                  <a:solidFill>
                    <a:schemeClr val="accent2"/>
                  </a:solidFill>
                </a:rPr>
                <a:t>運動の予測</a:t>
              </a:r>
            </a:p>
          </p:txBody>
        </p:sp>
        <p:sp>
          <p:nvSpPr>
            <p:cNvPr id="113" name="Rectangle 115"/>
            <p:cNvSpPr>
              <a:spLocks noChangeArrowheads="1"/>
            </p:cNvSpPr>
            <p:nvPr/>
          </p:nvSpPr>
          <p:spPr bwMode="auto">
            <a:xfrm>
              <a:off x="4938224" y="5165725"/>
              <a:ext cx="328136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a:t>①</a:t>
              </a:r>
              <a:r>
                <a:rPr lang="ja-JP" altLang="en-US"/>
                <a:t>物体毎に加速度と</a:t>
              </a:r>
            </a:p>
          </p:txBody>
        </p:sp>
        <p:sp>
          <p:nvSpPr>
            <p:cNvPr id="114" name="Rectangle 116"/>
            <p:cNvSpPr>
              <a:spLocks noChangeArrowheads="1"/>
            </p:cNvSpPr>
            <p:nvPr/>
          </p:nvSpPr>
          <p:spPr bwMode="auto">
            <a:xfrm>
              <a:off x="2926861" y="6335713"/>
              <a:ext cx="5049838"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ja-JP" altLang="en-US" dirty="0">
                  <a:solidFill>
                    <a:srgbClr val="9900CC"/>
                  </a:solidFill>
                </a:rPr>
                <a:t>質量</a:t>
              </a:r>
              <a:r>
                <a:rPr lang="en-US" altLang="ja-JP" dirty="0">
                  <a:solidFill>
                    <a:srgbClr val="9900CC"/>
                  </a:solidFill>
                </a:rPr>
                <a:t>×</a:t>
              </a:r>
              <a:r>
                <a:rPr lang="ja-JP" altLang="en-US" dirty="0">
                  <a:solidFill>
                    <a:srgbClr val="9900CC"/>
                  </a:solidFill>
                </a:rPr>
                <a:t>加速度</a:t>
              </a:r>
              <a:r>
                <a:rPr lang="en-US" altLang="ja-JP" dirty="0">
                  <a:solidFill>
                    <a:srgbClr val="9900CC"/>
                  </a:solidFill>
                </a:rPr>
                <a:t>=</a:t>
              </a:r>
              <a:r>
                <a:rPr lang="ja-JP" altLang="en-US" dirty="0">
                  <a:solidFill>
                    <a:srgbClr val="9900CC"/>
                  </a:solidFill>
                </a:rPr>
                <a:t>受ける力の総和</a:t>
              </a:r>
            </a:p>
          </p:txBody>
        </p:sp>
        <p:sp>
          <p:nvSpPr>
            <p:cNvPr id="115" name="Rectangle 117"/>
            <p:cNvSpPr>
              <a:spLocks noChangeArrowheads="1"/>
            </p:cNvSpPr>
            <p:nvPr/>
          </p:nvSpPr>
          <p:spPr bwMode="auto">
            <a:xfrm>
              <a:off x="2937974" y="5943600"/>
              <a:ext cx="58515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ja-JP" dirty="0"/>
                <a:t>②</a:t>
              </a:r>
              <a:r>
                <a:rPr lang="ja-JP" altLang="en-US" dirty="0"/>
                <a:t>物体成分毎に運動方程式をたてる　　</a:t>
              </a:r>
            </a:p>
          </p:txBody>
        </p:sp>
        <p:sp>
          <p:nvSpPr>
            <p:cNvPr id="116" name="Rectangle 118"/>
            <p:cNvSpPr>
              <a:spLocks noChangeArrowheads="1"/>
            </p:cNvSpPr>
            <p:nvPr/>
          </p:nvSpPr>
          <p:spPr bwMode="auto">
            <a:xfrm>
              <a:off x="3201499" y="5549900"/>
              <a:ext cx="259398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dirty="0"/>
                <a:t>受ける全ての力</a:t>
              </a:r>
            </a:p>
          </p:txBody>
        </p:sp>
        <p:sp>
          <p:nvSpPr>
            <p:cNvPr id="117" name="Rectangle 119"/>
            <p:cNvSpPr>
              <a:spLocks noChangeArrowheads="1"/>
            </p:cNvSpPr>
            <p:nvPr/>
          </p:nvSpPr>
          <p:spPr bwMode="auto">
            <a:xfrm>
              <a:off x="7735399" y="6281738"/>
              <a:ext cx="1104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a:t>③</a:t>
              </a:r>
              <a:r>
                <a:rPr lang="ja-JP" altLang="en-US"/>
                <a:t>解く</a:t>
              </a:r>
            </a:p>
          </p:txBody>
        </p:sp>
        <p:sp>
          <p:nvSpPr>
            <p:cNvPr id="118" name="Rectangle 118"/>
            <p:cNvSpPr>
              <a:spLocks noChangeArrowheads="1"/>
            </p:cNvSpPr>
            <p:nvPr/>
          </p:nvSpPr>
          <p:spPr bwMode="auto">
            <a:xfrm>
              <a:off x="7435605" y="5538178"/>
              <a:ext cx="12105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dirty="0"/>
                <a:t>を図示</a:t>
              </a:r>
            </a:p>
          </p:txBody>
        </p:sp>
        <p:sp>
          <p:nvSpPr>
            <p:cNvPr id="119" name="Rectangle 118"/>
            <p:cNvSpPr>
              <a:spLocks noChangeArrowheads="1"/>
            </p:cNvSpPr>
            <p:nvPr/>
          </p:nvSpPr>
          <p:spPr bwMode="auto">
            <a:xfrm>
              <a:off x="5546397" y="5503009"/>
              <a:ext cx="20970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dirty="0"/>
                <a:t>(</a:t>
              </a:r>
              <a:r>
                <a:rPr lang="ja-JP" altLang="en-US" dirty="0"/>
                <a:t>　　　、　　　</a:t>
              </a:r>
              <a:r>
                <a:rPr lang="en-US" altLang="ja-JP" dirty="0"/>
                <a:t>)</a:t>
              </a:r>
              <a:endParaRPr lang="ja-JP" altLang="en-US" dirty="0"/>
            </a:p>
          </p:txBody>
        </p:sp>
        <p:sp>
          <p:nvSpPr>
            <p:cNvPr id="120" name="Rectangle 118"/>
            <p:cNvSpPr>
              <a:spLocks noChangeArrowheads="1"/>
            </p:cNvSpPr>
            <p:nvPr/>
          </p:nvSpPr>
          <p:spPr bwMode="auto">
            <a:xfrm>
              <a:off x="5663344" y="5549900"/>
              <a:ext cx="902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dirty="0">
                  <a:solidFill>
                    <a:schemeClr val="accent2"/>
                  </a:solidFill>
                </a:rPr>
                <a:t>接触</a:t>
              </a:r>
              <a:endParaRPr lang="ja-JP" altLang="en-US" dirty="0"/>
            </a:p>
          </p:txBody>
        </p:sp>
        <p:sp>
          <p:nvSpPr>
            <p:cNvPr id="121" name="Rectangle 118"/>
            <p:cNvSpPr>
              <a:spLocks noChangeArrowheads="1"/>
            </p:cNvSpPr>
            <p:nvPr/>
          </p:nvSpPr>
          <p:spPr bwMode="auto">
            <a:xfrm>
              <a:off x="6566022" y="5526454"/>
              <a:ext cx="90281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dirty="0">
                  <a:solidFill>
                    <a:srgbClr val="FF00FF"/>
                  </a:solidFill>
                </a:rPr>
                <a:t>重力</a:t>
              </a:r>
              <a:endParaRPr lang="ja-JP" altLang="en-US" dirty="0"/>
            </a:p>
          </p:txBody>
        </p:sp>
      </p:grpSp>
      <p:sp>
        <p:nvSpPr>
          <p:cNvPr id="104" name="AutoShape 113"/>
          <p:cNvSpPr>
            <a:spLocks noChangeArrowheads="1"/>
          </p:cNvSpPr>
          <p:nvPr/>
        </p:nvSpPr>
        <p:spPr bwMode="auto">
          <a:xfrm>
            <a:off x="4936328" y="5239299"/>
            <a:ext cx="3494978" cy="395417"/>
          </a:xfrm>
          <a:prstGeom prst="roundRect">
            <a:avLst>
              <a:gd name="adj" fmla="val 16667"/>
            </a:avLst>
          </a:prstGeom>
          <a:solidFill>
            <a:srgbClr val="FFF0DC">
              <a:alpha val="80000"/>
            </a:srgbClr>
          </a:solidFill>
          <a:ln w="28575">
            <a:noFill/>
            <a:round/>
            <a:headEnd/>
            <a:tailEnd/>
          </a:ln>
          <a:effectLst/>
        </p:spPr>
        <p:txBody>
          <a:bodyPr wrap="none" anchor="ctr"/>
          <a:lstStyle/>
          <a:p>
            <a:endParaRPr lang="ja-JP" altLang="en-US"/>
          </a:p>
        </p:txBody>
      </p:sp>
      <p:sp>
        <p:nvSpPr>
          <p:cNvPr id="105" name="AutoShape 113"/>
          <p:cNvSpPr>
            <a:spLocks noChangeArrowheads="1"/>
          </p:cNvSpPr>
          <p:nvPr/>
        </p:nvSpPr>
        <p:spPr bwMode="auto">
          <a:xfrm>
            <a:off x="3114157" y="5583810"/>
            <a:ext cx="5630598" cy="395417"/>
          </a:xfrm>
          <a:prstGeom prst="roundRect">
            <a:avLst>
              <a:gd name="adj" fmla="val 16667"/>
            </a:avLst>
          </a:prstGeom>
          <a:solidFill>
            <a:srgbClr val="FFF0DC">
              <a:alpha val="80000"/>
            </a:srgbClr>
          </a:solidFill>
          <a:ln w="28575">
            <a:noFill/>
            <a:round/>
            <a:headEnd/>
            <a:tailEnd/>
          </a:ln>
          <a:effectLst/>
        </p:spPr>
        <p:txBody>
          <a:bodyPr wrap="none" anchor="ctr"/>
          <a:lstStyle/>
          <a:p>
            <a:endParaRPr lang="ja-JP" altLang="en-US"/>
          </a:p>
        </p:txBody>
      </p:sp>
      <p:sp>
        <p:nvSpPr>
          <p:cNvPr id="106" name="AutoShape 113"/>
          <p:cNvSpPr>
            <a:spLocks noChangeArrowheads="1"/>
          </p:cNvSpPr>
          <p:nvPr/>
        </p:nvSpPr>
        <p:spPr bwMode="auto">
          <a:xfrm>
            <a:off x="3005128" y="6379332"/>
            <a:ext cx="4838106" cy="395417"/>
          </a:xfrm>
          <a:prstGeom prst="roundRect">
            <a:avLst>
              <a:gd name="adj" fmla="val 16667"/>
            </a:avLst>
          </a:prstGeom>
          <a:solidFill>
            <a:srgbClr val="FFF0DC">
              <a:alpha val="80000"/>
            </a:srgbClr>
          </a:solidFill>
          <a:ln w="28575">
            <a:noFill/>
            <a:round/>
            <a:headEnd/>
            <a:tailEnd/>
          </a:ln>
          <a:effectLst/>
        </p:spPr>
        <p:txBody>
          <a:bodyPr wrap="none" anchor="ctr"/>
          <a:lstStyle/>
          <a:p>
            <a:endParaRPr lang="ja-JP" altLang="en-US"/>
          </a:p>
        </p:txBody>
      </p:sp>
      <p:sp>
        <p:nvSpPr>
          <p:cNvPr id="107" name="AutoShape 113"/>
          <p:cNvSpPr>
            <a:spLocks noChangeArrowheads="1"/>
          </p:cNvSpPr>
          <p:nvPr/>
        </p:nvSpPr>
        <p:spPr bwMode="auto">
          <a:xfrm>
            <a:off x="7829983" y="6376972"/>
            <a:ext cx="961565" cy="395417"/>
          </a:xfrm>
          <a:prstGeom prst="roundRect">
            <a:avLst>
              <a:gd name="adj" fmla="val 16667"/>
            </a:avLst>
          </a:prstGeom>
          <a:solidFill>
            <a:srgbClr val="FFF0DC">
              <a:alpha val="80000"/>
            </a:srgbClr>
          </a:solidFill>
          <a:ln w="28575">
            <a:noFill/>
            <a:round/>
            <a:headEnd/>
            <a:tailEnd/>
          </a:ln>
          <a:effectLst/>
        </p:spPr>
        <p:txBody>
          <a:bodyPr wrap="none" anchor="ctr"/>
          <a:lstStyle/>
          <a:p>
            <a:endParaRPr lang="ja-JP" altLang="en-US"/>
          </a:p>
        </p:txBody>
      </p:sp>
      <p:sp>
        <p:nvSpPr>
          <p:cNvPr id="108" name="AutoShape 113"/>
          <p:cNvSpPr>
            <a:spLocks noChangeArrowheads="1"/>
          </p:cNvSpPr>
          <p:nvPr/>
        </p:nvSpPr>
        <p:spPr bwMode="auto">
          <a:xfrm>
            <a:off x="2966491" y="5967209"/>
            <a:ext cx="5752506" cy="395417"/>
          </a:xfrm>
          <a:prstGeom prst="roundRect">
            <a:avLst>
              <a:gd name="adj" fmla="val 16667"/>
            </a:avLst>
          </a:prstGeom>
          <a:solidFill>
            <a:srgbClr val="FFF0DC">
              <a:alpha val="80000"/>
            </a:srgbClr>
          </a:solidFill>
          <a:ln w="28575">
            <a:noFill/>
            <a:round/>
            <a:headEnd/>
            <a:tailEnd/>
          </a:ln>
          <a:effectLst/>
        </p:spPr>
        <p:txBody>
          <a:bodyPr wrap="none" anchor="ctr"/>
          <a:lstStyle/>
          <a:p>
            <a:endParaRPr lang="ja-JP" altLang="en-US"/>
          </a:p>
        </p:txBody>
      </p:sp>
      <p:sp>
        <p:nvSpPr>
          <p:cNvPr id="109" name="Rectangle 119"/>
          <p:cNvSpPr>
            <a:spLocks noChangeArrowheads="1"/>
          </p:cNvSpPr>
          <p:nvPr/>
        </p:nvSpPr>
        <p:spPr bwMode="auto">
          <a:xfrm>
            <a:off x="7744704" y="6293168"/>
            <a:ext cx="1104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dirty="0"/>
              <a:t>③</a:t>
            </a:r>
            <a:r>
              <a:rPr lang="ja-JP" altLang="en-US" dirty="0"/>
              <a:t>解く</a:t>
            </a:r>
          </a:p>
        </p:txBody>
      </p:sp>
      <p:sp>
        <p:nvSpPr>
          <p:cNvPr id="175" name="AutoShape 10"/>
          <p:cNvSpPr>
            <a:spLocks noChangeArrowheads="1"/>
          </p:cNvSpPr>
          <p:nvPr/>
        </p:nvSpPr>
        <p:spPr bwMode="auto">
          <a:xfrm>
            <a:off x="2934542" y="6340231"/>
            <a:ext cx="844082" cy="471487"/>
          </a:xfrm>
          <a:prstGeom prst="roundRect">
            <a:avLst>
              <a:gd name="adj" fmla="val 36787"/>
            </a:avLst>
          </a:prstGeom>
          <a:noFill/>
          <a:ln w="57150" algn="ctr">
            <a:solidFill>
              <a:srgbClr val="FF99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185" name="AutoShape 10"/>
          <p:cNvSpPr>
            <a:spLocks noChangeArrowheads="1"/>
          </p:cNvSpPr>
          <p:nvPr/>
        </p:nvSpPr>
        <p:spPr bwMode="auto">
          <a:xfrm>
            <a:off x="4010307" y="6342378"/>
            <a:ext cx="1153364" cy="471487"/>
          </a:xfrm>
          <a:prstGeom prst="roundRect">
            <a:avLst>
              <a:gd name="adj" fmla="val 36787"/>
            </a:avLst>
          </a:prstGeom>
          <a:noFill/>
          <a:ln w="57150" algn="ctr">
            <a:solidFill>
              <a:srgbClr val="FF99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187" name="AutoShape 10"/>
          <p:cNvSpPr>
            <a:spLocks noChangeArrowheads="1"/>
          </p:cNvSpPr>
          <p:nvPr/>
        </p:nvSpPr>
        <p:spPr bwMode="auto">
          <a:xfrm>
            <a:off x="6686271" y="5159036"/>
            <a:ext cx="1153364" cy="471487"/>
          </a:xfrm>
          <a:prstGeom prst="roundRect">
            <a:avLst>
              <a:gd name="adj" fmla="val 36787"/>
            </a:avLst>
          </a:prstGeom>
          <a:noFill/>
          <a:ln w="57150" algn="ctr">
            <a:solidFill>
              <a:srgbClr val="FF99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189" name="AutoShape 10"/>
          <p:cNvSpPr>
            <a:spLocks noChangeArrowheads="1"/>
          </p:cNvSpPr>
          <p:nvPr/>
        </p:nvSpPr>
        <p:spPr bwMode="auto">
          <a:xfrm>
            <a:off x="6619035" y="5549000"/>
            <a:ext cx="790294" cy="471487"/>
          </a:xfrm>
          <a:prstGeom prst="roundRect">
            <a:avLst>
              <a:gd name="adj" fmla="val 36787"/>
            </a:avLst>
          </a:prstGeom>
          <a:noFill/>
          <a:ln w="57150" algn="ctr">
            <a:solidFill>
              <a:srgbClr val="FF99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200" name="AutoShape 10"/>
          <p:cNvSpPr>
            <a:spLocks noChangeArrowheads="1"/>
          </p:cNvSpPr>
          <p:nvPr/>
        </p:nvSpPr>
        <p:spPr bwMode="auto">
          <a:xfrm>
            <a:off x="5758423" y="5562447"/>
            <a:ext cx="790294" cy="471487"/>
          </a:xfrm>
          <a:prstGeom prst="roundRect">
            <a:avLst>
              <a:gd name="adj" fmla="val 36787"/>
            </a:avLst>
          </a:prstGeom>
          <a:noFill/>
          <a:ln w="57150" algn="ctr">
            <a:solidFill>
              <a:srgbClr val="FF99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202" name="AutoShape 10"/>
          <p:cNvSpPr>
            <a:spLocks noChangeArrowheads="1"/>
          </p:cNvSpPr>
          <p:nvPr/>
        </p:nvSpPr>
        <p:spPr bwMode="auto">
          <a:xfrm>
            <a:off x="5332483" y="6328931"/>
            <a:ext cx="2578753" cy="471487"/>
          </a:xfrm>
          <a:prstGeom prst="roundRect">
            <a:avLst>
              <a:gd name="adj" fmla="val 36787"/>
            </a:avLst>
          </a:prstGeom>
          <a:noFill/>
          <a:ln w="57150" algn="ctr">
            <a:solidFill>
              <a:srgbClr val="FF99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216" name="AutoShape 10"/>
          <p:cNvSpPr>
            <a:spLocks noChangeArrowheads="1"/>
          </p:cNvSpPr>
          <p:nvPr/>
        </p:nvSpPr>
        <p:spPr bwMode="auto">
          <a:xfrm>
            <a:off x="5257800" y="5564877"/>
            <a:ext cx="3200400" cy="497541"/>
          </a:xfrm>
          <a:prstGeom prst="roundRect">
            <a:avLst>
              <a:gd name="adj" fmla="val 36787"/>
            </a:avLst>
          </a:prstGeom>
          <a:noFill/>
          <a:ln w="57150" algn="ctr">
            <a:solidFill>
              <a:srgbClr val="FF99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317513" name="Rectangle 73"/>
          <p:cNvSpPr>
            <a:spLocks noChangeArrowheads="1"/>
          </p:cNvSpPr>
          <p:nvPr/>
        </p:nvSpPr>
        <p:spPr bwMode="auto">
          <a:xfrm>
            <a:off x="3235325" y="0"/>
            <a:ext cx="5908675"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質量</a:t>
            </a:r>
            <a:r>
              <a:rPr lang="en-US" altLang="ja-JP" i="1" dirty="0">
                <a:solidFill>
                  <a:srgbClr val="000000"/>
                </a:solidFill>
                <a:latin typeface="Bookman Old Style" pitchFamily="18" charset="0"/>
                <a:cs typeface="Times New Roman" pitchFamily="18" charset="0"/>
              </a:rPr>
              <a:t>m</a:t>
            </a:r>
            <a:r>
              <a:rPr lang="en-US" altLang="ja-JP" dirty="0">
                <a:solidFill>
                  <a:srgbClr val="000000"/>
                </a:solidFill>
                <a:latin typeface="ＭＳ Ｐゴシック" charset="-128"/>
                <a:cs typeface="Times New Roman" pitchFamily="18" charset="0"/>
              </a:rPr>
              <a:t>, </a:t>
            </a:r>
            <a:r>
              <a:rPr lang="ja-JP" altLang="en-US" dirty="0">
                <a:solidFill>
                  <a:srgbClr val="000000"/>
                </a:solidFill>
                <a:latin typeface="ＭＳ Ｐゴシック" charset="-128"/>
                <a:cs typeface="Times New Roman" pitchFamily="18" charset="0"/>
              </a:rPr>
              <a:t>時間 </a:t>
            </a:r>
            <a:r>
              <a:rPr lang="en-US" altLang="ja-JP" i="1" dirty="0">
                <a:solidFill>
                  <a:srgbClr val="000000"/>
                </a:solidFill>
                <a:latin typeface="Bookman Old Style" pitchFamily="18" charset="0"/>
                <a:cs typeface="Times New Roman" pitchFamily="18" charset="0"/>
              </a:rPr>
              <a:t>t</a:t>
            </a:r>
            <a:r>
              <a:rPr lang="en-US" altLang="ja-JP" dirty="0">
                <a:solidFill>
                  <a:srgbClr val="000000"/>
                </a:solidFill>
                <a:latin typeface="ＭＳ Ｐゴシック" charset="-128"/>
                <a:cs typeface="Times New Roman" pitchFamily="18" charset="0"/>
              </a:rPr>
              <a:t>, </a:t>
            </a:r>
            <a:r>
              <a:rPr lang="ja-JP" altLang="en-US" dirty="0">
                <a:solidFill>
                  <a:srgbClr val="000000"/>
                </a:solidFill>
                <a:latin typeface="ＭＳ Ｐゴシック" charset="-128"/>
                <a:cs typeface="Times New Roman" pitchFamily="18" charset="0"/>
              </a:rPr>
              <a:t>鉛直上方に </a:t>
            </a:r>
            <a:r>
              <a:rPr lang="en-US" altLang="ja-JP" i="1" dirty="0">
                <a:solidFill>
                  <a:srgbClr val="000000"/>
                </a:solidFill>
                <a:latin typeface="Bookman Old Style" pitchFamily="18" charset="0"/>
                <a:cs typeface="Times New Roman" pitchFamily="18" charset="0"/>
              </a:rPr>
              <a:t>z </a:t>
            </a:r>
            <a:r>
              <a:rPr lang="ja-JP" altLang="en-US" dirty="0">
                <a:solidFill>
                  <a:srgbClr val="000000"/>
                </a:solidFill>
                <a:latin typeface="ＭＳ Ｐゴシック" charset="-128"/>
                <a:cs typeface="Times New Roman" pitchFamily="18" charset="0"/>
              </a:rPr>
              <a:t>軸</a:t>
            </a:r>
          </a:p>
        </p:txBody>
      </p:sp>
      <p:sp>
        <p:nvSpPr>
          <p:cNvPr id="317516" name="Rectangle 76"/>
          <p:cNvSpPr>
            <a:spLocks noChangeArrowheads="1"/>
          </p:cNvSpPr>
          <p:nvPr/>
        </p:nvSpPr>
        <p:spPr bwMode="auto">
          <a:xfrm>
            <a:off x="0" y="0"/>
            <a:ext cx="333375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3333CC"/>
                </a:solidFill>
              </a:rPr>
              <a:t>流体中の運動</a:t>
            </a:r>
            <a:r>
              <a:rPr lang="ja-JP" altLang="en-US" i="1" dirty="0">
                <a:solidFill>
                  <a:srgbClr val="3333CC"/>
                </a:solidFill>
              </a:rPr>
              <a:t> </a:t>
            </a:r>
          </a:p>
        </p:txBody>
      </p:sp>
      <p:sp>
        <p:nvSpPr>
          <p:cNvPr id="317518" name="Rectangle 78"/>
          <p:cNvSpPr>
            <a:spLocks noChangeArrowheads="1"/>
          </p:cNvSpPr>
          <p:nvPr/>
        </p:nvSpPr>
        <p:spPr bwMode="auto">
          <a:xfrm>
            <a:off x="2139697" y="3893531"/>
            <a:ext cx="5111110" cy="102620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317519" name="Rectangle 79"/>
          <p:cNvSpPr>
            <a:spLocks noChangeArrowheads="1"/>
          </p:cNvSpPr>
          <p:nvPr/>
        </p:nvSpPr>
        <p:spPr bwMode="auto">
          <a:xfrm>
            <a:off x="0" y="4126812"/>
            <a:ext cx="2486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C84600"/>
                </a:solidFill>
                <a:latin typeface="Century" pitchFamily="18" charset="0"/>
                <a:cs typeface="Times New Roman" pitchFamily="18" charset="0"/>
              </a:rPr>
              <a:t>運動方程式　</a:t>
            </a:r>
            <a:endParaRPr lang="ja-JP" altLang="en-US" dirty="0">
              <a:solidFill>
                <a:srgbClr val="C84600"/>
              </a:solidFill>
            </a:endParaRPr>
          </a:p>
        </p:txBody>
      </p:sp>
      <p:sp>
        <p:nvSpPr>
          <p:cNvPr id="317521" name="Rectangle 81"/>
          <p:cNvSpPr>
            <a:spLocks noChangeArrowheads="1"/>
          </p:cNvSpPr>
          <p:nvPr/>
        </p:nvSpPr>
        <p:spPr bwMode="auto">
          <a:xfrm>
            <a:off x="1266825" y="628650"/>
            <a:ext cx="1352550" cy="3198813"/>
          </a:xfrm>
          <a:prstGeom prst="rect">
            <a:avLst/>
          </a:prstGeom>
          <a:solidFill>
            <a:srgbClr val="CCFFFF"/>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317522" name="Oval 82"/>
          <p:cNvSpPr>
            <a:spLocks noChangeArrowheads="1"/>
          </p:cNvSpPr>
          <p:nvPr/>
        </p:nvSpPr>
        <p:spPr bwMode="auto">
          <a:xfrm>
            <a:off x="1868488" y="1200150"/>
            <a:ext cx="215900" cy="215900"/>
          </a:xfrm>
          <a:prstGeom prst="ellipse">
            <a:avLst/>
          </a:prstGeom>
          <a:solidFill>
            <a:srgbClr val="FFCC66"/>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317523" name="Oval 83"/>
          <p:cNvSpPr>
            <a:spLocks noChangeArrowheads="1"/>
          </p:cNvSpPr>
          <p:nvPr/>
        </p:nvSpPr>
        <p:spPr bwMode="auto">
          <a:xfrm>
            <a:off x="590550" y="1211263"/>
            <a:ext cx="215900" cy="215900"/>
          </a:xfrm>
          <a:prstGeom prst="ellipse">
            <a:avLst/>
          </a:prstGeom>
          <a:solidFill>
            <a:srgbClr val="FFCC66"/>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317525" name="Oval 85"/>
          <p:cNvSpPr>
            <a:spLocks noChangeArrowheads="1"/>
          </p:cNvSpPr>
          <p:nvPr/>
        </p:nvSpPr>
        <p:spPr bwMode="auto">
          <a:xfrm>
            <a:off x="1868488" y="1846263"/>
            <a:ext cx="215900" cy="215900"/>
          </a:xfrm>
          <a:prstGeom prst="ellipse">
            <a:avLst/>
          </a:prstGeom>
          <a:solidFill>
            <a:srgbClr val="FFCC66"/>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317527" name="Line 87"/>
          <p:cNvSpPr>
            <a:spLocks noChangeShapeType="1"/>
          </p:cNvSpPr>
          <p:nvPr/>
        </p:nvSpPr>
        <p:spPr bwMode="auto">
          <a:xfrm>
            <a:off x="1973263" y="1954213"/>
            <a:ext cx="1587" cy="661987"/>
          </a:xfrm>
          <a:prstGeom prst="line">
            <a:avLst/>
          </a:prstGeom>
          <a:noFill/>
          <a:ln w="76200">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317528" name="Line 88"/>
          <p:cNvSpPr>
            <a:spLocks noChangeShapeType="1"/>
          </p:cNvSpPr>
          <p:nvPr/>
        </p:nvSpPr>
        <p:spPr bwMode="auto">
          <a:xfrm>
            <a:off x="1973263" y="1525588"/>
            <a:ext cx="1587" cy="438150"/>
          </a:xfrm>
          <a:prstGeom prst="line">
            <a:avLst/>
          </a:prstGeom>
          <a:noFill/>
          <a:ln w="571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317529" name="Line 89"/>
          <p:cNvSpPr>
            <a:spLocks noChangeShapeType="1"/>
          </p:cNvSpPr>
          <p:nvPr/>
        </p:nvSpPr>
        <p:spPr bwMode="auto">
          <a:xfrm>
            <a:off x="2147888" y="1692275"/>
            <a:ext cx="1587" cy="438150"/>
          </a:xfrm>
          <a:prstGeom prst="line">
            <a:avLst/>
          </a:prstGeom>
          <a:noFill/>
          <a:ln w="57150">
            <a:solidFill>
              <a:srgbClr val="CC00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graphicFrame>
        <p:nvGraphicFramePr>
          <p:cNvPr id="317532" name="Object 92"/>
          <p:cNvGraphicFramePr>
            <a:graphicFrameLocks noChangeAspect="1"/>
          </p:cNvGraphicFramePr>
          <p:nvPr/>
        </p:nvGraphicFramePr>
        <p:xfrm>
          <a:off x="1728788" y="1050925"/>
          <a:ext cx="449262" cy="449263"/>
        </p:xfrm>
        <a:graphic>
          <a:graphicData uri="http://schemas.openxmlformats.org/presentationml/2006/ole">
            <mc:AlternateContent xmlns:mc="http://schemas.openxmlformats.org/markup-compatibility/2006">
              <mc:Choice xmlns:v="urn:schemas-microsoft-com:vml" Requires="v">
                <p:oleObj spid="_x0000_s290922" name="数式" r:id="rId3" imgW="164885" imgH="164885" progId="Equation.3">
                  <p:embed/>
                </p:oleObj>
              </mc:Choice>
              <mc:Fallback>
                <p:oleObj name="数式" r:id="rId3" imgW="164885" imgH="164885" progId="Equation.3">
                  <p:embed/>
                  <p:pic>
                    <p:nvPicPr>
                      <p:cNvPr id="317532" name="Object 9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788" y="1050925"/>
                        <a:ext cx="449262" cy="449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34" name="Rectangle 94"/>
          <p:cNvSpPr>
            <a:spLocks noChangeArrowheads="1"/>
          </p:cNvSpPr>
          <p:nvPr/>
        </p:nvSpPr>
        <p:spPr bwMode="auto">
          <a:xfrm>
            <a:off x="2857500" y="644525"/>
            <a:ext cx="2081213" cy="3190875"/>
          </a:xfrm>
          <a:prstGeom prst="rect">
            <a:avLst/>
          </a:prstGeom>
          <a:solidFill>
            <a:srgbClr val="CCFFFF"/>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lgn="ctr"/>
            <a:endParaRPr lang="ja-JP" altLang="ja-JP" i="1">
              <a:solidFill>
                <a:srgbClr val="000000"/>
              </a:solidFill>
            </a:endParaRPr>
          </a:p>
        </p:txBody>
      </p:sp>
      <p:sp>
        <p:nvSpPr>
          <p:cNvPr id="317535" name="Oval 95"/>
          <p:cNvSpPr>
            <a:spLocks noChangeArrowheads="1"/>
          </p:cNvSpPr>
          <p:nvPr/>
        </p:nvSpPr>
        <p:spPr bwMode="auto">
          <a:xfrm>
            <a:off x="3511550" y="1965325"/>
            <a:ext cx="804863" cy="804863"/>
          </a:xfrm>
          <a:prstGeom prst="ellipse">
            <a:avLst/>
          </a:prstGeom>
          <a:solidFill>
            <a:srgbClr val="FFCC66"/>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pSp>
        <p:nvGrpSpPr>
          <p:cNvPr id="317536" name="Group 96"/>
          <p:cNvGrpSpPr>
            <a:grpSpLocks/>
          </p:cNvGrpSpPr>
          <p:nvPr/>
        </p:nvGrpSpPr>
        <p:grpSpPr bwMode="auto">
          <a:xfrm>
            <a:off x="2905125" y="644525"/>
            <a:ext cx="1995488" cy="3173413"/>
            <a:chOff x="240" y="1113"/>
            <a:chExt cx="1257" cy="1999"/>
          </a:xfrm>
        </p:grpSpPr>
        <p:sp>
          <p:nvSpPr>
            <p:cNvPr id="317537" name="Freeform 97"/>
            <p:cNvSpPr>
              <a:spLocks/>
            </p:cNvSpPr>
            <p:nvPr/>
          </p:nvSpPr>
          <p:spPr bwMode="auto">
            <a:xfrm>
              <a:off x="504" y="1125"/>
              <a:ext cx="272" cy="1973"/>
            </a:xfrm>
            <a:custGeom>
              <a:avLst/>
              <a:gdLst>
                <a:gd name="T0" fmla="*/ 270 w 272"/>
                <a:gd name="T1" fmla="*/ 1973 h 1973"/>
                <a:gd name="T2" fmla="*/ 234 w 272"/>
                <a:gd name="T3" fmla="*/ 1511 h 1973"/>
                <a:gd name="T4" fmla="*/ 49 w 272"/>
                <a:gd name="T5" fmla="*/ 1241 h 1973"/>
                <a:gd name="T6" fmla="*/ 29 w 272"/>
                <a:gd name="T7" fmla="*/ 982 h 1973"/>
                <a:gd name="T8" fmla="*/ 225 w 272"/>
                <a:gd name="T9" fmla="*/ 721 h 1973"/>
                <a:gd name="T10" fmla="*/ 265 w 272"/>
                <a:gd name="T11" fmla="*/ 441 h 1973"/>
                <a:gd name="T12" fmla="*/ 265 w 272"/>
                <a:gd name="T13" fmla="*/ 0 h 1973"/>
              </a:gdLst>
              <a:ahLst/>
              <a:cxnLst>
                <a:cxn ang="0">
                  <a:pos x="T0" y="T1"/>
                </a:cxn>
                <a:cxn ang="0">
                  <a:pos x="T2" y="T3"/>
                </a:cxn>
                <a:cxn ang="0">
                  <a:pos x="T4" y="T5"/>
                </a:cxn>
                <a:cxn ang="0">
                  <a:pos x="T6" y="T7"/>
                </a:cxn>
                <a:cxn ang="0">
                  <a:pos x="T8" y="T9"/>
                </a:cxn>
                <a:cxn ang="0">
                  <a:pos x="T10" y="T11"/>
                </a:cxn>
                <a:cxn ang="0">
                  <a:pos x="T12" y="T13"/>
                </a:cxn>
              </a:cxnLst>
              <a:rect l="0" t="0" r="r" b="b"/>
              <a:pathLst>
                <a:path w="272" h="1973">
                  <a:moveTo>
                    <a:pt x="270" y="1973"/>
                  </a:moveTo>
                  <a:cubicBezTo>
                    <a:pt x="264" y="1896"/>
                    <a:pt x="271" y="1633"/>
                    <a:pt x="234" y="1511"/>
                  </a:cubicBezTo>
                  <a:cubicBezTo>
                    <a:pt x="197" y="1389"/>
                    <a:pt x="83" y="1329"/>
                    <a:pt x="49" y="1241"/>
                  </a:cubicBezTo>
                  <a:cubicBezTo>
                    <a:pt x="15" y="1153"/>
                    <a:pt x="0" y="1069"/>
                    <a:pt x="29" y="982"/>
                  </a:cubicBezTo>
                  <a:cubicBezTo>
                    <a:pt x="58" y="896"/>
                    <a:pt x="186" y="812"/>
                    <a:pt x="225" y="721"/>
                  </a:cubicBezTo>
                  <a:cubicBezTo>
                    <a:pt x="264" y="631"/>
                    <a:pt x="258" y="561"/>
                    <a:pt x="265" y="441"/>
                  </a:cubicBezTo>
                  <a:cubicBezTo>
                    <a:pt x="272" y="321"/>
                    <a:pt x="265" y="92"/>
                    <a:pt x="265" y="0"/>
                  </a:cubicBezTo>
                </a:path>
              </a:pathLst>
            </a:custGeom>
            <a:noFill/>
            <a:ln w="28575" cap="flat" cmpd="sng">
              <a:solidFill>
                <a:srgbClr val="66CC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317538" name="Freeform 98"/>
            <p:cNvSpPr>
              <a:spLocks/>
            </p:cNvSpPr>
            <p:nvPr/>
          </p:nvSpPr>
          <p:spPr bwMode="auto">
            <a:xfrm>
              <a:off x="371" y="1128"/>
              <a:ext cx="216" cy="1980"/>
            </a:xfrm>
            <a:custGeom>
              <a:avLst/>
              <a:gdLst>
                <a:gd name="T0" fmla="*/ 203 w 216"/>
                <a:gd name="T1" fmla="*/ 1980 h 1980"/>
                <a:gd name="T2" fmla="*/ 189 w 216"/>
                <a:gd name="T3" fmla="*/ 1604 h 1980"/>
                <a:gd name="T4" fmla="*/ 40 w 216"/>
                <a:gd name="T5" fmla="*/ 1267 h 1980"/>
                <a:gd name="T6" fmla="*/ 24 w 216"/>
                <a:gd name="T7" fmla="*/ 934 h 1980"/>
                <a:gd name="T8" fmla="*/ 186 w 216"/>
                <a:gd name="T9" fmla="*/ 599 h 1980"/>
                <a:gd name="T10" fmla="*/ 198 w 216"/>
                <a:gd name="T11" fmla="*/ 0 h 1980"/>
              </a:gdLst>
              <a:ahLst/>
              <a:cxnLst>
                <a:cxn ang="0">
                  <a:pos x="T0" y="T1"/>
                </a:cxn>
                <a:cxn ang="0">
                  <a:pos x="T2" y="T3"/>
                </a:cxn>
                <a:cxn ang="0">
                  <a:pos x="T4" y="T5"/>
                </a:cxn>
                <a:cxn ang="0">
                  <a:pos x="T6" y="T7"/>
                </a:cxn>
                <a:cxn ang="0">
                  <a:pos x="T8" y="T9"/>
                </a:cxn>
                <a:cxn ang="0">
                  <a:pos x="T10" y="T11"/>
                </a:cxn>
              </a:cxnLst>
              <a:rect l="0" t="0" r="r" b="b"/>
              <a:pathLst>
                <a:path w="216" h="1980">
                  <a:moveTo>
                    <a:pt x="203" y="1980"/>
                  </a:moveTo>
                  <a:cubicBezTo>
                    <a:pt x="201" y="1917"/>
                    <a:pt x="216" y="1723"/>
                    <a:pt x="189" y="1604"/>
                  </a:cubicBezTo>
                  <a:cubicBezTo>
                    <a:pt x="162" y="1485"/>
                    <a:pt x="67" y="1379"/>
                    <a:pt x="40" y="1267"/>
                  </a:cubicBezTo>
                  <a:cubicBezTo>
                    <a:pt x="13" y="1155"/>
                    <a:pt x="0" y="1046"/>
                    <a:pt x="24" y="934"/>
                  </a:cubicBezTo>
                  <a:cubicBezTo>
                    <a:pt x="48" y="823"/>
                    <a:pt x="157" y="754"/>
                    <a:pt x="186" y="599"/>
                  </a:cubicBezTo>
                  <a:cubicBezTo>
                    <a:pt x="215" y="443"/>
                    <a:pt x="196" y="125"/>
                    <a:pt x="198" y="0"/>
                  </a:cubicBezTo>
                </a:path>
              </a:pathLst>
            </a:custGeom>
            <a:noFill/>
            <a:ln w="28575" cap="flat" cmpd="sng">
              <a:solidFill>
                <a:srgbClr val="66CC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317539" name="Freeform 99"/>
            <p:cNvSpPr>
              <a:spLocks/>
            </p:cNvSpPr>
            <p:nvPr/>
          </p:nvSpPr>
          <p:spPr bwMode="auto">
            <a:xfrm>
              <a:off x="240" y="1121"/>
              <a:ext cx="130" cy="1991"/>
            </a:xfrm>
            <a:custGeom>
              <a:avLst/>
              <a:gdLst>
                <a:gd name="T0" fmla="*/ 128 w 130"/>
                <a:gd name="T1" fmla="*/ 1991 h 1991"/>
                <a:gd name="T2" fmla="*/ 114 w 130"/>
                <a:gd name="T3" fmla="*/ 1595 h 1991"/>
                <a:gd name="T4" fmla="*/ 29 w 130"/>
                <a:gd name="T5" fmla="*/ 1275 h 1991"/>
                <a:gd name="T6" fmla="*/ 13 w 130"/>
                <a:gd name="T7" fmla="*/ 942 h 1991"/>
                <a:gd name="T8" fmla="*/ 109 w 130"/>
                <a:gd name="T9" fmla="*/ 587 h 1991"/>
                <a:gd name="T10" fmla="*/ 117 w 130"/>
                <a:gd name="T11" fmla="*/ 0 h 1991"/>
              </a:gdLst>
              <a:ahLst/>
              <a:cxnLst>
                <a:cxn ang="0">
                  <a:pos x="T0" y="T1"/>
                </a:cxn>
                <a:cxn ang="0">
                  <a:pos x="T2" y="T3"/>
                </a:cxn>
                <a:cxn ang="0">
                  <a:pos x="T4" y="T5"/>
                </a:cxn>
                <a:cxn ang="0">
                  <a:pos x="T6" y="T7"/>
                </a:cxn>
                <a:cxn ang="0">
                  <a:pos x="T8" y="T9"/>
                </a:cxn>
                <a:cxn ang="0">
                  <a:pos x="T10" y="T11"/>
                </a:cxn>
              </a:cxnLst>
              <a:rect l="0" t="0" r="r" b="b"/>
              <a:pathLst>
                <a:path w="130" h="1991">
                  <a:moveTo>
                    <a:pt x="128" y="1991"/>
                  </a:moveTo>
                  <a:cubicBezTo>
                    <a:pt x="126" y="1925"/>
                    <a:pt x="130" y="1714"/>
                    <a:pt x="114" y="1595"/>
                  </a:cubicBezTo>
                  <a:cubicBezTo>
                    <a:pt x="98" y="1476"/>
                    <a:pt x="46" y="1384"/>
                    <a:pt x="29" y="1275"/>
                  </a:cubicBezTo>
                  <a:cubicBezTo>
                    <a:pt x="12" y="1166"/>
                    <a:pt x="0" y="1056"/>
                    <a:pt x="13" y="942"/>
                  </a:cubicBezTo>
                  <a:cubicBezTo>
                    <a:pt x="26" y="828"/>
                    <a:pt x="92" y="744"/>
                    <a:pt x="109" y="587"/>
                  </a:cubicBezTo>
                  <a:cubicBezTo>
                    <a:pt x="126" y="430"/>
                    <a:pt x="115" y="122"/>
                    <a:pt x="117" y="0"/>
                  </a:cubicBezTo>
                </a:path>
              </a:pathLst>
            </a:custGeom>
            <a:noFill/>
            <a:ln w="28575" cap="flat" cmpd="sng">
              <a:solidFill>
                <a:srgbClr val="66CC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317540" name="Freeform 100"/>
            <p:cNvSpPr>
              <a:spLocks/>
            </p:cNvSpPr>
            <p:nvPr/>
          </p:nvSpPr>
          <p:spPr bwMode="auto">
            <a:xfrm>
              <a:off x="962" y="1117"/>
              <a:ext cx="272" cy="1989"/>
            </a:xfrm>
            <a:custGeom>
              <a:avLst/>
              <a:gdLst>
                <a:gd name="T0" fmla="*/ 14 w 272"/>
                <a:gd name="T1" fmla="*/ 1989 h 1989"/>
                <a:gd name="T2" fmla="*/ 52 w 272"/>
                <a:gd name="T3" fmla="*/ 1509 h 1989"/>
                <a:gd name="T4" fmla="*/ 223 w 272"/>
                <a:gd name="T5" fmla="*/ 1241 h 1989"/>
                <a:gd name="T6" fmla="*/ 243 w 272"/>
                <a:gd name="T7" fmla="*/ 982 h 1989"/>
                <a:gd name="T8" fmla="*/ 47 w 272"/>
                <a:gd name="T9" fmla="*/ 721 h 1989"/>
                <a:gd name="T10" fmla="*/ 7 w 272"/>
                <a:gd name="T11" fmla="*/ 441 h 1989"/>
                <a:gd name="T12" fmla="*/ 7 w 272"/>
                <a:gd name="T13" fmla="*/ 0 h 1989"/>
              </a:gdLst>
              <a:ahLst/>
              <a:cxnLst>
                <a:cxn ang="0">
                  <a:pos x="T0" y="T1"/>
                </a:cxn>
                <a:cxn ang="0">
                  <a:pos x="T2" y="T3"/>
                </a:cxn>
                <a:cxn ang="0">
                  <a:pos x="T4" y="T5"/>
                </a:cxn>
                <a:cxn ang="0">
                  <a:pos x="T6" y="T7"/>
                </a:cxn>
                <a:cxn ang="0">
                  <a:pos x="T8" y="T9"/>
                </a:cxn>
                <a:cxn ang="0">
                  <a:pos x="T10" y="T11"/>
                </a:cxn>
                <a:cxn ang="0">
                  <a:pos x="T12" y="T13"/>
                </a:cxn>
              </a:cxnLst>
              <a:rect l="0" t="0" r="r" b="b"/>
              <a:pathLst>
                <a:path w="272" h="1989">
                  <a:moveTo>
                    <a:pt x="14" y="1989"/>
                  </a:moveTo>
                  <a:cubicBezTo>
                    <a:pt x="20" y="1909"/>
                    <a:pt x="17" y="1634"/>
                    <a:pt x="52" y="1509"/>
                  </a:cubicBezTo>
                  <a:cubicBezTo>
                    <a:pt x="87" y="1384"/>
                    <a:pt x="191" y="1329"/>
                    <a:pt x="223" y="1241"/>
                  </a:cubicBezTo>
                  <a:cubicBezTo>
                    <a:pt x="255" y="1153"/>
                    <a:pt x="272" y="1069"/>
                    <a:pt x="243" y="982"/>
                  </a:cubicBezTo>
                  <a:cubicBezTo>
                    <a:pt x="214" y="896"/>
                    <a:pt x="86" y="812"/>
                    <a:pt x="47" y="721"/>
                  </a:cubicBezTo>
                  <a:cubicBezTo>
                    <a:pt x="8" y="631"/>
                    <a:pt x="14" y="561"/>
                    <a:pt x="7" y="441"/>
                  </a:cubicBezTo>
                  <a:cubicBezTo>
                    <a:pt x="0" y="321"/>
                    <a:pt x="7" y="92"/>
                    <a:pt x="7" y="0"/>
                  </a:cubicBezTo>
                </a:path>
              </a:pathLst>
            </a:custGeom>
            <a:noFill/>
            <a:ln w="28575" cap="flat" cmpd="sng">
              <a:solidFill>
                <a:srgbClr val="66CC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317541" name="Freeform 101"/>
            <p:cNvSpPr>
              <a:spLocks/>
            </p:cNvSpPr>
            <p:nvPr/>
          </p:nvSpPr>
          <p:spPr bwMode="auto">
            <a:xfrm>
              <a:off x="1151" y="1121"/>
              <a:ext cx="215" cy="1977"/>
            </a:xfrm>
            <a:custGeom>
              <a:avLst/>
              <a:gdLst>
                <a:gd name="T0" fmla="*/ 31 w 215"/>
                <a:gd name="T1" fmla="*/ 1977 h 1977"/>
                <a:gd name="T2" fmla="*/ 39 w 215"/>
                <a:gd name="T3" fmla="*/ 1583 h 1977"/>
                <a:gd name="T4" fmla="*/ 175 w 215"/>
                <a:gd name="T5" fmla="*/ 1267 h 1977"/>
                <a:gd name="T6" fmla="*/ 191 w 215"/>
                <a:gd name="T7" fmla="*/ 934 h 1977"/>
                <a:gd name="T8" fmla="*/ 29 w 215"/>
                <a:gd name="T9" fmla="*/ 598 h 1977"/>
                <a:gd name="T10" fmla="*/ 17 w 215"/>
                <a:gd name="T11" fmla="*/ 0 h 1977"/>
              </a:gdLst>
              <a:ahLst/>
              <a:cxnLst>
                <a:cxn ang="0">
                  <a:pos x="T0" y="T1"/>
                </a:cxn>
                <a:cxn ang="0">
                  <a:pos x="T2" y="T3"/>
                </a:cxn>
                <a:cxn ang="0">
                  <a:pos x="T4" y="T5"/>
                </a:cxn>
                <a:cxn ang="0">
                  <a:pos x="T6" y="T7"/>
                </a:cxn>
                <a:cxn ang="0">
                  <a:pos x="T8" y="T9"/>
                </a:cxn>
                <a:cxn ang="0">
                  <a:pos x="T10" y="T11"/>
                </a:cxn>
              </a:cxnLst>
              <a:rect l="0" t="0" r="r" b="b"/>
              <a:pathLst>
                <a:path w="215" h="1977">
                  <a:moveTo>
                    <a:pt x="31" y="1977"/>
                  </a:moveTo>
                  <a:cubicBezTo>
                    <a:pt x="32" y="1911"/>
                    <a:pt x="15" y="1701"/>
                    <a:pt x="39" y="1583"/>
                  </a:cubicBezTo>
                  <a:cubicBezTo>
                    <a:pt x="63" y="1465"/>
                    <a:pt x="150" y="1375"/>
                    <a:pt x="175" y="1267"/>
                  </a:cubicBezTo>
                  <a:cubicBezTo>
                    <a:pt x="200" y="1159"/>
                    <a:pt x="215" y="1045"/>
                    <a:pt x="191" y="934"/>
                  </a:cubicBezTo>
                  <a:cubicBezTo>
                    <a:pt x="167" y="823"/>
                    <a:pt x="58" y="754"/>
                    <a:pt x="29" y="598"/>
                  </a:cubicBezTo>
                  <a:cubicBezTo>
                    <a:pt x="0" y="443"/>
                    <a:pt x="19" y="125"/>
                    <a:pt x="17" y="0"/>
                  </a:cubicBezTo>
                </a:path>
              </a:pathLst>
            </a:custGeom>
            <a:noFill/>
            <a:ln w="28575" cap="flat" cmpd="sng">
              <a:solidFill>
                <a:srgbClr val="66CC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317542" name="Freeform 102"/>
            <p:cNvSpPr>
              <a:spLocks/>
            </p:cNvSpPr>
            <p:nvPr/>
          </p:nvSpPr>
          <p:spPr bwMode="auto">
            <a:xfrm>
              <a:off x="1371" y="1113"/>
              <a:ext cx="126" cy="1983"/>
            </a:xfrm>
            <a:custGeom>
              <a:avLst/>
              <a:gdLst>
                <a:gd name="T0" fmla="*/ 3 w 126"/>
                <a:gd name="T1" fmla="*/ 1983 h 1983"/>
                <a:gd name="T2" fmla="*/ 19 w 126"/>
                <a:gd name="T3" fmla="*/ 1577 h 1983"/>
                <a:gd name="T4" fmla="*/ 97 w 126"/>
                <a:gd name="T5" fmla="*/ 1275 h 1983"/>
                <a:gd name="T6" fmla="*/ 113 w 126"/>
                <a:gd name="T7" fmla="*/ 942 h 1983"/>
                <a:gd name="T8" fmla="*/ 17 w 126"/>
                <a:gd name="T9" fmla="*/ 587 h 1983"/>
                <a:gd name="T10" fmla="*/ 9 w 126"/>
                <a:gd name="T11" fmla="*/ 0 h 1983"/>
              </a:gdLst>
              <a:ahLst/>
              <a:cxnLst>
                <a:cxn ang="0">
                  <a:pos x="T0" y="T1"/>
                </a:cxn>
                <a:cxn ang="0">
                  <a:pos x="T2" y="T3"/>
                </a:cxn>
                <a:cxn ang="0">
                  <a:pos x="T4" y="T5"/>
                </a:cxn>
                <a:cxn ang="0">
                  <a:pos x="T6" y="T7"/>
                </a:cxn>
                <a:cxn ang="0">
                  <a:pos x="T8" y="T9"/>
                </a:cxn>
                <a:cxn ang="0">
                  <a:pos x="T10" y="T11"/>
                </a:cxn>
              </a:cxnLst>
              <a:rect l="0" t="0" r="r" b="b"/>
              <a:pathLst>
                <a:path w="126" h="1983">
                  <a:moveTo>
                    <a:pt x="3" y="1983"/>
                  </a:moveTo>
                  <a:cubicBezTo>
                    <a:pt x="6" y="1915"/>
                    <a:pt x="3" y="1695"/>
                    <a:pt x="19" y="1577"/>
                  </a:cubicBezTo>
                  <a:cubicBezTo>
                    <a:pt x="35" y="1459"/>
                    <a:pt x="81" y="1381"/>
                    <a:pt x="97" y="1275"/>
                  </a:cubicBezTo>
                  <a:cubicBezTo>
                    <a:pt x="113" y="1169"/>
                    <a:pt x="126" y="1057"/>
                    <a:pt x="113" y="942"/>
                  </a:cubicBezTo>
                  <a:cubicBezTo>
                    <a:pt x="100" y="828"/>
                    <a:pt x="34" y="745"/>
                    <a:pt x="17" y="587"/>
                  </a:cubicBezTo>
                  <a:cubicBezTo>
                    <a:pt x="0" y="430"/>
                    <a:pt x="11" y="122"/>
                    <a:pt x="9" y="0"/>
                  </a:cubicBezTo>
                </a:path>
              </a:pathLst>
            </a:custGeom>
            <a:noFill/>
            <a:ln w="28575" cap="flat" cmpd="sng">
              <a:solidFill>
                <a:srgbClr val="66CC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grpSp>
      <p:sp>
        <p:nvSpPr>
          <p:cNvPr id="317543" name="Line 103"/>
          <p:cNvSpPr>
            <a:spLocks noChangeShapeType="1"/>
          </p:cNvSpPr>
          <p:nvPr/>
        </p:nvSpPr>
        <p:spPr bwMode="auto">
          <a:xfrm>
            <a:off x="4311042" y="2112963"/>
            <a:ext cx="1587" cy="438150"/>
          </a:xfrm>
          <a:prstGeom prst="line">
            <a:avLst/>
          </a:prstGeom>
          <a:noFill/>
          <a:ln w="57150">
            <a:solidFill>
              <a:srgbClr val="CC00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317544" name="Line 104"/>
          <p:cNvSpPr>
            <a:spLocks noChangeShapeType="1"/>
          </p:cNvSpPr>
          <p:nvPr/>
        </p:nvSpPr>
        <p:spPr bwMode="auto">
          <a:xfrm>
            <a:off x="3505631" y="2119402"/>
            <a:ext cx="1587" cy="438150"/>
          </a:xfrm>
          <a:prstGeom prst="line">
            <a:avLst/>
          </a:prstGeom>
          <a:noFill/>
          <a:ln w="57150">
            <a:solidFill>
              <a:srgbClr val="CC00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317560" name="Line 120"/>
          <p:cNvSpPr>
            <a:spLocks noChangeShapeType="1"/>
          </p:cNvSpPr>
          <p:nvPr/>
        </p:nvSpPr>
        <p:spPr bwMode="auto">
          <a:xfrm flipV="1">
            <a:off x="1262459" y="919140"/>
            <a:ext cx="0" cy="2682875"/>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graphicFrame>
        <p:nvGraphicFramePr>
          <p:cNvPr id="317561" name="Object 121"/>
          <p:cNvGraphicFramePr>
            <a:graphicFrameLocks noChangeAspect="1"/>
          </p:cNvGraphicFramePr>
          <p:nvPr/>
        </p:nvGraphicFramePr>
        <p:xfrm>
          <a:off x="1067019" y="594776"/>
          <a:ext cx="379412" cy="381000"/>
        </p:xfrm>
        <a:graphic>
          <a:graphicData uri="http://schemas.openxmlformats.org/presentationml/2006/ole">
            <mc:AlternateContent xmlns:mc="http://schemas.openxmlformats.org/markup-compatibility/2006">
              <mc:Choice xmlns:v="urn:schemas-microsoft-com:vml" Requires="v">
                <p:oleObj spid="_x0000_s290923" name="数式" r:id="rId5" imgW="139680" imgH="139680" progId="Equation.3">
                  <p:embed/>
                </p:oleObj>
              </mc:Choice>
              <mc:Fallback>
                <p:oleObj name="数式" r:id="rId5" imgW="139680" imgH="139680" progId="Equation.3">
                  <p:embed/>
                  <p:pic>
                    <p:nvPicPr>
                      <p:cNvPr id="317561" name="Object 12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7019" y="594776"/>
                        <a:ext cx="379412" cy="381000"/>
                      </a:xfrm>
                      <a:prstGeom prst="rect">
                        <a:avLst/>
                      </a:prstGeom>
                      <a:noFill/>
                    </p:spPr>
                  </p:pic>
                </p:oleObj>
              </mc:Fallback>
            </mc:AlternateContent>
          </a:graphicData>
        </a:graphic>
      </p:graphicFrame>
      <p:sp>
        <p:nvSpPr>
          <p:cNvPr id="317562" name="Rectangle 122"/>
          <p:cNvSpPr>
            <a:spLocks noChangeArrowheads="1"/>
          </p:cNvSpPr>
          <p:nvPr/>
        </p:nvSpPr>
        <p:spPr bwMode="auto">
          <a:xfrm>
            <a:off x="5054600" y="461245"/>
            <a:ext cx="26463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dirty="0">
                <a:solidFill>
                  <a:srgbClr val="000000"/>
                </a:solidFill>
                <a:latin typeface="Bookman Old Style" pitchFamily="18" charset="0"/>
                <a:cs typeface="Times New Roman" pitchFamily="18" charset="0"/>
              </a:rPr>
              <a:t>g</a:t>
            </a:r>
            <a:r>
              <a:rPr lang="ja-JP" altLang="en-US" dirty="0">
                <a:solidFill>
                  <a:srgbClr val="000000"/>
                </a:solidFill>
                <a:latin typeface="ＭＳ Ｐゴシック" charset="-128"/>
                <a:cs typeface="Times New Roman" pitchFamily="18" charset="0"/>
              </a:rPr>
              <a:t>：重力加速度</a:t>
            </a:r>
            <a:endParaRPr lang="ja-JP" altLang="en-US" dirty="0">
              <a:solidFill>
                <a:srgbClr val="000000"/>
              </a:solidFill>
              <a:latin typeface="ＭＳ Ｐゴシック" charset="-128"/>
            </a:endParaRPr>
          </a:p>
        </p:txBody>
      </p:sp>
      <p:sp>
        <p:nvSpPr>
          <p:cNvPr id="317563" name="Rectangle 123"/>
          <p:cNvSpPr>
            <a:spLocks noChangeArrowheads="1"/>
          </p:cNvSpPr>
          <p:nvPr/>
        </p:nvSpPr>
        <p:spPr bwMode="auto">
          <a:xfrm>
            <a:off x="7494256" y="3126040"/>
            <a:ext cx="14239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dirty="0">
                <a:solidFill>
                  <a:srgbClr val="000000"/>
                </a:solidFill>
                <a:latin typeface="Symbol" pitchFamily="18" charset="2"/>
                <a:cs typeface="Times New Roman" pitchFamily="18" charset="0"/>
              </a:rPr>
              <a:t>k</a:t>
            </a:r>
            <a:r>
              <a:rPr lang="ja-JP" altLang="en-US" dirty="0">
                <a:solidFill>
                  <a:srgbClr val="000000"/>
                </a:solidFill>
                <a:latin typeface="ＭＳ Ｐゴシック" charset="-128"/>
                <a:cs typeface="Times New Roman" pitchFamily="18" charset="0"/>
              </a:rPr>
              <a:t>：定数</a:t>
            </a:r>
            <a:endParaRPr lang="ja-JP" altLang="en-US" dirty="0">
              <a:solidFill>
                <a:srgbClr val="000000"/>
              </a:solidFill>
              <a:latin typeface="ＭＳ Ｐゴシック" charset="-128"/>
            </a:endParaRPr>
          </a:p>
        </p:txBody>
      </p:sp>
      <p:sp>
        <p:nvSpPr>
          <p:cNvPr id="317569" name="Rectangle 129"/>
          <p:cNvSpPr>
            <a:spLocks noChangeArrowheads="1"/>
          </p:cNvSpPr>
          <p:nvPr/>
        </p:nvSpPr>
        <p:spPr bwMode="auto">
          <a:xfrm>
            <a:off x="5204951" y="2511460"/>
            <a:ext cx="236537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pPr>
              <a:lnSpc>
                <a:spcPct val="90000"/>
              </a:lnSpc>
              <a:spcBef>
                <a:spcPct val="50000"/>
              </a:spcBef>
            </a:pPr>
            <a:r>
              <a:rPr lang="ja-JP" altLang="en-US" dirty="0">
                <a:solidFill>
                  <a:srgbClr val="CC00CC"/>
                </a:solidFill>
              </a:rPr>
              <a:t>粘性抵抗力</a:t>
            </a:r>
          </a:p>
        </p:txBody>
      </p:sp>
      <p:sp>
        <p:nvSpPr>
          <p:cNvPr id="317573" name="Rectangle 133"/>
          <p:cNvSpPr>
            <a:spLocks noChangeArrowheads="1"/>
          </p:cNvSpPr>
          <p:nvPr/>
        </p:nvSpPr>
        <p:spPr bwMode="auto">
          <a:xfrm>
            <a:off x="1487488" y="2917825"/>
            <a:ext cx="12668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FF33CC"/>
                </a:solidFill>
                <a:latin typeface="ＭＳ Ｐゴシック" charset="-128"/>
                <a:cs typeface="Times New Roman" pitchFamily="18" charset="0"/>
              </a:rPr>
              <a:t>重力　</a:t>
            </a:r>
            <a:endParaRPr lang="ja-JP" altLang="en-US" dirty="0">
              <a:solidFill>
                <a:srgbClr val="FF33CC"/>
              </a:solidFill>
              <a:latin typeface="ＭＳ Ｐゴシック" charset="-128"/>
            </a:endParaRPr>
          </a:p>
        </p:txBody>
      </p:sp>
      <p:graphicFrame>
        <p:nvGraphicFramePr>
          <p:cNvPr id="317574" name="Object 134"/>
          <p:cNvGraphicFramePr>
            <a:graphicFrameLocks noChangeAspect="1"/>
          </p:cNvGraphicFramePr>
          <p:nvPr/>
        </p:nvGraphicFramePr>
        <p:xfrm>
          <a:off x="4831076" y="4240392"/>
          <a:ext cx="368300" cy="355600"/>
        </p:xfrm>
        <a:graphic>
          <a:graphicData uri="http://schemas.openxmlformats.org/presentationml/2006/ole">
            <mc:AlternateContent xmlns:mc="http://schemas.openxmlformats.org/markup-compatibility/2006">
              <mc:Choice xmlns:v="urn:schemas-microsoft-com:vml" Requires="v">
                <p:oleObj spid="_x0000_s290924" name="数式" r:id="rId7" imgW="139680" imgH="139680" progId="Equation.3">
                  <p:embed/>
                </p:oleObj>
              </mc:Choice>
              <mc:Fallback>
                <p:oleObj name="数式" r:id="rId7" imgW="139680" imgH="139680" progId="Equation.3">
                  <p:embed/>
                  <p:pic>
                    <p:nvPicPr>
                      <p:cNvPr id="317574" name="Object 134"/>
                      <p:cNvPicPr>
                        <a:picLocks noChangeAspect="1" noChangeArrowheads="1"/>
                      </p:cNvPicPr>
                      <p:nvPr/>
                    </p:nvPicPr>
                    <p:blipFill>
                      <a:blip r:embed="rId8"/>
                      <a:srcRect/>
                      <a:stretch>
                        <a:fillRect/>
                      </a:stretch>
                    </p:blipFill>
                    <p:spPr bwMode="auto">
                      <a:xfrm>
                        <a:off x="4831076" y="4240392"/>
                        <a:ext cx="3683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575" name="Object 135"/>
          <p:cNvGraphicFramePr>
            <a:graphicFrameLocks noChangeAspect="1"/>
          </p:cNvGraphicFramePr>
          <p:nvPr/>
        </p:nvGraphicFramePr>
        <p:xfrm>
          <a:off x="5755630" y="2925173"/>
          <a:ext cx="1277182" cy="853452"/>
        </p:xfrm>
        <a:graphic>
          <a:graphicData uri="http://schemas.openxmlformats.org/presentationml/2006/ole">
            <mc:AlternateContent xmlns:mc="http://schemas.openxmlformats.org/markup-compatibility/2006">
              <mc:Choice xmlns:v="urn:schemas-microsoft-com:vml" Requires="v">
                <p:oleObj spid="_x0000_s290925" name="数式" r:id="rId9" imgW="634680" imgH="431640" progId="Equation.3">
                  <p:embed/>
                </p:oleObj>
              </mc:Choice>
              <mc:Fallback>
                <p:oleObj name="数式" r:id="rId9" imgW="634680" imgH="431640" progId="Equation.3">
                  <p:embed/>
                  <p:pic>
                    <p:nvPicPr>
                      <p:cNvPr id="317575" name="Object 1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55630" y="2925173"/>
                        <a:ext cx="1277182" cy="853452"/>
                      </a:xfrm>
                      <a:prstGeom prst="rect">
                        <a:avLst/>
                      </a:prstGeom>
                      <a:noFill/>
                    </p:spPr>
                  </p:pic>
                </p:oleObj>
              </mc:Fallback>
            </mc:AlternateContent>
          </a:graphicData>
        </a:graphic>
      </p:graphicFrame>
      <p:sp>
        <p:nvSpPr>
          <p:cNvPr id="317576" name="Rectangle 136"/>
          <p:cNvSpPr>
            <a:spLocks noChangeArrowheads="1"/>
          </p:cNvSpPr>
          <p:nvPr/>
        </p:nvSpPr>
        <p:spPr bwMode="auto">
          <a:xfrm>
            <a:off x="4984971" y="3080867"/>
            <a:ext cx="104616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pPr>
              <a:lnSpc>
                <a:spcPct val="90000"/>
              </a:lnSpc>
              <a:spcBef>
                <a:spcPct val="50000"/>
              </a:spcBef>
            </a:pPr>
            <a:r>
              <a:rPr lang="en-US" altLang="ja-JP" dirty="0">
                <a:solidFill>
                  <a:srgbClr val="996633"/>
                </a:solidFill>
              </a:rPr>
              <a:t>∝</a:t>
            </a:r>
            <a:r>
              <a:rPr lang="en-US" altLang="ja-JP" i="1" dirty="0">
                <a:solidFill>
                  <a:srgbClr val="996633"/>
                </a:solidFill>
                <a:latin typeface="Bookman Old Style" pitchFamily="18" charset="0"/>
              </a:rPr>
              <a:t>v</a:t>
            </a:r>
          </a:p>
        </p:txBody>
      </p:sp>
      <p:sp>
        <p:nvSpPr>
          <p:cNvPr id="317583" name="Rectangle 143"/>
          <p:cNvSpPr>
            <a:spLocks noChangeArrowheads="1"/>
          </p:cNvSpPr>
          <p:nvPr/>
        </p:nvSpPr>
        <p:spPr bwMode="auto">
          <a:xfrm>
            <a:off x="3308151" y="2844203"/>
            <a:ext cx="2287588"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pPr>
              <a:lnSpc>
                <a:spcPct val="90000"/>
              </a:lnSpc>
              <a:spcBef>
                <a:spcPct val="0"/>
              </a:spcBef>
            </a:pPr>
            <a:r>
              <a:rPr lang="ja-JP" altLang="en-US" sz="2400" dirty="0">
                <a:solidFill>
                  <a:srgbClr val="CC00CC"/>
                </a:solidFill>
              </a:rPr>
              <a:t>流れの層と</a:t>
            </a:r>
          </a:p>
          <a:p>
            <a:pPr>
              <a:lnSpc>
                <a:spcPct val="90000"/>
              </a:lnSpc>
              <a:spcBef>
                <a:spcPct val="0"/>
              </a:spcBef>
            </a:pPr>
            <a:r>
              <a:rPr lang="ja-JP" altLang="en-US" sz="2400" dirty="0">
                <a:solidFill>
                  <a:srgbClr val="CC00CC"/>
                </a:solidFill>
              </a:rPr>
              <a:t>の摩擦力</a:t>
            </a:r>
          </a:p>
        </p:txBody>
      </p:sp>
      <p:graphicFrame>
        <p:nvGraphicFramePr>
          <p:cNvPr id="317517" name="Object 77"/>
          <p:cNvGraphicFramePr>
            <a:graphicFrameLocks noChangeAspect="1"/>
          </p:cNvGraphicFramePr>
          <p:nvPr/>
        </p:nvGraphicFramePr>
        <p:xfrm>
          <a:off x="3767138" y="4288280"/>
          <a:ext cx="1004887" cy="419100"/>
        </p:xfrm>
        <a:graphic>
          <a:graphicData uri="http://schemas.openxmlformats.org/presentationml/2006/ole">
            <mc:AlternateContent xmlns:mc="http://schemas.openxmlformats.org/markup-compatibility/2006">
              <mc:Choice xmlns:v="urn:schemas-microsoft-com:vml" Requires="v">
                <p:oleObj spid="_x0000_s290926" name="数式" r:id="rId11" imgW="380880" imgH="164880" progId="Equation.3">
                  <p:embed/>
                </p:oleObj>
              </mc:Choice>
              <mc:Fallback>
                <p:oleObj name="数式" r:id="rId11" imgW="380880" imgH="164880" progId="Equation.3">
                  <p:embed/>
                  <p:pic>
                    <p:nvPicPr>
                      <p:cNvPr id="317517" name="Object 7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67138" y="4288280"/>
                        <a:ext cx="1004887"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591" name="Object 151"/>
          <p:cNvGraphicFramePr>
            <a:graphicFrameLocks noChangeAspect="1"/>
          </p:cNvGraphicFramePr>
          <p:nvPr/>
        </p:nvGraphicFramePr>
        <p:xfrm>
          <a:off x="5157788" y="4197974"/>
          <a:ext cx="436562" cy="419100"/>
        </p:xfrm>
        <a:graphic>
          <a:graphicData uri="http://schemas.openxmlformats.org/presentationml/2006/ole">
            <mc:AlternateContent xmlns:mc="http://schemas.openxmlformats.org/markup-compatibility/2006">
              <mc:Choice xmlns:v="urn:schemas-microsoft-com:vml" Requires="v">
                <p:oleObj spid="_x0000_s290927" name="数式" r:id="rId13" imgW="164880" imgH="164880" progId="Equation.3">
                  <p:embed/>
                </p:oleObj>
              </mc:Choice>
              <mc:Fallback>
                <p:oleObj name="数式" r:id="rId13" imgW="164880" imgH="164880" progId="Equation.3">
                  <p:embed/>
                  <p:pic>
                    <p:nvPicPr>
                      <p:cNvPr id="317591" name="Object 15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57788" y="4197974"/>
                        <a:ext cx="436562"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593" name="Object 153"/>
          <p:cNvGraphicFramePr>
            <a:graphicFrameLocks noChangeAspect="1"/>
          </p:cNvGraphicFramePr>
          <p:nvPr/>
        </p:nvGraphicFramePr>
        <p:xfrm>
          <a:off x="5684838" y="3916805"/>
          <a:ext cx="1273175" cy="1001713"/>
        </p:xfrm>
        <a:graphic>
          <a:graphicData uri="http://schemas.openxmlformats.org/presentationml/2006/ole">
            <mc:AlternateContent xmlns:mc="http://schemas.openxmlformats.org/markup-compatibility/2006">
              <mc:Choice xmlns:v="urn:schemas-microsoft-com:vml" Requires="v">
                <p:oleObj spid="_x0000_s290928" name="数式" r:id="rId15" imgW="482400" imgH="393480" progId="Equation.3">
                  <p:embed/>
                </p:oleObj>
              </mc:Choice>
              <mc:Fallback>
                <p:oleObj name="数式" r:id="rId15" imgW="482400" imgH="393480" progId="Equation.3">
                  <p:embed/>
                  <p:pic>
                    <p:nvPicPr>
                      <p:cNvPr id="317593" name="Object 15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84838" y="3916805"/>
                        <a:ext cx="1273175" cy="1001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594" name="Object 154"/>
          <p:cNvGraphicFramePr>
            <a:graphicFrameLocks noChangeAspect="1"/>
          </p:cNvGraphicFramePr>
          <p:nvPr/>
        </p:nvGraphicFramePr>
        <p:xfrm>
          <a:off x="7075114" y="2283348"/>
          <a:ext cx="1476375" cy="1000125"/>
        </p:xfrm>
        <a:graphic>
          <a:graphicData uri="http://schemas.openxmlformats.org/presentationml/2006/ole">
            <mc:AlternateContent xmlns:mc="http://schemas.openxmlformats.org/markup-compatibility/2006">
              <mc:Choice xmlns:v="urn:schemas-microsoft-com:vml" Requires="v">
                <p:oleObj spid="_x0000_s290929" name="数式" r:id="rId17" imgW="571320" imgH="393480" progId="Equation.3">
                  <p:embed/>
                </p:oleObj>
              </mc:Choice>
              <mc:Fallback>
                <p:oleObj name="数式" r:id="rId17" imgW="571320" imgH="393480" progId="Equation.3">
                  <p:embed/>
                  <p:pic>
                    <p:nvPicPr>
                      <p:cNvPr id="317594" name="Object 15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75114" y="2283348"/>
                        <a:ext cx="1476375"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96" name="Rectangle 156"/>
          <p:cNvSpPr>
            <a:spLocks noChangeArrowheads="1"/>
          </p:cNvSpPr>
          <p:nvPr/>
        </p:nvSpPr>
        <p:spPr bwMode="auto">
          <a:xfrm rot="20147096">
            <a:off x="4944115" y="2599417"/>
            <a:ext cx="384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p>
            <a:r>
              <a:rPr lang="en-US" altLang="ja-JP" sz="3200" dirty="0">
                <a:solidFill>
                  <a:srgbClr val="CC00CC"/>
                </a:solidFill>
              </a:rPr>
              <a:t>=</a:t>
            </a:r>
          </a:p>
        </p:txBody>
      </p:sp>
      <p:sp>
        <p:nvSpPr>
          <p:cNvPr id="166" name="Rectangle 79"/>
          <p:cNvSpPr>
            <a:spLocks noChangeArrowheads="1"/>
          </p:cNvSpPr>
          <p:nvPr/>
        </p:nvSpPr>
        <p:spPr bwMode="auto">
          <a:xfrm>
            <a:off x="0" y="2166946"/>
            <a:ext cx="149262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sz="2400" dirty="0">
                <a:solidFill>
                  <a:srgbClr val="C84600"/>
                </a:solidFill>
                <a:latin typeface="Century" pitchFamily="18" charset="0"/>
                <a:cs typeface="Times New Roman" pitchFamily="18" charset="0"/>
              </a:rPr>
              <a:t>加速度　</a:t>
            </a:r>
            <a:endParaRPr lang="ja-JP" altLang="en-US" sz="2400" dirty="0">
              <a:solidFill>
                <a:srgbClr val="C84600"/>
              </a:solidFill>
            </a:endParaRPr>
          </a:p>
        </p:txBody>
      </p:sp>
      <p:sp>
        <p:nvSpPr>
          <p:cNvPr id="167" name="Line 120"/>
          <p:cNvSpPr>
            <a:spLocks noChangeShapeType="1"/>
          </p:cNvSpPr>
          <p:nvPr/>
        </p:nvSpPr>
        <p:spPr bwMode="auto">
          <a:xfrm flipV="1">
            <a:off x="1487208" y="1667435"/>
            <a:ext cx="0" cy="979208"/>
          </a:xfrm>
          <a:prstGeom prst="line">
            <a:avLst/>
          </a:prstGeom>
          <a:noFill/>
          <a:ln w="28575">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graphicFrame>
        <p:nvGraphicFramePr>
          <p:cNvPr id="170" name="Object 80"/>
          <p:cNvGraphicFramePr>
            <a:graphicFrameLocks noChangeAspect="1"/>
          </p:cNvGraphicFramePr>
          <p:nvPr/>
        </p:nvGraphicFramePr>
        <p:xfrm>
          <a:off x="2260603" y="4258886"/>
          <a:ext cx="455613" cy="357188"/>
        </p:xfrm>
        <a:graphic>
          <a:graphicData uri="http://schemas.openxmlformats.org/presentationml/2006/ole">
            <mc:AlternateContent xmlns:mc="http://schemas.openxmlformats.org/markup-compatibility/2006">
              <mc:Choice xmlns:v="urn:schemas-microsoft-com:vml" Requires="v">
                <p:oleObj spid="_x0000_s290930" name="数式" r:id="rId19" imgW="177480" imgH="139680" progId="Equation.3">
                  <p:embed/>
                </p:oleObj>
              </mc:Choice>
              <mc:Fallback>
                <p:oleObj name="数式" r:id="rId19" imgW="177480" imgH="139680" progId="Equation.3">
                  <p:embed/>
                  <p:pic>
                    <p:nvPicPr>
                      <p:cNvPr id="170" name="Object 80"/>
                      <p:cNvPicPr>
                        <a:picLocks noChangeAspect="1" noChangeArrowheads="1"/>
                      </p:cNvPicPr>
                      <p:nvPr/>
                    </p:nvPicPr>
                    <p:blipFill>
                      <a:blip r:embed="rId20"/>
                      <a:srcRect/>
                      <a:stretch>
                        <a:fillRect/>
                      </a:stretch>
                    </p:blipFill>
                    <p:spPr bwMode="auto">
                      <a:xfrm>
                        <a:off x="2260603" y="4258886"/>
                        <a:ext cx="455613" cy="357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2" name="Object 80"/>
          <p:cNvGraphicFramePr>
            <a:graphicFrameLocks noChangeAspect="1"/>
          </p:cNvGraphicFramePr>
          <p:nvPr/>
        </p:nvGraphicFramePr>
        <p:xfrm>
          <a:off x="3432631" y="4297169"/>
          <a:ext cx="325438" cy="260350"/>
        </p:xfrm>
        <a:graphic>
          <a:graphicData uri="http://schemas.openxmlformats.org/presentationml/2006/ole">
            <mc:AlternateContent xmlns:mc="http://schemas.openxmlformats.org/markup-compatibility/2006">
              <mc:Choice xmlns:v="urn:schemas-microsoft-com:vml" Requires="v">
                <p:oleObj spid="_x0000_s290931" name="数式" r:id="rId21" imgW="126720" imgH="101520" progId="Equation.3">
                  <p:embed/>
                </p:oleObj>
              </mc:Choice>
              <mc:Fallback>
                <p:oleObj name="数式" r:id="rId21" imgW="126720" imgH="101520" progId="Equation.3">
                  <p:embed/>
                  <p:pic>
                    <p:nvPicPr>
                      <p:cNvPr id="172" name="Object 80"/>
                      <p:cNvPicPr>
                        <a:picLocks noChangeAspect="1" noChangeArrowheads="1"/>
                      </p:cNvPicPr>
                      <p:nvPr/>
                    </p:nvPicPr>
                    <p:blipFill>
                      <a:blip r:embed="rId22"/>
                      <a:srcRect/>
                      <a:stretch>
                        <a:fillRect/>
                      </a:stretch>
                    </p:blipFill>
                    <p:spPr bwMode="auto">
                      <a:xfrm>
                        <a:off x="3432631" y="4297169"/>
                        <a:ext cx="325438" cy="260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3" name="AutoShape 3"/>
          <p:cNvSpPr>
            <a:spLocks noChangeArrowheads="1"/>
          </p:cNvSpPr>
          <p:nvPr/>
        </p:nvSpPr>
        <p:spPr bwMode="auto">
          <a:xfrm>
            <a:off x="3979634" y="118876"/>
            <a:ext cx="442912" cy="471487"/>
          </a:xfrm>
          <a:prstGeom prst="roundRect">
            <a:avLst>
              <a:gd name="adj" fmla="val 36787"/>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174" name="Line 5"/>
          <p:cNvSpPr>
            <a:spLocks noChangeShapeType="1"/>
          </p:cNvSpPr>
          <p:nvPr/>
        </p:nvSpPr>
        <p:spPr bwMode="auto">
          <a:xfrm flipH="1">
            <a:off x="2528047" y="603375"/>
            <a:ext cx="1532475" cy="3699684"/>
          </a:xfrm>
          <a:prstGeom prst="line">
            <a:avLst/>
          </a:prstGeom>
          <a:noFill/>
          <a:ln w="57150">
            <a:solidFill>
              <a:srgbClr val="00B0F0"/>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177" name="Line 13"/>
          <p:cNvSpPr>
            <a:spLocks noChangeShapeType="1"/>
          </p:cNvSpPr>
          <p:nvPr/>
        </p:nvSpPr>
        <p:spPr bwMode="auto">
          <a:xfrm flipV="1">
            <a:off x="3352799" y="443752"/>
            <a:ext cx="237565" cy="5880847"/>
          </a:xfrm>
          <a:prstGeom prst="line">
            <a:avLst/>
          </a:prstGeom>
          <a:noFill/>
          <a:ln w="57150">
            <a:solidFill>
              <a:srgbClr val="FF9999"/>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184" name="Line 5"/>
          <p:cNvSpPr>
            <a:spLocks noChangeShapeType="1"/>
          </p:cNvSpPr>
          <p:nvPr/>
        </p:nvSpPr>
        <p:spPr bwMode="auto">
          <a:xfrm>
            <a:off x="1197864" y="2148841"/>
            <a:ext cx="1518442" cy="1965960"/>
          </a:xfrm>
          <a:prstGeom prst="line">
            <a:avLst/>
          </a:prstGeom>
          <a:noFill/>
          <a:ln w="57150">
            <a:solidFill>
              <a:srgbClr val="00B0F0"/>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186" name="Line 13"/>
          <p:cNvSpPr>
            <a:spLocks noChangeShapeType="1"/>
          </p:cNvSpPr>
          <p:nvPr/>
        </p:nvSpPr>
        <p:spPr bwMode="auto">
          <a:xfrm flipH="1" flipV="1">
            <a:off x="793375" y="2662514"/>
            <a:ext cx="3732904" cy="3646845"/>
          </a:xfrm>
          <a:prstGeom prst="line">
            <a:avLst/>
          </a:prstGeom>
          <a:noFill/>
          <a:ln w="57150">
            <a:solidFill>
              <a:srgbClr val="FF9999"/>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188" name="Line 13"/>
          <p:cNvSpPr>
            <a:spLocks noChangeShapeType="1"/>
          </p:cNvSpPr>
          <p:nvPr/>
        </p:nvSpPr>
        <p:spPr bwMode="auto">
          <a:xfrm flipH="1" flipV="1">
            <a:off x="1133854" y="2647186"/>
            <a:ext cx="5603121" cy="2516484"/>
          </a:xfrm>
          <a:prstGeom prst="line">
            <a:avLst/>
          </a:prstGeom>
          <a:noFill/>
          <a:ln w="57150">
            <a:solidFill>
              <a:srgbClr val="FF9999"/>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190" name="Line 13"/>
          <p:cNvSpPr>
            <a:spLocks noChangeShapeType="1"/>
          </p:cNvSpPr>
          <p:nvPr/>
        </p:nvSpPr>
        <p:spPr bwMode="auto">
          <a:xfrm flipH="1" flipV="1">
            <a:off x="2124636" y="3402102"/>
            <a:ext cx="4531658" cy="2191873"/>
          </a:xfrm>
          <a:prstGeom prst="line">
            <a:avLst/>
          </a:prstGeom>
          <a:noFill/>
          <a:ln w="57150">
            <a:solidFill>
              <a:srgbClr val="FF9999"/>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191" name="AutoShape 3"/>
          <p:cNvSpPr>
            <a:spLocks noChangeArrowheads="1"/>
          </p:cNvSpPr>
          <p:nvPr/>
        </p:nvSpPr>
        <p:spPr bwMode="auto">
          <a:xfrm>
            <a:off x="4012109" y="106582"/>
            <a:ext cx="442912" cy="471487"/>
          </a:xfrm>
          <a:prstGeom prst="roundRect">
            <a:avLst>
              <a:gd name="adj" fmla="val 36787"/>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192" name="Line 5"/>
          <p:cNvSpPr>
            <a:spLocks noChangeShapeType="1"/>
          </p:cNvSpPr>
          <p:nvPr/>
        </p:nvSpPr>
        <p:spPr bwMode="auto">
          <a:xfrm flipH="1">
            <a:off x="2124635" y="591671"/>
            <a:ext cx="1855694" cy="2124635"/>
          </a:xfrm>
          <a:prstGeom prst="line">
            <a:avLst/>
          </a:prstGeom>
          <a:noFill/>
          <a:ln w="57150">
            <a:solidFill>
              <a:srgbClr val="00B0F0"/>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193" name="AutoShape 45"/>
          <p:cNvSpPr>
            <a:spLocks noChangeArrowheads="1"/>
          </p:cNvSpPr>
          <p:nvPr/>
        </p:nvSpPr>
        <p:spPr bwMode="auto">
          <a:xfrm>
            <a:off x="5042647" y="588029"/>
            <a:ext cx="442913" cy="471487"/>
          </a:xfrm>
          <a:prstGeom prst="roundRect">
            <a:avLst>
              <a:gd name="adj" fmla="val 36787"/>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194" name="Line 47"/>
          <p:cNvSpPr>
            <a:spLocks noChangeShapeType="1"/>
          </p:cNvSpPr>
          <p:nvPr/>
        </p:nvSpPr>
        <p:spPr bwMode="auto">
          <a:xfrm flipH="1">
            <a:off x="2514600" y="1016560"/>
            <a:ext cx="2593882" cy="1699746"/>
          </a:xfrm>
          <a:prstGeom prst="line">
            <a:avLst/>
          </a:prstGeom>
          <a:noFill/>
          <a:ln w="57150">
            <a:solidFill>
              <a:srgbClr val="00B0F0"/>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graphicFrame>
        <p:nvGraphicFramePr>
          <p:cNvPr id="197" name="Object 91"/>
          <p:cNvGraphicFramePr>
            <a:graphicFrameLocks noChangeAspect="1"/>
          </p:cNvGraphicFramePr>
          <p:nvPr/>
        </p:nvGraphicFramePr>
        <p:xfrm>
          <a:off x="1799165" y="2664726"/>
          <a:ext cx="482600" cy="379412"/>
        </p:xfrm>
        <a:graphic>
          <a:graphicData uri="http://schemas.openxmlformats.org/presentationml/2006/ole">
            <mc:AlternateContent xmlns:mc="http://schemas.openxmlformats.org/markup-compatibility/2006">
              <mc:Choice xmlns:v="urn:schemas-microsoft-com:vml" Requires="v">
                <p:oleObj spid="_x0000_s290932" name="数式" r:id="rId23" imgW="177480" imgH="139680" progId="Equation.3">
                  <p:embed/>
                </p:oleObj>
              </mc:Choice>
              <mc:Fallback>
                <p:oleObj name="数式" r:id="rId23" imgW="177480" imgH="139680" progId="Equation.3">
                  <p:embed/>
                  <p:pic>
                    <p:nvPicPr>
                      <p:cNvPr id="197" name="Object 91"/>
                      <p:cNvPicPr>
                        <a:picLocks noChangeAspect="1" noChangeArrowheads="1"/>
                      </p:cNvPicPr>
                      <p:nvPr/>
                    </p:nvPicPr>
                    <p:blipFill>
                      <a:blip r:embed="rId24"/>
                      <a:srcRect/>
                      <a:stretch>
                        <a:fillRect/>
                      </a:stretch>
                    </p:blipFill>
                    <p:spPr bwMode="auto">
                      <a:xfrm>
                        <a:off x="1799165" y="2664726"/>
                        <a:ext cx="482600" cy="379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8" name="Object 91"/>
          <p:cNvGraphicFramePr>
            <a:graphicFrameLocks noChangeAspect="1"/>
          </p:cNvGraphicFramePr>
          <p:nvPr/>
        </p:nvGraphicFramePr>
        <p:xfrm>
          <a:off x="2135057" y="2660220"/>
          <a:ext cx="379412" cy="449263"/>
        </p:xfrm>
        <a:graphic>
          <a:graphicData uri="http://schemas.openxmlformats.org/presentationml/2006/ole">
            <mc:AlternateContent xmlns:mc="http://schemas.openxmlformats.org/markup-compatibility/2006">
              <mc:Choice xmlns:v="urn:schemas-microsoft-com:vml" Requires="v">
                <p:oleObj spid="_x0000_s290933" name="数式" r:id="rId25" imgW="139680" imgH="164880" progId="Equation.3">
                  <p:embed/>
                </p:oleObj>
              </mc:Choice>
              <mc:Fallback>
                <p:oleObj name="数式" r:id="rId25" imgW="139680" imgH="164880" progId="Equation.3">
                  <p:embed/>
                  <p:pic>
                    <p:nvPicPr>
                      <p:cNvPr id="198" name="Object 91"/>
                      <p:cNvPicPr>
                        <a:picLocks noChangeAspect="1" noChangeArrowheads="1"/>
                      </p:cNvPicPr>
                      <p:nvPr/>
                    </p:nvPicPr>
                    <p:blipFill>
                      <a:blip r:embed="rId26"/>
                      <a:srcRect/>
                      <a:stretch>
                        <a:fillRect/>
                      </a:stretch>
                    </p:blipFill>
                    <p:spPr bwMode="auto">
                      <a:xfrm>
                        <a:off x="2135057" y="2660220"/>
                        <a:ext cx="379412" cy="449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9" name="Object 91"/>
          <p:cNvGraphicFramePr>
            <a:graphicFrameLocks noChangeAspect="1"/>
          </p:cNvGraphicFramePr>
          <p:nvPr/>
        </p:nvGraphicFramePr>
        <p:xfrm>
          <a:off x="1500798" y="2724621"/>
          <a:ext cx="344488" cy="204560"/>
        </p:xfrm>
        <a:graphic>
          <a:graphicData uri="http://schemas.openxmlformats.org/presentationml/2006/ole">
            <mc:AlternateContent xmlns:mc="http://schemas.openxmlformats.org/markup-compatibility/2006">
              <mc:Choice xmlns:v="urn:schemas-microsoft-com:vml" Requires="v">
                <p:oleObj spid="_x0000_s290934" name="数式" r:id="rId27" imgW="126720" imgH="75960" progId="Equation.3">
                  <p:embed/>
                </p:oleObj>
              </mc:Choice>
              <mc:Fallback>
                <p:oleObj name="数式" r:id="rId27" imgW="126720" imgH="75960" progId="Equation.3">
                  <p:embed/>
                  <p:pic>
                    <p:nvPicPr>
                      <p:cNvPr id="199" name="Object 91"/>
                      <p:cNvPicPr>
                        <a:picLocks noChangeAspect="1" noChangeArrowheads="1"/>
                      </p:cNvPicPr>
                      <p:nvPr/>
                    </p:nvPicPr>
                    <p:blipFill>
                      <a:blip r:embed="rId28"/>
                      <a:srcRect/>
                      <a:stretch>
                        <a:fillRect/>
                      </a:stretch>
                    </p:blipFill>
                    <p:spPr bwMode="auto">
                      <a:xfrm>
                        <a:off x="1500798" y="2724621"/>
                        <a:ext cx="344488" cy="204560"/>
                      </a:xfrm>
                      <a:prstGeom prst="rect">
                        <a:avLst/>
                      </a:prstGeom>
                      <a:noFill/>
                    </p:spPr>
                  </p:pic>
                </p:oleObj>
              </mc:Fallback>
            </mc:AlternateContent>
          </a:graphicData>
        </a:graphic>
      </p:graphicFrame>
      <p:sp>
        <p:nvSpPr>
          <p:cNvPr id="201" name="Line 13"/>
          <p:cNvSpPr>
            <a:spLocks noChangeShapeType="1"/>
          </p:cNvSpPr>
          <p:nvPr/>
        </p:nvSpPr>
        <p:spPr bwMode="auto">
          <a:xfrm flipH="1" flipV="1">
            <a:off x="2191870" y="2407023"/>
            <a:ext cx="3576917" cy="3240741"/>
          </a:xfrm>
          <a:prstGeom prst="line">
            <a:avLst/>
          </a:prstGeom>
          <a:noFill/>
          <a:ln w="57150">
            <a:solidFill>
              <a:srgbClr val="FF9999"/>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203" name="Line 13"/>
          <p:cNvSpPr>
            <a:spLocks noChangeShapeType="1"/>
          </p:cNvSpPr>
          <p:nvPr/>
        </p:nvSpPr>
        <p:spPr bwMode="auto">
          <a:xfrm flipH="1" flipV="1">
            <a:off x="2326339" y="2407022"/>
            <a:ext cx="3603814" cy="3186954"/>
          </a:xfrm>
          <a:prstGeom prst="line">
            <a:avLst/>
          </a:prstGeom>
          <a:noFill/>
          <a:ln w="57150">
            <a:solidFill>
              <a:srgbClr val="FF9999"/>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204" name="AutoShape 3"/>
          <p:cNvSpPr>
            <a:spLocks noChangeArrowheads="1"/>
          </p:cNvSpPr>
          <p:nvPr/>
        </p:nvSpPr>
        <p:spPr bwMode="auto">
          <a:xfrm>
            <a:off x="1573306" y="2579689"/>
            <a:ext cx="941293" cy="472793"/>
          </a:xfrm>
          <a:prstGeom prst="roundRect">
            <a:avLst>
              <a:gd name="adj" fmla="val 36787"/>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205" name="Line 5"/>
          <p:cNvSpPr>
            <a:spLocks noChangeShapeType="1"/>
          </p:cNvSpPr>
          <p:nvPr/>
        </p:nvSpPr>
        <p:spPr bwMode="auto">
          <a:xfrm>
            <a:off x="2554942" y="3079377"/>
            <a:ext cx="1573306" cy="1223682"/>
          </a:xfrm>
          <a:prstGeom prst="line">
            <a:avLst/>
          </a:prstGeom>
          <a:noFill/>
          <a:ln w="57150">
            <a:solidFill>
              <a:srgbClr val="00B0F0"/>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206" name="AutoShape 45"/>
          <p:cNvSpPr>
            <a:spLocks noChangeArrowheads="1"/>
          </p:cNvSpPr>
          <p:nvPr/>
        </p:nvSpPr>
        <p:spPr bwMode="auto">
          <a:xfrm>
            <a:off x="1768661" y="1058677"/>
            <a:ext cx="442913" cy="471487"/>
          </a:xfrm>
          <a:prstGeom prst="roundRect">
            <a:avLst>
              <a:gd name="adj" fmla="val 36787"/>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207" name="Line 47"/>
          <p:cNvSpPr>
            <a:spLocks noChangeShapeType="1"/>
          </p:cNvSpPr>
          <p:nvPr/>
        </p:nvSpPr>
        <p:spPr bwMode="auto">
          <a:xfrm>
            <a:off x="2116884" y="1514101"/>
            <a:ext cx="3087128" cy="2788958"/>
          </a:xfrm>
          <a:prstGeom prst="line">
            <a:avLst/>
          </a:prstGeom>
          <a:noFill/>
          <a:ln w="57150">
            <a:solidFill>
              <a:srgbClr val="00B0F0"/>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208" name="AutoShape 57"/>
          <p:cNvSpPr>
            <a:spLocks noChangeArrowheads="1"/>
          </p:cNvSpPr>
          <p:nvPr/>
        </p:nvSpPr>
        <p:spPr bwMode="auto">
          <a:xfrm>
            <a:off x="7384023" y="2272553"/>
            <a:ext cx="1316224" cy="941294"/>
          </a:xfrm>
          <a:prstGeom prst="roundRect">
            <a:avLst>
              <a:gd name="adj" fmla="val 36787"/>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209" name="Line 59"/>
          <p:cNvSpPr>
            <a:spLocks noChangeShapeType="1"/>
          </p:cNvSpPr>
          <p:nvPr/>
        </p:nvSpPr>
        <p:spPr bwMode="auto">
          <a:xfrm flipH="1">
            <a:off x="6952128" y="3213847"/>
            <a:ext cx="672354" cy="874060"/>
          </a:xfrm>
          <a:prstGeom prst="line">
            <a:avLst/>
          </a:prstGeom>
          <a:noFill/>
          <a:ln w="57150">
            <a:solidFill>
              <a:srgbClr val="00B0F0"/>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211" name="Oval 95"/>
          <p:cNvSpPr>
            <a:spLocks noChangeArrowheads="1"/>
          </p:cNvSpPr>
          <p:nvPr/>
        </p:nvSpPr>
        <p:spPr bwMode="auto">
          <a:xfrm>
            <a:off x="3509216" y="1958633"/>
            <a:ext cx="804863" cy="804863"/>
          </a:xfrm>
          <a:prstGeom prst="ellipse">
            <a:avLst/>
          </a:prstGeom>
          <a:solidFill>
            <a:srgbClr val="FFCC66"/>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212" name="Line 120"/>
          <p:cNvSpPr>
            <a:spLocks noChangeShapeType="1"/>
          </p:cNvSpPr>
          <p:nvPr/>
        </p:nvSpPr>
        <p:spPr bwMode="auto">
          <a:xfrm>
            <a:off x="1991881" y="1847682"/>
            <a:ext cx="1904047" cy="107578"/>
          </a:xfrm>
          <a:prstGeom prst="line">
            <a:avLst/>
          </a:prstGeom>
          <a:noFill/>
          <a:ln w="12700">
            <a:solidFill>
              <a:srgbClr val="FF6600"/>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213" name="Line 120"/>
          <p:cNvSpPr>
            <a:spLocks noChangeShapeType="1"/>
          </p:cNvSpPr>
          <p:nvPr/>
        </p:nvSpPr>
        <p:spPr bwMode="auto">
          <a:xfrm>
            <a:off x="1965274" y="2078858"/>
            <a:ext cx="1779876" cy="659478"/>
          </a:xfrm>
          <a:prstGeom prst="line">
            <a:avLst/>
          </a:prstGeom>
          <a:noFill/>
          <a:ln w="12700">
            <a:solidFill>
              <a:srgbClr val="FF6600"/>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214" name="Rectangle 79"/>
          <p:cNvSpPr>
            <a:spLocks noChangeArrowheads="1"/>
          </p:cNvSpPr>
          <p:nvPr/>
        </p:nvSpPr>
        <p:spPr bwMode="auto">
          <a:xfrm>
            <a:off x="-14336" y="2557552"/>
            <a:ext cx="618565" cy="576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sz="2400" dirty="0">
                <a:solidFill>
                  <a:srgbClr val="C84600"/>
                </a:solidFill>
                <a:latin typeface="Century" pitchFamily="18" charset="0"/>
                <a:cs typeface="Times New Roman" pitchFamily="18" charset="0"/>
              </a:rPr>
              <a:t>力　</a:t>
            </a:r>
            <a:endParaRPr lang="ja-JP" altLang="en-US" sz="2400" dirty="0">
              <a:solidFill>
                <a:srgbClr val="C84600"/>
              </a:solidFill>
            </a:endParaRPr>
          </a:p>
        </p:txBody>
      </p:sp>
      <p:sp>
        <p:nvSpPr>
          <p:cNvPr id="215" name="Rectangle 79"/>
          <p:cNvSpPr>
            <a:spLocks noChangeArrowheads="1"/>
          </p:cNvSpPr>
          <p:nvPr/>
        </p:nvSpPr>
        <p:spPr bwMode="auto">
          <a:xfrm>
            <a:off x="335289" y="2557552"/>
            <a:ext cx="1035424"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sz="2400" dirty="0">
                <a:solidFill>
                  <a:srgbClr val="C84600"/>
                </a:solidFill>
                <a:latin typeface="Century" pitchFamily="18" charset="0"/>
                <a:cs typeface="Times New Roman" pitchFamily="18" charset="0"/>
              </a:rPr>
              <a:t>図示　</a:t>
            </a:r>
            <a:endParaRPr lang="ja-JP" altLang="en-US" sz="2400" dirty="0">
              <a:solidFill>
                <a:srgbClr val="C84600"/>
              </a:solidFill>
            </a:endParaRPr>
          </a:p>
        </p:txBody>
      </p:sp>
      <p:sp>
        <p:nvSpPr>
          <p:cNvPr id="217" name="Line 13"/>
          <p:cNvSpPr>
            <a:spLocks noChangeShapeType="1"/>
          </p:cNvSpPr>
          <p:nvPr/>
        </p:nvSpPr>
        <p:spPr bwMode="auto">
          <a:xfrm flipH="1" flipV="1">
            <a:off x="389959" y="3026336"/>
            <a:ext cx="4881287" cy="2594534"/>
          </a:xfrm>
          <a:prstGeom prst="line">
            <a:avLst/>
          </a:prstGeom>
          <a:noFill/>
          <a:ln w="57150">
            <a:solidFill>
              <a:srgbClr val="FF9999"/>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219" name="AutoShape 3"/>
          <p:cNvSpPr>
            <a:spLocks noChangeArrowheads="1"/>
          </p:cNvSpPr>
          <p:nvPr/>
        </p:nvSpPr>
        <p:spPr bwMode="auto">
          <a:xfrm>
            <a:off x="338721" y="1210235"/>
            <a:ext cx="1021137" cy="954741"/>
          </a:xfrm>
          <a:prstGeom prst="roundRect">
            <a:avLst>
              <a:gd name="adj" fmla="val 36787"/>
            </a:avLst>
          </a:prstGeom>
          <a:solidFill>
            <a:schemeClr val="bg1"/>
          </a:solidFill>
          <a:ln w="28575" algn="ctr">
            <a:noFill/>
            <a:round/>
            <a:headEnd/>
            <a:tailEnd/>
          </a:ln>
        </p:spPr>
        <p:txBody>
          <a:bodyPr wrap="none" anchor="ctr"/>
          <a:lstStyle/>
          <a:p>
            <a:pPr algn="ctr" fontAlgn="base">
              <a:spcBef>
                <a:spcPct val="20000"/>
              </a:spcBef>
              <a:spcAft>
                <a:spcPct val="0"/>
              </a:spcAft>
            </a:pPr>
            <a:endParaRPr lang="ja-JP" altLang="en-US" sz="3200" b="1">
              <a:solidFill>
                <a:srgbClr val="000000"/>
              </a:solidFill>
            </a:endParaRPr>
          </a:p>
        </p:txBody>
      </p:sp>
      <p:graphicFrame>
        <p:nvGraphicFramePr>
          <p:cNvPr id="168" name="Object 80"/>
          <p:cNvGraphicFramePr>
            <a:graphicFrameLocks noChangeAspect="1"/>
          </p:cNvGraphicFramePr>
          <p:nvPr/>
        </p:nvGraphicFramePr>
        <p:xfrm>
          <a:off x="540403" y="1150191"/>
          <a:ext cx="814388" cy="1074737"/>
        </p:xfrm>
        <a:graphic>
          <a:graphicData uri="http://schemas.openxmlformats.org/presentationml/2006/ole">
            <mc:AlternateContent xmlns:mc="http://schemas.openxmlformats.org/markup-compatibility/2006">
              <mc:Choice xmlns:v="urn:schemas-microsoft-com:vml" Requires="v">
                <p:oleObj spid="_x0000_s290935" name="数式" r:id="rId29" imgW="317160" imgH="419040" progId="Equation.3">
                  <p:embed/>
                </p:oleObj>
              </mc:Choice>
              <mc:Fallback>
                <p:oleObj name="数式" r:id="rId29" imgW="317160" imgH="419040" progId="Equation.3">
                  <p:embed/>
                  <p:pic>
                    <p:nvPicPr>
                      <p:cNvPr id="168" name="Object 80"/>
                      <p:cNvPicPr>
                        <a:picLocks noChangeAspect="1" noChangeArrowheads="1"/>
                      </p:cNvPicPr>
                      <p:nvPr/>
                    </p:nvPicPr>
                    <p:blipFill>
                      <a:blip r:embed="rId30"/>
                      <a:srcRect/>
                      <a:stretch>
                        <a:fillRect/>
                      </a:stretch>
                    </p:blipFill>
                    <p:spPr bwMode="auto">
                      <a:xfrm>
                        <a:off x="540403" y="1150191"/>
                        <a:ext cx="814388" cy="1074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3" name="AutoShape 3"/>
          <p:cNvSpPr>
            <a:spLocks noChangeArrowheads="1"/>
          </p:cNvSpPr>
          <p:nvPr/>
        </p:nvSpPr>
        <p:spPr bwMode="auto">
          <a:xfrm>
            <a:off x="377357" y="1210235"/>
            <a:ext cx="1021137" cy="954741"/>
          </a:xfrm>
          <a:prstGeom prst="roundRect">
            <a:avLst>
              <a:gd name="adj" fmla="val 36787"/>
            </a:avLst>
          </a:prstGeom>
          <a:noFill/>
          <a:ln w="28575" algn="ctr">
            <a:solidFill>
              <a:srgbClr val="00B0F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
        <p:nvSpPr>
          <p:cNvPr id="317533" name="Rectangle 93"/>
          <p:cNvSpPr>
            <a:spLocks noChangeArrowheads="1"/>
          </p:cNvSpPr>
          <p:nvPr/>
        </p:nvSpPr>
        <p:spPr bwMode="auto">
          <a:xfrm>
            <a:off x="2113420" y="2038025"/>
            <a:ext cx="1272833" cy="45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oAutofit/>
          </a:bodyPr>
          <a:lstStyle/>
          <a:p>
            <a:pPr>
              <a:lnSpc>
                <a:spcPct val="80000"/>
              </a:lnSpc>
              <a:spcBef>
                <a:spcPct val="0"/>
              </a:spcBef>
            </a:pPr>
            <a:r>
              <a:rPr lang="ja-JP" altLang="en-US" dirty="0">
                <a:solidFill>
                  <a:srgbClr val="CC00CC"/>
                </a:solidFill>
              </a:rPr>
              <a:t>抵抗力</a:t>
            </a:r>
          </a:p>
        </p:txBody>
      </p:sp>
      <p:sp>
        <p:nvSpPr>
          <p:cNvPr id="317572" name="Rectangle 132"/>
          <p:cNvSpPr>
            <a:spLocks noChangeArrowheads="1"/>
          </p:cNvSpPr>
          <p:nvPr/>
        </p:nvSpPr>
        <p:spPr bwMode="auto">
          <a:xfrm>
            <a:off x="2128299" y="985721"/>
            <a:ext cx="9969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996633"/>
                </a:solidFill>
                <a:latin typeface="ＭＳ Ｐゴシック" charset="-128"/>
                <a:cs typeface="Times New Roman" pitchFamily="18" charset="0"/>
              </a:rPr>
              <a:t>浮力</a:t>
            </a:r>
            <a:endParaRPr lang="ja-JP" altLang="en-US" dirty="0">
              <a:solidFill>
                <a:srgbClr val="996633"/>
              </a:solidFill>
              <a:latin typeface="ＭＳ Ｐゴシック" charset="-128"/>
            </a:endParaRPr>
          </a:p>
        </p:txBody>
      </p:sp>
      <p:sp>
        <p:nvSpPr>
          <p:cNvPr id="221" name="Rectangle 156"/>
          <p:cNvSpPr>
            <a:spLocks noChangeArrowheads="1"/>
          </p:cNvSpPr>
          <p:nvPr/>
        </p:nvSpPr>
        <p:spPr bwMode="auto">
          <a:xfrm rot="3197286">
            <a:off x="3101869" y="2357936"/>
            <a:ext cx="384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p>
            <a:r>
              <a:rPr lang="en-US" altLang="ja-JP" sz="3600" dirty="0">
                <a:solidFill>
                  <a:srgbClr val="CC00CC"/>
                </a:solidFill>
              </a:rPr>
              <a:t>=</a:t>
            </a:r>
          </a:p>
        </p:txBody>
      </p:sp>
      <p:sp>
        <p:nvSpPr>
          <p:cNvPr id="222" name="Rectangle 156"/>
          <p:cNvSpPr>
            <a:spLocks noChangeArrowheads="1"/>
          </p:cNvSpPr>
          <p:nvPr/>
        </p:nvSpPr>
        <p:spPr bwMode="auto">
          <a:xfrm>
            <a:off x="2940882" y="1018533"/>
            <a:ext cx="384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p>
            <a:r>
              <a:rPr lang="en-US" altLang="ja-JP" sz="3600" dirty="0">
                <a:solidFill>
                  <a:srgbClr val="996633"/>
                </a:solidFill>
              </a:rPr>
              <a:t>=</a:t>
            </a:r>
          </a:p>
        </p:txBody>
      </p:sp>
      <p:sp>
        <p:nvSpPr>
          <p:cNvPr id="223" name="Rectangle 143"/>
          <p:cNvSpPr>
            <a:spLocks noChangeArrowheads="1"/>
          </p:cNvSpPr>
          <p:nvPr/>
        </p:nvSpPr>
        <p:spPr bwMode="auto">
          <a:xfrm>
            <a:off x="3327468" y="1105555"/>
            <a:ext cx="2996058"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pPr>
              <a:lnSpc>
                <a:spcPct val="90000"/>
              </a:lnSpc>
              <a:spcBef>
                <a:spcPct val="0"/>
              </a:spcBef>
            </a:pPr>
            <a:r>
              <a:rPr lang="ja-JP" altLang="en-US" sz="2400" dirty="0">
                <a:solidFill>
                  <a:srgbClr val="996633"/>
                </a:solidFill>
              </a:rPr>
              <a:t>上からの圧力と</a:t>
            </a:r>
            <a:endParaRPr lang="en-US" altLang="ja-JP" sz="2400" dirty="0">
              <a:solidFill>
                <a:srgbClr val="996633"/>
              </a:solidFill>
            </a:endParaRPr>
          </a:p>
          <a:p>
            <a:pPr>
              <a:lnSpc>
                <a:spcPct val="90000"/>
              </a:lnSpc>
              <a:spcBef>
                <a:spcPct val="0"/>
              </a:spcBef>
            </a:pPr>
            <a:r>
              <a:rPr lang="ja-JP" altLang="en-US" sz="2400" dirty="0">
                <a:solidFill>
                  <a:srgbClr val="996633"/>
                </a:solidFill>
              </a:rPr>
              <a:t>下からの圧力の差</a:t>
            </a:r>
          </a:p>
        </p:txBody>
      </p:sp>
      <p:sp>
        <p:nvSpPr>
          <p:cNvPr id="224" name="Line 103"/>
          <p:cNvSpPr>
            <a:spLocks noChangeShapeType="1"/>
          </p:cNvSpPr>
          <p:nvPr/>
        </p:nvSpPr>
        <p:spPr bwMode="auto">
          <a:xfrm>
            <a:off x="3838822" y="2490744"/>
            <a:ext cx="0" cy="258895"/>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225" name="Line 103"/>
          <p:cNvSpPr>
            <a:spLocks noChangeShapeType="1"/>
          </p:cNvSpPr>
          <p:nvPr/>
        </p:nvSpPr>
        <p:spPr bwMode="auto">
          <a:xfrm>
            <a:off x="3974050" y="2497183"/>
            <a:ext cx="0" cy="258895"/>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226" name="Line 103"/>
          <p:cNvSpPr>
            <a:spLocks noChangeShapeType="1"/>
          </p:cNvSpPr>
          <p:nvPr/>
        </p:nvSpPr>
        <p:spPr bwMode="auto">
          <a:xfrm flipV="1">
            <a:off x="3851701" y="1969150"/>
            <a:ext cx="0" cy="207379"/>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227" name="Line 103"/>
          <p:cNvSpPr>
            <a:spLocks noChangeShapeType="1"/>
          </p:cNvSpPr>
          <p:nvPr/>
        </p:nvSpPr>
        <p:spPr bwMode="auto">
          <a:xfrm flipV="1">
            <a:off x="3986929" y="1975590"/>
            <a:ext cx="0" cy="20094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graphicFrame>
        <p:nvGraphicFramePr>
          <p:cNvPr id="171" name="Object 80"/>
          <p:cNvGraphicFramePr>
            <a:graphicFrameLocks noChangeAspect="1"/>
          </p:cNvGraphicFramePr>
          <p:nvPr/>
        </p:nvGraphicFramePr>
        <p:xfrm>
          <a:off x="2646284" y="3839789"/>
          <a:ext cx="812800" cy="1074737"/>
        </p:xfrm>
        <a:graphic>
          <a:graphicData uri="http://schemas.openxmlformats.org/presentationml/2006/ole">
            <mc:AlternateContent xmlns:mc="http://schemas.openxmlformats.org/markup-compatibility/2006">
              <mc:Choice xmlns:v="urn:schemas-microsoft-com:vml" Requires="v">
                <p:oleObj spid="_x0000_s290936" name="数式" r:id="rId31" imgW="317160" imgH="419040" progId="Equation.3">
                  <p:embed/>
                </p:oleObj>
              </mc:Choice>
              <mc:Fallback>
                <p:oleObj name="数式" r:id="rId31" imgW="317160" imgH="419040" progId="Equation.3">
                  <p:embed/>
                  <p:pic>
                    <p:nvPicPr>
                      <p:cNvPr id="171" name="Object 80"/>
                      <p:cNvPicPr>
                        <a:picLocks noChangeAspect="1" noChangeArrowheads="1"/>
                      </p:cNvPicPr>
                      <p:nvPr/>
                    </p:nvPicPr>
                    <p:blipFill>
                      <a:blip r:embed="rId32"/>
                      <a:srcRect/>
                      <a:stretch>
                        <a:fillRect/>
                      </a:stretch>
                    </p:blipFill>
                    <p:spPr bwMode="auto">
                      <a:xfrm>
                        <a:off x="2646284" y="3839789"/>
                        <a:ext cx="812800" cy="1074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6554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516"/>
                                        </p:tgtEl>
                                        <p:attrNameLst>
                                          <p:attrName>style.visibility</p:attrName>
                                        </p:attrNameLst>
                                      </p:cBhvr>
                                      <p:to>
                                        <p:strVal val="visible"/>
                                      </p:to>
                                    </p:set>
                                    <p:animEffect transition="in" filter="fade">
                                      <p:cBhvr>
                                        <p:cTn id="7" dur="500"/>
                                        <p:tgtEl>
                                          <p:spTgt spid="3175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1752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752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1752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path" presetSubtype="0" accel="50000" fill="hold" grpId="1" nodeType="clickEffect">
                                  <p:stCondLst>
                                    <p:cond delay="0"/>
                                  </p:stCondLst>
                                  <p:childTnLst>
                                    <p:animMotion origin="layout" path="M 0.0 0.0  L 0.0 0.33364  E" pathEditMode="relative" rAng="0" ptsTypes="">
                                      <p:cBhvr>
                                        <p:cTn id="19" dur="2000" fill="hold"/>
                                        <p:tgtEl>
                                          <p:spTgt spid="317522"/>
                                        </p:tgtEl>
                                        <p:attrNameLst>
                                          <p:attrName>ppt_x</p:attrName>
                                          <p:attrName>ppt_y</p:attrName>
                                        </p:attrNameLst>
                                      </p:cBhvr>
                                      <p:rCtr x="0" y="0"/>
                                    </p:animMotion>
                                  </p:childTnLst>
                                </p:cTn>
                              </p:par>
                              <p:par>
                                <p:cTn id="20" presetID="42" presetClass="path" presetSubtype="0" accel="50000" fill="hold" grpId="1" nodeType="withEffect">
                                  <p:stCondLst>
                                    <p:cond delay="0"/>
                                  </p:stCondLst>
                                  <p:childTnLst>
                                    <p:animMotion origin="layout" path="M 0.0 0.0  L 0.0 0.33364  E" pathEditMode="relative" rAng="0" ptsTypes="">
                                      <p:cBhvr>
                                        <p:cTn id="21" dur="1000" fill="hold"/>
                                        <p:tgtEl>
                                          <p:spTgt spid="317523"/>
                                        </p:tgtEl>
                                        <p:attrNameLst>
                                          <p:attrName>ppt_x</p:attrName>
                                          <p:attrName>ppt_y</p:attrName>
                                        </p:attrNameLst>
                                      </p:cBhvr>
                                      <p:rCtr x="0" y="0"/>
                                    </p:animMotion>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7513"/>
                                        </p:tgtEl>
                                        <p:attrNameLst>
                                          <p:attrName>style.visibility</p:attrName>
                                        </p:attrNameLst>
                                      </p:cBhvr>
                                      <p:to>
                                        <p:strVal val="visible"/>
                                      </p:to>
                                    </p:set>
                                    <p:animEffect transition="in" filter="wipe(left)">
                                      <p:cBhvr>
                                        <p:cTn id="26" dur="500"/>
                                        <p:tgtEl>
                                          <p:spTgt spid="317513"/>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1756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75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2" nodeType="clickEffect">
                                  <p:stCondLst>
                                    <p:cond delay="0"/>
                                  </p:stCondLst>
                                  <p:childTnLst>
                                    <p:set>
                                      <p:cBhvr>
                                        <p:cTn id="36" dur="1" fill="hold">
                                          <p:stCondLst>
                                            <p:cond delay="0"/>
                                          </p:stCondLst>
                                        </p:cTn>
                                        <p:tgtEl>
                                          <p:spTgt spid="317522"/>
                                        </p:tgtEl>
                                        <p:attrNameLst>
                                          <p:attrName>style.visibility</p:attrName>
                                        </p:attrNameLst>
                                      </p:cBhvr>
                                      <p:to>
                                        <p:strVal val="hidden"/>
                                      </p:to>
                                    </p:set>
                                  </p:childTnLst>
                                </p:cTn>
                              </p:par>
                              <p:par>
                                <p:cTn id="37" presetID="1" presetClass="exit" presetSubtype="0" fill="hold" grpId="2" nodeType="withEffect">
                                  <p:stCondLst>
                                    <p:cond delay="0"/>
                                  </p:stCondLst>
                                  <p:childTnLst>
                                    <p:set>
                                      <p:cBhvr>
                                        <p:cTn id="38" dur="1" fill="hold">
                                          <p:stCondLst>
                                            <p:cond delay="0"/>
                                          </p:stCondLst>
                                        </p:cTn>
                                        <p:tgtEl>
                                          <p:spTgt spid="317523"/>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3175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2" nodeType="clickEffect">
                                  <p:stCondLst>
                                    <p:cond delay="0"/>
                                  </p:stCondLst>
                                  <p:childTnLst>
                                    <p:set>
                                      <p:cBhvr>
                                        <p:cTn id="44" dur="1" fill="hold">
                                          <p:stCondLst>
                                            <p:cond delay="0"/>
                                          </p:stCondLst>
                                        </p:cTn>
                                        <p:tgtEl>
                                          <p:spTgt spid="106"/>
                                        </p:tgtEl>
                                        <p:attrNameLst>
                                          <p:attrName>style.visibility</p:attrName>
                                        </p:attrNameLst>
                                      </p:cBhvr>
                                      <p:to>
                                        <p:strVal val="visible"/>
                                      </p:to>
                                    </p:set>
                                  </p:childTnLst>
                                </p:cTn>
                              </p:par>
                              <p:par>
                                <p:cTn id="45" presetID="1" presetClass="entr" presetSubtype="0" fill="hold" grpId="2" nodeType="with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par>
                                <p:cTn id="47" presetID="1" presetClass="entr" presetSubtype="0" fill="hold" grpId="1" nodeType="withEffect">
                                  <p:stCondLst>
                                    <p:cond delay="0"/>
                                  </p:stCondLst>
                                  <p:childTnLst>
                                    <p:set>
                                      <p:cBhvr>
                                        <p:cTn id="48" dur="1" fill="hold">
                                          <p:stCondLst>
                                            <p:cond delay="0"/>
                                          </p:stCondLst>
                                        </p:cTn>
                                        <p:tgtEl>
                                          <p:spTgt spid="10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7"/>
                                        </p:tgtEl>
                                        <p:attrNameLst>
                                          <p:attrName>style.visibility</p:attrName>
                                        </p:attrNameLst>
                                      </p:cBhvr>
                                      <p:to>
                                        <p:strVal val="visible"/>
                                      </p:to>
                                    </p:set>
                                  </p:childTnLst>
                                </p:cTn>
                              </p:par>
                              <p:par>
                                <p:cTn id="53" presetID="35" presetClass="emph" presetSubtype="0" repeatCount="10000" fill="hold" grpId="1" nodeType="withEffect">
                                  <p:stCondLst>
                                    <p:cond delay="0"/>
                                  </p:stCondLst>
                                  <p:childTnLst>
                                    <p:anim calcmode="discrete" valueType="str">
                                      <p:cBhvr>
                                        <p:cTn id="54" dur="500" fill="hold"/>
                                        <p:tgtEl>
                                          <p:spTgt spid="187"/>
                                        </p:tgtEl>
                                        <p:attrNameLst>
                                          <p:attrName>style.visibility</p:attrName>
                                        </p:attrNameLst>
                                      </p:cBhvr>
                                      <p:tavLst>
                                        <p:tav tm="0">
                                          <p:val>
                                            <p:strVal val="hidden"/>
                                          </p:val>
                                        </p:tav>
                                        <p:tav tm="50000">
                                          <p:val>
                                            <p:strVal val="visible"/>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88"/>
                                        </p:tgtEl>
                                        <p:attrNameLst>
                                          <p:attrName>style.visibility</p:attrName>
                                        </p:attrNameLst>
                                      </p:cBhvr>
                                      <p:to>
                                        <p:strVal val="visible"/>
                                      </p:to>
                                    </p:set>
                                    <p:animEffect transition="in" filter="wipe(down)">
                                      <p:cBhvr>
                                        <p:cTn id="59" dur="500"/>
                                        <p:tgtEl>
                                          <p:spTgt spid="188"/>
                                        </p:tgtEl>
                                      </p:cBhvr>
                                    </p:animEffect>
                                  </p:childTnLst>
                                </p:cTn>
                              </p:par>
                              <p:par>
                                <p:cTn id="60" presetID="1" presetClass="entr" presetSubtype="0" fill="hold" grpId="0" nodeType="withEffect">
                                  <p:stCondLst>
                                    <p:cond delay="0"/>
                                  </p:stCondLst>
                                  <p:childTnLst>
                                    <p:set>
                                      <p:cBhvr>
                                        <p:cTn id="61" dur="1" fill="hold">
                                          <p:stCondLst>
                                            <p:cond delay="0"/>
                                          </p:stCondLst>
                                        </p:cTn>
                                        <p:tgtEl>
                                          <p:spTgt spid="166"/>
                                        </p:tgtEl>
                                        <p:attrNameLst>
                                          <p:attrName>style.visibility</p:attrName>
                                        </p:attrNameLst>
                                      </p:cBhvr>
                                      <p:to>
                                        <p:strVal val="visible"/>
                                      </p:to>
                                    </p:set>
                                  </p:childTnLst>
                                </p:cTn>
                              </p:par>
                              <p:par>
                                <p:cTn id="62" presetID="64" presetClass="path" presetSubtype="0" fill="remove" grpId="1" nodeType="withEffect">
                                  <p:stCondLst>
                                    <p:cond delay="0"/>
                                  </p:stCondLst>
                                  <p:childTnLst>
                                    <p:animMotion origin="layout" path="M 2.77778E-6 -1.85185E-6 L 0.73576 0.43009 " pathEditMode="relative" rAng="0" ptsTypes="AA">
                                      <p:cBhvr>
                                        <p:cTn id="63" dur="500" spd="-100000" fill="hold"/>
                                        <p:tgtEl>
                                          <p:spTgt spid="166"/>
                                        </p:tgtEl>
                                        <p:attrNameLst>
                                          <p:attrName>ppt_x</p:attrName>
                                          <p:attrName>ppt_y</p:attrName>
                                        </p:attrNameLst>
                                      </p:cBhvr>
                                      <p:rCtr x="36788" y="21505"/>
                                    </p:animMotion>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16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68"/>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219"/>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2" nodeType="clickEffect">
                                  <p:stCondLst>
                                    <p:cond delay="0"/>
                                  </p:stCondLst>
                                  <p:childTnLst>
                                    <p:set>
                                      <p:cBhvr>
                                        <p:cTn id="77" dur="1" fill="hold">
                                          <p:stCondLst>
                                            <p:cond delay="0"/>
                                          </p:stCondLst>
                                        </p:cTn>
                                        <p:tgtEl>
                                          <p:spTgt spid="187"/>
                                        </p:tgtEl>
                                        <p:attrNameLst>
                                          <p:attrName>style.visibility</p:attrName>
                                        </p:attrNameLst>
                                      </p:cBhvr>
                                      <p:to>
                                        <p:strVal val="hidden"/>
                                      </p:to>
                                    </p:set>
                                  </p:childTnLst>
                                </p:cTn>
                              </p:par>
                              <p:par>
                                <p:cTn id="78" presetID="1" presetClass="exit" presetSubtype="0" fill="hold" grpId="1" nodeType="withEffect">
                                  <p:stCondLst>
                                    <p:cond delay="0"/>
                                  </p:stCondLst>
                                  <p:childTnLst>
                                    <p:set>
                                      <p:cBhvr>
                                        <p:cTn id="79" dur="1" fill="hold">
                                          <p:stCondLst>
                                            <p:cond delay="0"/>
                                          </p:stCondLst>
                                        </p:cTn>
                                        <p:tgtEl>
                                          <p:spTgt spid="18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216"/>
                                        </p:tgtEl>
                                        <p:attrNameLst>
                                          <p:attrName>style.visibility</p:attrName>
                                        </p:attrNameLst>
                                      </p:cBhvr>
                                      <p:to>
                                        <p:strVal val="visible"/>
                                      </p:to>
                                    </p:set>
                                  </p:childTnLst>
                                </p:cTn>
                              </p:par>
                              <p:par>
                                <p:cTn id="84" presetID="35" presetClass="emph" presetSubtype="0" repeatCount="10000" fill="hold" grpId="1" nodeType="withEffect">
                                  <p:stCondLst>
                                    <p:cond delay="0"/>
                                  </p:stCondLst>
                                  <p:childTnLst>
                                    <p:anim calcmode="discrete" valueType="str">
                                      <p:cBhvr>
                                        <p:cTn id="85" dur="500" fill="hold"/>
                                        <p:tgtEl>
                                          <p:spTgt spid="216"/>
                                        </p:tgtEl>
                                        <p:attrNameLst>
                                          <p:attrName>style.visibility</p:attrName>
                                        </p:attrNameLst>
                                      </p:cBhvr>
                                      <p:tavLst>
                                        <p:tav tm="0">
                                          <p:val>
                                            <p:strVal val="hidden"/>
                                          </p:val>
                                        </p:tav>
                                        <p:tav tm="50000">
                                          <p:val>
                                            <p:strVal val="visible"/>
                                          </p:val>
                                        </p:tav>
                                      </p:tavLst>
                                    </p:anim>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grpId="0" nodeType="clickEffect">
                                  <p:stCondLst>
                                    <p:cond delay="0"/>
                                  </p:stCondLst>
                                  <p:childTnLst>
                                    <p:set>
                                      <p:cBhvr>
                                        <p:cTn id="89" dur="1" fill="hold">
                                          <p:stCondLst>
                                            <p:cond delay="0"/>
                                          </p:stCondLst>
                                        </p:cTn>
                                        <p:tgtEl>
                                          <p:spTgt spid="217"/>
                                        </p:tgtEl>
                                        <p:attrNameLst>
                                          <p:attrName>style.visibility</p:attrName>
                                        </p:attrNameLst>
                                      </p:cBhvr>
                                      <p:to>
                                        <p:strVal val="visible"/>
                                      </p:to>
                                    </p:set>
                                    <p:animEffect transition="in" filter="wipe(down)">
                                      <p:cBhvr>
                                        <p:cTn id="90" dur="500"/>
                                        <p:tgtEl>
                                          <p:spTgt spid="217"/>
                                        </p:tgtEl>
                                      </p:cBhvr>
                                    </p:animEffect>
                                  </p:childTnLst>
                                </p:cTn>
                              </p:par>
                              <p:par>
                                <p:cTn id="91" presetID="1" presetClass="entr" presetSubtype="0" fill="hold" grpId="0" nodeType="withEffect">
                                  <p:stCondLst>
                                    <p:cond delay="0"/>
                                  </p:stCondLst>
                                  <p:childTnLst>
                                    <p:set>
                                      <p:cBhvr>
                                        <p:cTn id="92" dur="1" fill="hold">
                                          <p:stCondLst>
                                            <p:cond delay="0"/>
                                          </p:stCondLst>
                                        </p:cTn>
                                        <p:tgtEl>
                                          <p:spTgt spid="214"/>
                                        </p:tgtEl>
                                        <p:attrNameLst>
                                          <p:attrName>style.visibility</p:attrName>
                                        </p:attrNameLst>
                                      </p:cBhvr>
                                      <p:to>
                                        <p:strVal val="visible"/>
                                      </p:to>
                                    </p:set>
                                  </p:childTnLst>
                                </p:cTn>
                              </p:par>
                              <p:par>
                                <p:cTn id="93" presetID="64" presetClass="path" presetSubtype="0" fill="remove" grpId="1" nodeType="withEffect">
                                  <p:stCondLst>
                                    <p:cond delay="0"/>
                                  </p:stCondLst>
                                  <p:childTnLst>
                                    <p:animMotion origin="layout" path="M -1.66667E-6 -4.81481E-6 L 0.56198 0.42408 " pathEditMode="relative" rAng="0" ptsTypes="AA">
                                      <p:cBhvr>
                                        <p:cTn id="94" dur="500" spd="-100000" fill="hold"/>
                                        <p:tgtEl>
                                          <p:spTgt spid="214"/>
                                        </p:tgtEl>
                                        <p:attrNameLst>
                                          <p:attrName>ppt_x</p:attrName>
                                          <p:attrName>ppt_y</p:attrName>
                                        </p:attrNameLst>
                                      </p:cBhvr>
                                      <p:rCtr x="28090" y="21204"/>
                                    </p:animMotion>
                                  </p:childTnLst>
                                </p:cTn>
                              </p:par>
                              <p:par>
                                <p:cTn id="95" presetID="1" presetClass="entr" presetSubtype="0" fill="hold" grpId="0" nodeType="withEffect">
                                  <p:stCondLst>
                                    <p:cond delay="0"/>
                                  </p:stCondLst>
                                  <p:childTnLst>
                                    <p:set>
                                      <p:cBhvr>
                                        <p:cTn id="96" dur="1" fill="hold">
                                          <p:stCondLst>
                                            <p:cond delay="0"/>
                                          </p:stCondLst>
                                        </p:cTn>
                                        <p:tgtEl>
                                          <p:spTgt spid="215"/>
                                        </p:tgtEl>
                                        <p:attrNameLst>
                                          <p:attrName>style.visibility</p:attrName>
                                        </p:attrNameLst>
                                      </p:cBhvr>
                                      <p:to>
                                        <p:strVal val="visible"/>
                                      </p:to>
                                    </p:set>
                                  </p:childTnLst>
                                </p:cTn>
                              </p:par>
                              <p:par>
                                <p:cTn id="97" presetID="64" presetClass="path" presetSubtype="0" fill="remove" grpId="1" nodeType="withEffect">
                                  <p:stCondLst>
                                    <p:cond delay="0"/>
                                  </p:stCondLst>
                                  <p:childTnLst>
                                    <p:animMotion origin="layout" path="M 8.33333E-7 3.7037E-6 L 0.80156 0.41412 " pathEditMode="relative" rAng="0" ptsTypes="AA">
                                      <p:cBhvr>
                                        <p:cTn id="98" dur="500" spd="-100000" fill="hold"/>
                                        <p:tgtEl>
                                          <p:spTgt spid="215"/>
                                        </p:tgtEl>
                                        <p:attrNameLst>
                                          <p:attrName>ppt_x</p:attrName>
                                          <p:attrName>ppt_y</p:attrName>
                                        </p:attrNameLst>
                                      </p:cBhvr>
                                      <p:rCtr x="40069" y="20694"/>
                                    </p:animMotion>
                                  </p:childTnLst>
                                </p:cTn>
                              </p:par>
                            </p:childTnLst>
                          </p:cTn>
                        </p:par>
                        <p:par>
                          <p:cTn id="99" fill="hold">
                            <p:stCondLst>
                              <p:cond delay="500"/>
                            </p:stCondLst>
                            <p:childTnLst>
                              <p:par>
                                <p:cTn id="100" presetID="1" presetClass="entr" presetSubtype="0" fill="hold" grpId="0" nodeType="afterEffect">
                                  <p:stCondLst>
                                    <p:cond delay="0"/>
                                  </p:stCondLst>
                                  <p:childTnLst>
                                    <p:set>
                                      <p:cBhvr>
                                        <p:cTn id="101" dur="1" fill="hold">
                                          <p:stCondLst>
                                            <p:cond delay="0"/>
                                          </p:stCondLst>
                                        </p:cTn>
                                        <p:tgtEl>
                                          <p:spTgt spid="122"/>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89"/>
                                        </p:tgtEl>
                                        <p:attrNameLst>
                                          <p:attrName>style.visibility</p:attrName>
                                        </p:attrNameLst>
                                      </p:cBhvr>
                                      <p:to>
                                        <p:strVal val="visible"/>
                                      </p:to>
                                    </p:set>
                                  </p:childTnLst>
                                </p:cTn>
                              </p:par>
                              <p:par>
                                <p:cTn id="106" presetID="35" presetClass="emph" presetSubtype="0" repeatCount="10000" fill="hold" grpId="1" nodeType="withEffect">
                                  <p:stCondLst>
                                    <p:cond delay="0"/>
                                  </p:stCondLst>
                                  <p:childTnLst>
                                    <p:anim calcmode="discrete" valueType="str">
                                      <p:cBhvr>
                                        <p:cTn id="107" dur="500" fill="hold"/>
                                        <p:tgtEl>
                                          <p:spTgt spid="189"/>
                                        </p:tgtEl>
                                        <p:attrNameLst>
                                          <p:attrName>style.visibility</p:attrName>
                                        </p:attrNameLst>
                                      </p:cBhvr>
                                      <p:tavLst>
                                        <p:tav tm="0">
                                          <p:val>
                                            <p:strVal val="hidden"/>
                                          </p:val>
                                        </p:tav>
                                        <p:tav tm="50000">
                                          <p:val>
                                            <p:strVal val="visible"/>
                                          </p:val>
                                        </p:tav>
                                      </p:tavLst>
                                    </p:anim>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190"/>
                                        </p:tgtEl>
                                        <p:attrNameLst>
                                          <p:attrName>style.visibility</p:attrName>
                                        </p:attrNameLst>
                                      </p:cBhvr>
                                      <p:to>
                                        <p:strVal val="visible"/>
                                      </p:to>
                                    </p:set>
                                    <p:animEffect transition="in" filter="wipe(down)">
                                      <p:cBhvr>
                                        <p:cTn id="112" dur="500"/>
                                        <p:tgtEl>
                                          <p:spTgt spid="190"/>
                                        </p:tgtEl>
                                      </p:cBhvr>
                                    </p:animEffect>
                                  </p:childTnLst>
                                </p:cTn>
                              </p:par>
                              <p:par>
                                <p:cTn id="113" presetID="1" presetClass="entr" presetSubtype="0" fill="hold" grpId="0" nodeType="withEffect">
                                  <p:stCondLst>
                                    <p:cond delay="0"/>
                                  </p:stCondLst>
                                  <p:childTnLst>
                                    <p:set>
                                      <p:cBhvr>
                                        <p:cTn id="114" dur="1" fill="hold">
                                          <p:stCondLst>
                                            <p:cond delay="0"/>
                                          </p:stCondLst>
                                        </p:cTn>
                                        <p:tgtEl>
                                          <p:spTgt spid="317573"/>
                                        </p:tgtEl>
                                        <p:attrNameLst>
                                          <p:attrName>style.visibility</p:attrName>
                                        </p:attrNameLst>
                                      </p:cBhvr>
                                      <p:to>
                                        <p:strVal val="visible"/>
                                      </p:to>
                                    </p:set>
                                  </p:childTnLst>
                                </p:cTn>
                              </p:par>
                              <p:par>
                                <p:cTn id="115" presetID="64" presetClass="path" presetSubtype="0" fill="remove" grpId="1" nodeType="withEffect">
                                  <p:stCondLst>
                                    <p:cond delay="0"/>
                                  </p:stCondLst>
                                  <p:childTnLst>
                                    <p:animMotion origin="layout" path="M 2.77556E-17 3.7037E-7 L 0.55191 0.37731 " pathEditMode="relative" rAng="0" ptsTypes="AA">
                                      <p:cBhvr>
                                        <p:cTn id="116" dur="500" spd="-100000" fill="hold"/>
                                        <p:tgtEl>
                                          <p:spTgt spid="317573"/>
                                        </p:tgtEl>
                                        <p:attrNameLst>
                                          <p:attrName>ppt_x</p:attrName>
                                          <p:attrName>ppt_y</p:attrName>
                                        </p:attrNameLst>
                                      </p:cBhvr>
                                      <p:rCtr x="27587" y="18866"/>
                                    </p:animMotion>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752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317562"/>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191"/>
                                        </p:tgtEl>
                                        <p:attrNameLst>
                                          <p:attrName>style.visibility</p:attrName>
                                        </p:attrNameLst>
                                      </p:cBhvr>
                                      <p:to>
                                        <p:strVal val="visible"/>
                                      </p:to>
                                    </p:set>
                                  </p:childTnLst>
                                </p:cTn>
                              </p:par>
                              <p:par>
                                <p:cTn id="129" presetID="35" presetClass="emph" presetSubtype="0" repeatCount="10000" fill="hold" grpId="1" nodeType="withEffect">
                                  <p:stCondLst>
                                    <p:cond delay="0"/>
                                  </p:stCondLst>
                                  <p:childTnLst>
                                    <p:anim calcmode="discrete" valueType="str">
                                      <p:cBhvr>
                                        <p:cTn id="130" dur="500" fill="hold"/>
                                        <p:tgtEl>
                                          <p:spTgt spid="191"/>
                                        </p:tgtEl>
                                        <p:attrNameLst>
                                          <p:attrName>style.visibility</p:attrName>
                                        </p:attrNameLst>
                                      </p:cBhvr>
                                      <p:tavLst>
                                        <p:tav tm="0">
                                          <p:val>
                                            <p:strVal val="hidden"/>
                                          </p:val>
                                        </p:tav>
                                        <p:tav tm="50000">
                                          <p:val>
                                            <p:strVal val="visible"/>
                                          </p:val>
                                        </p:tav>
                                      </p:tavLst>
                                    </p:anim>
                                  </p:childTnLst>
                                </p:cTn>
                              </p:par>
                              <p:par>
                                <p:cTn id="131" presetID="1" presetClass="entr" presetSubtype="0" fill="hold" grpId="0" nodeType="withEffect">
                                  <p:stCondLst>
                                    <p:cond delay="0"/>
                                  </p:stCondLst>
                                  <p:childTnLst>
                                    <p:set>
                                      <p:cBhvr>
                                        <p:cTn id="132" dur="1" fill="hold">
                                          <p:stCondLst>
                                            <p:cond delay="0"/>
                                          </p:stCondLst>
                                        </p:cTn>
                                        <p:tgtEl>
                                          <p:spTgt spid="193"/>
                                        </p:tgtEl>
                                        <p:attrNameLst>
                                          <p:attrName>style.visibility</p:attrName>
                                        </p:attrNameLst>
                                      </p:cBhvr>
                                      <p:to>
                                        <p:strVal val="visible"/>
                                      </p:to>
                                    </p:set>
                                  </p:childTnLst>
                                </p:cTn>
                              </p:par>
                              <p:par>
                                <p:cTn id="133" presetID="35" presetClass="emph" presetSubtype="0" repeatCount="10000" fill="hold" grpId="1" nodeType="withEffect">
                                  <p:stCondLst>
                                    <p:cond delay="0"/>
                                  </p:stCondLst>
                                  <p:childTnLst>
                                    <p:anim calcmode="discrete" valueType="str">
                                      <p:cBhvr>
                                        <p:cTn id="134" dur="500" fill="hold"/>
                                        <p:tgtEl>
                                          <p:spTgt spid="193"/>
                                        </p:tgtEl>
                                        <p:attrNameLst>
                                          <p:attrName>style.visibility</p:attrName>
                                        </p:attrNameLst>
                                      </p:cBhvr>
                                      <p:tavLst>
                                        <p:tav tm="0">
                                          <p:val>
                                            <p:strVal val="hidden"/>
                                          </p:val>
                                        </p:tav>
                                        <p:tav tm="50000">
                                          <p:val>
                                            <p:strVal val="visible"/>
                                          </p:val>
                                        </p:tav>
                                      </p:tavLst>
                                    </p:anim>
                                  </p:childTnLst>
                                </p:cTn>
                              </p:par>
                            </p:childTnLst>
                          </p:cTn>
                        </p:par>
                      </p:childTnLst>
                    </p:cTn>
                  </p:par>
                  <p:par>
                    <p:cTn id="135" fill="hold">
                      <p:stCondLst>
                        <p:cond delay="indefinite"/>
                      </p:stCondLst>
                      <p:childTnLst>
                        <p:par>
                          <p:cTn id="136" fill="hold">
                            <p:stCondLst>
                              <p:cond delay="0"/>
                            </p:stCondLst>
                            <p:childTnLst>
                              <p:par>
                                <p:cTn id="137" presetID="22" presetClass="entr" presetSubtype="1" fill="hold" grpId="0" nodeType="clickEffect">
                                  <p:stCondLst>
                                    <p:cond delay="0"/>
                                  </p:stCondLst>
                                  <p:childTnLst>
                                    <p:set>
                                      <p:cBhvr>
                                        <p:cTn id="138" dur="1" fill="hold">
                                          <p:stCondLst>
                                            <p:cond delay="0"/>
                                          </p:stCondLst>
                                        </p:cTn>
                                        <p:tgtEl>
                                          <p:spTgt spid="192"/>
                                        </p:tgtEl>
                                        <p:attrNameLst>
                                          <p:attrName>style.visibility</p:attrName>
                                        </p:attrNameLst>
                                      </p:cBhvr>
                                      <p:to>
                                        <p:strVal val="visible"/>
                                      </p:to>
                                    </p:set>
                                    <p:animEffect transition="in" filter="wipe(up)">
                                      <p:cBhvr>
                                        <p:cTn id="139" dur="500"/>
                                        <p:tgtEl>
                                          <p:spTgt spid="192"/>
                                        </p:tgtEl>
                                      </p:cBhvr>
                                    </p:animEffect>
                                  </p:childTnLst>
                                </p:cTn>
                              </p:par>
                              <p:par>
                                <p:cTn id="140" presetID="1" presetClass="entr" presetSubtype="0" fill="hold" nodeType="withEffect">
                                  <p:stCondLst>
                                    <p:cond delay="0"/>
                                  </p:stCondLst>
                                  <p:childTnLst>
                                    <p:set>
                                      <p:cBhvr>
                                        <p:cTn id="141" dur="1" fill="hold">
                                          <p:stCondLst>
                                            <p:cond delay="0"/>
                                          </p:stCondLst>
                                        </p:cTn>
                                        <p:tgtEl>
                                          <p:spTgt spid="197"/>
                                        </p:tgtEl>
                                        <p:attrNameLst>
                                          <p:attrName>style.visibility</p:attrName>
                                        </p:attrNameLst>
                                      </p:cBhvr>
                                      <p:to>
                                        <p:strVal val="visible"/>
                                      </p:to>
                                    </p:set>
                                  </p:childTnLst>
                                </p:cTn>
                              </p:par>
                              <p:par>
                                <p:cTn id="142" presetID="64" presetClass="path" presetSubtype="0" fill="remove" nodeType="withEffect">
                                  <p:stCondLst>
                                    <p:cond delay="0"/>
                                  </p:stCondLst>
                                  <p:childTnLst>
                                    <p:animMotion origin="layout" path="M -0.00226 -0.00486 L 0.2283 -0.35925 " pathEditMode="relative" rAng="0" ptsTypes="AA">
                                      <p:cBhvr>
                                        <p:cTn id="143" dur="500" spd="-100000" fill="hold"/>
                                        <p:tgtEl>
                                          <p:spTgt spid="197"/>
                                        </p:tgtEl>
                                        <p:attrNameLst>
                                          <p:attrName>ppt_x</p:attrName>
                                          <p:attrName>ppt_y</p:attrName>
                                        </p:attrNameLst>
                                      </p:cBhvr>
                                      <p:rCtr x="11528" y="-17731"/>
                                    </p:animMotion>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grpId="0" nodeType="clickEffect">
                                  <p:stCondLst>
                                    <p:cond delay="0"/>
                                  </p:stCondLst>
                                  <p:childTnLst>
                                    <p:set>
                                      <p:cBhvr>
                                        <p:cTn id="147" dur="1" fill="hold">
                                          <p:stCondLst>
                                            <p:cond delay="0"/>
                                          </p:stCondLst>
                                        </p:cTn>
                                        <p:tgtEl>
                                          <p:spTgt spid="194"/>
                                        </p:tgtEl>
                                        <p:attrNameLst>
                                          <p:attrName>style.visibility</p:attrName>
                                        </p:attrNameLst>
                                      </p:cBhvr>
                                      <p:to>
                                        <p:strVal val="visible"/>
                                      </p:to>
                                    </p:set>
                                    <p:animEffect transition="in" filter="wipe(up)">
                                      <p:cBhvr>
                                        <p:cTn id="148" dur="500"/>
                                        <p:tgtEl>
                                          <p:spTgt spid="194"/>
                                        </p:tgtEl>
                                      </p:cBhvr>
                                    </p:animEffect>
                                  </p:childTnLst>
                                </p:cTn>
                              </p:par>
                              <p:par>
                                <p:cTn id="149" presetID="1" presetClass="entr" presetSubtype="0" fill="hold" nodeType="withEffect">
                                  <p:stCondLst>
                                    <p:cond delay="0"/>
                                  </p:stCondLst>
                                  <p:childTnLst>
                                    <p:set>
                                      <p:cBhvr>
                                        <p:cTn id="150" dur="1" fill="hold">
                                          <p:stCondLst>
                                            <p:cond delay="0"/>
                                          </p:stCondLst>
                                        </p:cTn>
                                        <p:tgtEl>
                                          <p:spTgt spid="198"/>
                                        </p:tgtEl>
                                        <p:attrNameLst>
                                          <p:attrName>style.visibility</p:attrName>
                                        </p:attrNameLst>
                                      </p:cBhvr>
                                      <p:to>
                                        <p:strVal val="visible"/>
                                      </p:to>
                                    </p:set>
                                  </p:childTnLst>
                                </p:cTn>
                              </p:par>
                              <p:par>
                                <p:cTn id="151" presetID="64" presetClass="path" presetSubtype="0" fill="remove" nodeType="withEffect">
                                  <p:stCondLst>
                                    <p:cond delay="0"/>
                                  </p:stCondLst>
                                  <p:childTnLst>
                                    <p:animMotion origin="layout" path="M -5.55556E-7 4.81481E-6 L 0.31736 -0.29538 " pathEditMode="relative" rAng="0" ptsTypes="AA">
                                      <p:cBhvr>
                                        <p:cTn id="152" dur="500" spd="-100000" fill="hold"/>
                                        <p:tgtEl>
                                          <p:spTgt spid="198"/>
                                        </p:tgtEl>
                                        <p:attrNameLst>
                                          <p:attrName>ppt_x</p:attrName>
                                          <p:attrName>ppt_y</p:attrName>
                                        </p:attrNameLst>
                                      </p:cBhvr>
                                      <p:rCtr x="15868" y="-14769"/>
                                    </p:animMotion>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nodeType="clickEffect">
                                  <p:stCondLst>
                                    <p:cond delay="0"/>
                                  </p:stCondLst>
                                  <p:childTnLst>
                                    <p:set>
                                      <p:cBhvr>
                                        <p:cTn id="156" dur="1" fill="hold">
                                          <p:stCondLst>
                                            <p:cond delay="0"/>
                                          </p:stCondLst>
                                        </p:cTn>
                                        <p:tgtEl>
                                          <p:spTgt spid="199"/>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xit" presetSubtype="0" fill="hold" grpId="2" nodeType="clickEffect">
                                  <p:stCondLst>
                                    <p:cond delay="0"/>
                                  </p:stCondLst>
                                  <p:childTnLst>
                                    <p:set>
                                      <p:cBhvr>
                                        <p:cTn id="160" dur="1" fill="hold">
                                          <p:stCondLst>
                                            <p:cond delay="0"/>
                                          </p:stCondLst>
                                        </p:cTn>
                                        <p:tgtEl>
                                          <p:spTgt spid="189"/>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190"/>
                                        </p:tgtEl>
                                        <p:attrNameLst>
                                          <p:attrName>style.visibility</p:attrName>
                                        </p:attrNameLst>
                                      </p:cBhvr>
                                      <p:to>
                                        <p:strVal val="hidden"/>
                                      </p:to>
                                    </p:set>
                                  </p:childTnLst>
                                </p:cTn>
                              </p:par>
                              <p:par>
                                <p:cTn id="163" presetID="1" presetClass="exit" presetSubtype="0" fill="hold" grpId="2" nodeType="withEffect">
                                  <p:stCondLst>
                                    <p:cond delay="0"/>
                                  </p:stCondLst>
                                  <p:childTnLst>
                                    <p:set>
                                      <p:cBhvr>
                                        <p:cTn id="164" dur="1" fill="hold">
                                          <p:stCondLst>
                                            <p:cond delay="0"/>
                                          </p:stCondLst>
                                        </p:cTn>
                                        <p:tgtEl>
                                          <p:spTgt spid="191"/>
                                        </p:tgtEl>
                                        <p:attrNameLst>
                                          <p:attrName>style.visibility</p:attrName>
                                        </p:attrNameLst>
                                      </p:cBhvr>
                                      <p:to>
                                        <p:strVal val="hidden"/>
                                      </p:to>
                                    </p:set>
                                  </p:childTnLst>
                                </p:cTn>
                              </p:par>
                              <p:par>
                                <p:cTn id="165" presetID="1" presetClass="exit" presetSubtype="0" fill="hold" grpId="1" nodeType="withEffect">
                                  <p:stCondLst>
                                    <p:cond delay="0"/>
                                  </p:stCondLst>
                                  <p:childTnLst>
                                    <p:set>
                                      <p:cBhvr>
                                        <p:cTn id="166" dur="1" fill="hold">
                                          <p:stCondLst>
                                            <p:cond delay="0"/>
                                          </p:stCondLst>
                                        </p:cTn>
                                        <p:tgtEl>
                                          <p:spTgt spid="192"/>
                                        </p:tgtEl>
                                        <p:attrNameLst>
                                          <p:attrName>style.visibility</p:attrName>
                                        </p:attrNameLst>
                                      </p:cBhvr>
                                      <p:to>
                                        <p:strVal val="hidden"/>
                                      </p:to>
                                    </p:set>
                                  </p:childTnLst>
                                </p:cTn>
                              </p:par>
                              <p:par>
                                <p:cTn id="167" presetID="1" presetClass="exit" presetSubtype="0" fill="hold" grpId="2" nodeType="withEffect">
                                  <p:stCondLst>
                                    <p:cond delay="0"/>
                                  </p:stCondLst>
                                  <p:childTnLst>
                                    <p:set>
                                      <p:cBhvr>
                                        <p:cTn id="168" dur="1" fill="hold">
                                          <p:stCondLst>
                                            <p:cond delay="0"/>
                                          </p:stCondLst>
                                        </p:cTn>
                                        <p:tgtEl>
                                          <p:spTgt spid="193"/>
                                        </p:tgtEl>
                                        <p:attrNameLst>
                                          <p:attrName>style.visibility</p:attrName>
                                        </p:attrNameLst>
                                      </p:cBhvr>
                                      <p:to>
                                        <p:strVal val="hidden"/>
                                      </p:to>
                                    </p:set>
                                  </p:childTnLst>
                                </p:cTn>
                              </p:par>
                              <p:par>
                                <p:cTn id="169" presetID="1" presetClass="exit" presetSubtype="0" fill="hold" grpId="1" nodeType="withEffect">
                                  <p:stCondLst>
                                    <p:cond delay="0"/>
                                  </p:stCondLst>
                                  <p:childTnLst>
                                    <p:set>
                                      <p:cBhvr>
                                        <p:cTn id="170" dur="1" fill="hold">
                                          <p:stCondLst>
                                            <p:cond delay="0"/>
                                          </p:stCondLst>
                                        </p:cTn>
                                        <p:tgtEl>
                                          <p:spTgt spid="194"/>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200"/>
                                        </p:tgtEl>
                                        <p:attrNameLst>
                                          <p:attrName>style.visibility</p:attrName>
                                        </p:attrNameLst>
                                      </p:cBhvr>
                                      <p:to>
                                        <p:strVal val="visible"/>
                                      </p:to>
                                    </p:set>
                                  </p:childTnLst>
                                </p:cTn>
                              </p:par>
                              <p:par>
                                <p:cTn id="175" presetID="35" presetClass="emph" presetSubtype="0" repeatCount="10000" fill="hold" grpId="1" nodeType="withEffect">
                                  <p:stCondLst>
                                    <p:cond delay="0"/>
                                  </p:stCondLst>
                                  <p:childTnLst>
                                    <p:anim calcmode="discrete" valueType="str">
                                      <p:cBhvr>
                                        <p:cTn id="176" dur="500" fill="hold"/>
                                        <p:tgtEl>
                                          <p:spTgt spid="200"/>
                                        </p:tgtEl>
                                        <p:attrNameLst>
                                          <p:attrName>style.visibility</p:attrName>
                                        </p:attrNameLst>
                                      </p:cBhvr>
                                      <p:tavLst>
                                        <p:tav tm="0">
                                          <p:val>
                                            <p:strVal val="hidden"/>
                                          </p:val>
                                        </p:tav>
                                        <p:tav tm="50000">
                                          <p:val>
                                            <p:strVal val="visible"/>
                                          </p:val>
                                        </p:tav>
                                      </p:tavLst>
                                    </p:anim>
                                  </p:childTnLst>
                                </p:cTn>
                              </p:par>
                            </p:childTnLst>
                          </p:cTn>
                        </p:par>
                      </p:childTnLst>
                    </p:cTn>
                  </p:par>
                  <p:par>
                    <p:cTn id="177" fill="hold">
                      <p:stCondLst>
                        <p:cond delay="indefinite"/>
                      </p:stCondLst>
                      <p:childTnLst>
                        <p:par>
                          <p:cTn id="178" fill="hold">
                            <p:stCondLst>
                              <p:cond delay="0"/>
                            </p:stCondLst>
                            <p:childTnLst>
                              <p:par>
                                <p:cTn id="179" presetID="22" presetClass="entr" presetSubtype="4" fill="hold" grpId="0" nodeType="clickEffect">
                                  <p:stCondLst>
                                    <p:cond delay="0"/>
                                  </p:stCondLst>
                                  <p:childTnLst>
                                    <p:set>
                                      <p:cBhvr>
                                        <p:cTn id="180" dur="1" fill="hold">
                                          <p:stCondLst>
                                            <p:cond delay="0"/>
                                          </p:stCondLst>
                                        </p:cTn>
                                        <p:tgtEl>
                                          <p:spTgt spid="201"/>
                                        </p:tgtEl>
                                        <p:attrNameLst>
                                          <p:attrName>style.visibility</p:attrName>
                                        </p:attrNameLst>
                                      </p:cBhvr>
                                      <p:to>
                                        <p:strVal val="visible"/>
                                      </p:to>
                                    </p:set>
                                    <p:animEffect transition="in" filter="wipe(down)">
                                      <p:cBhvr>
                                        <p:cTn id="181" dur="500"/>
                                        <p:tgtEl>
                                          <p:spTgt spid="201"/>
                                        </p:tgtEl>
                                      </p:cBhvr>
                                    </p:animEffect>
                                  </p:childTnLst>
                                </p:cTn>
                              </p:par>
                            </p:childTnLst>
                          </p:cTn>
                        </p:par>
                      </p:childTnLst>
                    </p:cTn>
                  </p:par>
                  <p:par>
                    <p:cTn id="182" fill="hold">
                      <p:stCondLst>
                        <p:cond delay="indefinite"/>
                      </p:stCondLst>
                      <p:childTnLst>
                        <p:par>
                          <p:cTn id="183" fill="hold">
                            <p:stCondLst>
                              <p:cond delay="0"/>
                            </p:stCondLst>
                            <p:childTnLst>
                              <p:par>
                                <p:cTn id="184" presetID="1" presetClass="entr" presetSubtype="0" fill="hold" nodeType="clickEffect">
                                  <p:stCondLst>
                                    <p:cond delay="0"/>
                                  </p:stCondLst>
                                  <p:childTnLst>
                                    <p:set>
                                      <p:cBhvr>
                                        <p:cTn id="185" dur="1" fill="hold">
                                          <p:stCondLst>
                                            <p:cond delay="0"/>
                                          </p:stCondLst>
                                        </p:cTn>
                                        <p:tgtEl>
                                          <p:spTgt spid="317532"/>
                                        </p:tgtEl>
                                        <p:attrNameLst>
                                          <p:attrName>style.visibility</p:attrName>
                                        </p:attrNameLst>
                                      </p:cBhvr>
                                      <p:to>
                                        <p:strVal val="visible"/>
                                      </p:to>
                                    </p:set>
                                  </p:childTnLst>
                                </p:cTn>
                              </p:par>
                              <p:par>
                                <p:cTn id="186" presetID="1" presetClass="entr" presetSubtype="0" fill="hold" grpId="0" nodeType="withEffect">
                                  <p:stCondLst>
                                    <p:cond delay="0"/>
                                  </p:stCondLst>
                                  <p:childTnLst>
                                    <p:set>
                                      <p:cBhvr>
                                        <p:cTn id="187" dur="1" fill="hold">
                                          <p:stCondLst>
                                            <p:cond delay="0"/>
                                          </p:stCondLst>
                                        </p:cTn>
                                        <p:tgtEl>
                                          <p:spTgt spid="317528"/>
                                        </p:tgtEl>
                                        <p:attrNameLst>
                                          <p:attrName>style.visibility</p:attrName>
                                        </p:attrNameLst>
                                      </p:cBhvr>
                                      <p:to>
                                        <p:strVal val="visible"/>
                                      </p:to>
                                    </p:set>
                                  </p:childTnLst>
                                </p:cTn>
                              </p:par>
                              <p:par>
                                <p:cTn id="188" presetID="1" presetClass="entr" presetSubtype="0" fill="hold" grpId="0" nodeType="withEffect">
                                  <p:stCondLst>
                                    <p:cond delay="0"/>
                                  </p:stCondLst>
                                  <p:childTnLst>
                                    <p:set>
                                      <p:cBhvr>
                                        <p:cTn id="189" dur="1" fill="hold">
                                          <p:stCondLst>
                                            <p:cond delay="0"/>
                                          </p:stCondLst>
                                        </p:cTn>
                                        <p:tgtEl>
                                          <p:spTgt spid="317572"/>
                                        </p:tgtEl>
                                        <p:attrNameLst>
                                          <p:attrName>style.visibility</p:attrName>
                                        </p:attrNameLst>
                                      </p:cBhvr>
                                      <p:to>
                                        <p:strVal val="visible"/>
                                      </p:to>
                                    </p:se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317529"/>
                                        </p:tgtEl>
                                        <p:attrNameLst>
                                          <p:attrName>style.visibility</p:attrName>
                                        </p:attrNameLst>
                                      </p:cBhvr>
                                      <p:to>
                                        <p:strVal val="visible"/>
                                      </p:to>
                                    </p:set>
                                  </p:childTnLst>
                                </p:cTn>
                              </p:par>
                              <p:par>
                                <p:cTn id="194" presetID="1" presetClass="entr" presetSubtype="0" fill="hold" grpId="0" nodeType="withEffect">
                                  <p:stCondLst>
                                    <p:cond delay="0"/>
                                  </p:stCondLst>
                                  <p:childTnLst>
                                    <p:set>
                                      <p:cBhvr>
                                        <p:cTn id="195" dur="1" fill="hold">
                                          <p:stCondLst>
                                            <p:cond delay="0"/>
                                          </p:stCondLst>
                                        </p:cTn>
                                        <p:tgtEl>
                                          <p:spTgt spid="317533"/>
                                        </p:tgtEl>
                                        <p:attrNameLst>
                                          <p:attrName>style.visibility</p:attrName>
                                        </p:attrNameLst>
                                      </p:cBhvr>
                                      <p:to>
                                        <p:strVal val="visible"/>
                                      </p:to>
                                    </p:set>
                                  </p:childTnLst>
                                </p:cTn>
                              </p:par>
                              <p:par>
                                <p:cTn id="196" presetID="1" presetClass="entr" presetSubtype="0" fill="hold" grpId="5" nodeType="withEffect">
                                  <p:stCondLst>
                                    <p:cond delay="0"/>
                                  </p:stCondLst>
                                  <p:childTnLst>
                                    <p:set>
                                      <p:cBhvr>
                                        <p:cTn id="197" dur="1" fill="hold">
                                          <p:stCondLst>
                                            <p:cond delay="0"/>
                                          </p:stCondLst>
                                        </p:cTn>
                                        <p:tgtEl>
                                          <p:spTgt spid="211"/>
                                        </p:tgtEl>
                                        <p:attrNameLst>
                                          <p:attrName>style.visibility</p:attrName>
                                        </p:attrNameLst>
                                      </p:cBhvr>
                                      <p:to>
                                        <p:strVal val="visible"/>
                                      </p:to>
                                    </p:set>
                                  </p:childTnLst>
                                </p:cTn>
                              </p:par>
                              <p:par>
                                <p:cTn id="198" presetID="1" presetClass="exit" presetSubtype="0" fill="hold" grpId="3" nodeType="withEffect">
                                  <p:stCondLst>
                                    <p:cond delay="0"/>
                                  </p:stCondLst>
                                  <p:childTnLst>
                                    <p:set>
                                      <p:cBhvr>
                                        <p:cTn id="199" dur="1" fill="hold">
                                          <p:stCondLst>
                                            <p:cond delay="0"/>
                                          </p:stCondLst>
                                        </p:cTn>
                                        <p:tgtEl>
                                          <p:spTgt spid="211"/>
                                        </p:tgtEl>
                                        <p:attrNameLst>
                                          <p:attrName>style.visibility</p:attrName>
                                        </p:attrNameLst>
                                      </p:cBhvr>
                                      <p:to>
                                        <p:strVal val="hidden"/>
                                      </p:to>
                                    </p:set>
                                  </p:childTnLst>
                                </p:cTn>
                              </p:par>
                              <p:par>
                                <p:cTn id="200" presetID="6" presetClass="emph" presetSubtype="0" fill="hold" grpId="1" nodeType="withEffect">
                                  <p:stCondLst>
                                    <p:cond delay="0"/>
                                  </p:stCondLst>
                                  <p:childTnLst>
                                    <p:animScale>
                                      <p:cBhvr>
                                        <p:cTn id="201" dur="100" fill="hold"/>
                                        <p:tgtEl>
                                          <p:spTgt spid="211"/>
                                        </p:tgtEl>
                                      </p:cBhvr>
                                      <p:by x="25000" y="25000"/>
                                    </p:animScale>
                                  </p:childTnLst>
                                </p:cTn>
                              </p:par>
                            </p:childTnLst>
                          </p:cTn>
                        </p:par>
                      </p:childTnLst>
                    </p:cTn>
                  </p:par>
                  <p:par>
                    <p:cTn id="202" fill="hold">
                      <p:stCondLst>
                        <p:cond delay="indefinite"/>
                      </p:stCondLst>
                      <p:childTnLst>
                        <p:par>
                          <p:cTn id="203" fill="hold">
                            <p:stCondLst>
                              <p:cond delay="0"/>
                            </p:stCondLst>
                            <p:childTnLst>
                              <p:par>
                                <p:cTn id="204" presetID="1" presetClass="entr" presetSubtype="0" fill="hold" grpId="0" nodeType="clickEffect">
                                  <p:stCondLst>
                                    <p:cond delay="0"/>
                                  </p:stCondLst>
                                  <p:childTnLst>
                                    <p:set>
                                      <p:cBhvr>
                                        <p:cTn id="205" dur="1" fill="hold">
                                          <p:stCondLst>
                                            <p:cond delay="0"/>
                                          </p:stCondLst>
                                        </p:cTn>
                                        <p:tgtEl>
                                          <p:spTgt spid="211"/>
                                        </p:tgtEl>
                                        <p:attrNameLst>
                                          <p:attrName>style.visibility</p:attrName>
                                        </p:attrNameLst>
                                      </p:cBhvr>
                                      <p:to>
                                        <p:strVal val="visible"/>
                                      </p:to>
                                    </p:set>
                                  </p:childTnLst>
                                </p:cTn>
                              </p:par>
                              <p:par>
                                <p:cTn id="206" presetID="63" presetClass="path" presetSubtype="0" fill="hold" grpId="4" nodeType="withEffect">
                                  <p:stCondLst>
                                    <p:cond delay="0"/>
                                  </p:stCondLst>
                                  <p:childTnLst>
                                    <p:animMotion origin="layout" path="M -0.21094 -0.05855 L 2.22222E-6 -3.30248E-6 " pathEditMode="relative" rAng="0" ptsTypes="AA">
                                      <p:cBhvr>
                                        <p:cTn id="207" dur="1000" fill="hold"/>
                                        <p:tgtEl>
                                          <p:spTgt spid="211"/>
                                        </p:tgtEl>
                                        <p:attrNameLst>
                                          <p:attrName>ppt_x</p:attrName>
                                          <p:attrName>ppt_y</p:attrName>
                                        </p:attrNameLst>
                                      </p:cBhvr>
                                      <p:rCtr x="10538" y="2916"/>
                                    </p:animMotion>
                                  </p:childTnLst>
                                </p:cTn>
                              </p:par>
                              <p:par>
                                <p:cTn id="208" presetID="6" presetClass="emph" presetSubtype="0" fill="hold" grpId="2" nodeType="withEffect">
                                  <p:stCondLst>
                                    <p:cond delay="0"/>
                                  </p:stCondLst>
                                  <p:childTnLst>
                                    <p:animScale>
                                      <p:cBhvr>
                                        <p:cTn id="209" dur="1000" fill="hold"/>
                                        <p:tgtEl>
                                          <p:spTgt spid="211"/>
                                        </p:tgtEl>
                                      </p:cBhvr>
                                      <p:by x="400000" y="400000"/>
                                    </p:animScale>
                                  </p:childTnLst>
                                  <p:subTnLst>
                                    <p:set>
                                      <p:cBhvr override="childStyle">
                                        <p:cTn dur="1" fill="hold" display="0" masterRel="sameClick" afterEffect="1">
                                          <p:stCondLst>
                                            <p:cond evt="end" delay="0">
                                              <p:tn val="208"/>
                                            </p:cond>
                                          </p:stCondLst>
                                        </p:cTn>
                                        <p:tgtEl>
                                          <p:spTgt spid="211"/>
                                        </p:tgtEl>
                                        <p:attrNameLst>
                                          <p:attrName>style.visibility</p:attrName>
                                        </p:attrNameLst>
                                      </p:cBhvr>
                                      <p:to>
                                        <p:strVal val="hidden"/>
                                      </p:to>
                                    </p:set>
                                  </p:subTnLst>
                                </p:cTn>
                              </p:par>
                              <p:par>
                                <p:cTn id="210" presetID="1" presetClass="entr" presetSubtype="0" fill="hold" grpId="0" nodeType="withEffect">
                                  <p:stCondLst>
                                    <p:cond delay="0"/>
                                  </p:stCondLst>
                                  <p:childTnLst>
                                    <p:set>
                                      <p:cBhvr>
                                        <p:cTn id="211" dur="1" fill="hold">
                                          <p:stCondLst>
                                            <p:cond delay="0"/>
                                          </p:stCondLst>
                                        </p:cTn>
                                        <p:tgtEl>
                                          <p:spTgt spid="317534"/>
                                        </p:tgtEl>
                                        <p:attrNameLst>
                                          <p:attrName>style.visibility</p:attrName>
                                        </p:attrNameLst>
                                      </p:cBhvr>
                                      <p:to>
                                        <p:strVal val="visible"/>
                                      </p:to>
                                    </p:set>
                                  </p:childTnLst>
                                </p:cTn>
                              </p:par>
                              <p:par>
                                <p:cTn id="212" presetID="22" presetClass="entr" presetSubtype="8" fill="hold" grpId="0" nodeType="withEffect">
                                  <p:stCondLst>
                                    <p:cond delay="0"/>
                                  </p:stCondLst>
                                  <p:childTnLst>
                                    <p:set>
                                      <p:cBhvr>
                                        <p:cTn id="213" dur="1" fill="hold">
                                          <p:stCondLst>
                                            <p:cond delay="0"/>
                                          </p:stCondLst>
                                        </p:cTn>
                                        <p:tgtEl>
                                          <p:spTgt spid="212"/>
                                        </p:tgtEl>
                                        <p:attrNameLst>
                                          <p:attrName>style.visibility</p:attrName>
                                        </p:attrNameLst>
                                      </p:cBhvr>
                                      <p:to>
                                        <p:strVal val="visible"/>
                                      </p:to>
                                    </p:set>
                                    <p:animEffect transition="in" filter="wipe(left)">
                                      <p:cBhvr>
                                        <p:cTn id="214" dur="1000"/>
                                        <p:tgtEl>
                                          <p:spTgt spid="212"/>
                                        </p:tgtEl>
                                      </p:cBhvr>
                                    </p:animEffect>
                                  </p:childTnLst>
                                </p:cTn>
                              </p:par>
                              <p:par>
                                <p:cTn id="215" presetID="22" presetClass="entr" presetSubtype="8" fill="hold" grpId="0" nodeType="withEffect">
                                  <p:stCondLst>
                                    <p:cond delay="0"/>
                                  </p:stCondLst>
                                  <p:childTnLst>
                                    <p:set>
                                      <p:cBhvr>
                                        <p:cTn id="216" dur="1" fill="hold">
                                          <p:stCondLst>
                                            <p:cond delay="0"/>
                                          </p:stCondLst>
                                        </p:cTn>
                                        <p:tgtEl>
                                          <p:spTgt spid="213"/>
                                        </p:tgtEl>
                                        <p:attrNameLst>
                                          <p:attrName>style.visibility</p:attrName>
                                        </p:attrNameLst>
                                      </p:cBhvr>
                                      <p:to>
                                        <p:strVal val="visible"/>
                                      </p:to>
                                    </p:set>
                                    <p:animEffect transition="in" filter="wipe(left)">
                                      <p:cBhvr>
                                        <p:cTn id="217" dur="1000"/>
                                        <p:tgtEl>
                                          <p:spTgt spid="213"/>
                                        </p:tgtEl>
                                      </p:cBhvr>
                                    </p:animEffect>
                                  </p:childTnLst>
                                </p:cTn>
                              </p:par>
                            </p:childTnLst>
                          </p:cTn>
                        </p:par>
                        <p:par>
                          <p:cTn id="218" fill="hold">
                            <p:stCondLst>
                              <p:cond delay="1000"/>
                            </p:stCondLst>
                            <p:childTnLst>
                              <p:par>
                                <p:cTn id="219" presetID="1" presetClass="entr" presetSubtype="0" fill="hold" grpId="0" nodeType="afterEffect">
                                  <p:stCondLst>
                                    <p:cond delay="0"/>
                                  </p:stCondLst>
                                  <p:childTnLst>
                                    <p:set>
                                      <p:cBhvr>
                                        <p:cTn id="220" dur="1" fill="hold">
                                          <p:stCondLst>
                                            <p:cond delay="0"/>
                                          </p:stCondLst>
                                        </p:cTn>
                                        <p:tgtEl>
                                          <p:spTgt spid="317535"/>
                                        </p:tgtEl>
                                        <p:attrNameLst>
                                          <p:attrName>style.visibility</p:attrName>
                                        </p:attrNameLst>
                                      </p:cBhvr>
                                      <p:to>
                                        <p:strVal val="visible"/>
                                      </p:to>
                                    </p:set>
                                  </p:childTnLst>
                                </p:cTn>
                              </p:par>
                            </p:childTnLst>
                          </p:cTn>
                        </p:par>
                      </p:childTnLst>
                    </p:cTn>
                  </p:par>
                  <p:par>
                    <p:cTn id="221" fill="hold">
                      <p:stCondLst>
                        <p:cond delay="indefinite"/>
                      </p:stCondLst>
                      <p:childTnLst>
                        <p:par>
                          <p:cTn id="222" fill="hold">
                            <p:stCondLst>
                              <p:cond delay="0"/>
                            </p:stCondLst>
                            <p:childTnLst>
                              <p:par>
                                <p:cTn id="223" presetID="1" presetClass="entr" presetSubtype="0" fill="hold" grpId="0" nodeType="clickEffect">
                                  <p:stCondLst>
                                    <p:cond delay="0"/>
                                  </p:stCondLst>
                                  <p:childTnLst>
                                    <p:set>
                                      <p:cBhvr>
                                        <p:cTn id="224" dur="1" fill="hold">
                                          <p:stCondLst>
                                            <p:cond delay="0"/>
                                          </p:stCondLst>
                                        </p:cTn>
                                        <p:tgtEl>
                                          <p:spTgt spid="222"/>
                                        </p:tgtEl>
                                        <p:attrNameLst>
                                          <p:attrName>style.visibility</p:attrName>
                                        </p:attrNameLst>
                                      </p:cBhvr>
                                      <p:to>
                                        <p:strVal val="visible"/>
                                      </p:to>
                                    </p:set>
                                  </p:childTnLst>
                                </p:cTn>
                              </p:par>
                            </p:childTnLst>
                          </p:cTn>
                        </p:par>
                      </p:childTnLst>
                    </p:cTn>
                  </p:par>
                  <p:par>
                    <p:cTn id="225" fill="hold">
                      <p:stCondLst>
                        <p:cond delay="indefinite"/>
                      </p:stCondLst>
                      <p:childTnLst>
                        <p:par>
                          <p:cTn id="226" fill="hold">
                            <p:stCondLst>
                              <p:cond delay="0"/>
                            </p:stCondLst>
                            <p:childTnLst>
                              <p:par>
                                <p:cTn id="227" presetID="1" presetClass="entr" presetSubtype="0" fill="hold" grpId="0" nodeType="clickEffect">
                                  <p:stCondLst>
                                    <p:cond delay="0"/>
                                  </p:stCondLst>
                                  <p:childTnLst>
                                    <p:set>
                                      <p:cBhvr>
                                        <p:cTn id="228" dur="1" fill="hold">
                                          <p:stCondLst>
                                            <p:cond delay="0"/>
                                          </p:stCondLst>
                                        </p:cTn>
                                        <p:tgtEl>
                                          <p:spTgt spid="223"/>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1" presetClass="entr" presetSubtype="0" fill="hold" grpId="0" nodeType="clickEffect">
                                  <p:stCondLst>
                                    <p:cond delay="0"/>
                                  </p:stCondLst>
                                  <p:childTnLst>
                                    <p:set>
                                      <p:cBhvr>
                                        <p:cTn id="232" dur="1" fill="hold">
                                          <p:stCondLst>
                                            <p:cond delay="0"/>
                                          </p:stCondLst>
                                        </p:cTn>
                                        <p:tgtEl>
                                          <p:spTgt spid="224"/>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225"/>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226"/>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227"/>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presetID="1" presetClass="entr" presetSubtype="0" fill="hold" grpId="0" nodeType="clickEffect">
                                  <p:stCondLst>
                                    <p:cond delay="0"/>
                                  </p:stCondLst>
                                  <p:childTnLst>
                                    <p:set>
                                      <p:cBhvr>
                                        <p:cTn id="242" dur="1" fill="hold">
                                          <p:stCondLst>
                                            <p:cond delay="0"/>
                                          </p:stCondLst>
                                        </p:cTn>
                                        <p:tgtEl>
                                          <p:spTgt spid="221"/>
                                        </p:tgtEl>
                                        <p:attrNameLst>
                                          <p:attrName>style.visibility</p:attrName>
                                        </p:attrNameLst>
                                      </p:cBhvr>
                                      <p:to>
                                        <p:strVal val="visible"/>
                                      </p:to>
                                    </p:set>
                                  </p:childTnLst>
                                </p:cTn>
                              </p:par>
                            </p:childTnLst>
                          </p:cTn>
                        </p:par>
                      </p:childTnLst>
                    </p:cTn>
                  </p:par>
                  <p:par>
                    <p:cTn id="243" fill="hold">
                      <p:stCondLst>
                        <p:cond delay="indefinite"/>
                      </p:stCondLst>
                      <p:childTnLst>
                        <p:par>
                          <p:cTn id="244" fill="hold">
                            <p:stCondLst>
                              <p:cond delay="0"/>
                            </p:stCondLst>
                            <p:childTnLst>
                              <p:par>
                                <p:cTn id="245" presetID="22" presetClass="entr" presetSubtype="8" fill="hold" grpId="0" nodeType="clickEffect">
                                  <p:stCondLst>
                                    <p:cond delay="0"/>
                                  </p:stCondLst>
                                  <p:childTnLst>
                                    <p:set>
                                      <p:cBhvr>
                                        <p:cTn id="246" dur="1" fill="hold">
                                          <p:stCondLst>
                                            <p:cond delay="0"/>
                                          </p:stCondLst>
                                        </p:cTn>
                                        <p:tgtEl>
                                          <p:spTgt spid="317583"/>
                                        </p:tgtEl>
                                        <p:attrNameLst>
                                          <p:attrName>style.visibility</p:attrName>
                                        </p:attrNameLst>
                                      </p:cBhvr>
                                      <p:to>
                                        <p:strVal val="visible"/>
                                      </p:to>
                                    </p:set>
                                    <p:animEffect transition="in" filter="wipe(left)">
                                      <p:cBhvr>
                                        <p:cTn id="247" dur="500"/>
                                        <p:tgtEl>
                                          <p:spTgt spid="317583"/>
                                        </p:tgtEl>
                                      </p:cBhvr>
                                    </p:animEffect>
                                  </p:childTnLst>
                                </p:cTn>
                              </p:par>
                            </p:childTnLst>
                          </p:cTn>
                        </p:par>
                      </p:childTnLst>
                    </p:cTn>
                  </p:par>
                  <p:par>
                    <p:cTn id="248" fill="hold">
                      <p:stCondLst>
                        <p:cond delay="indefinite"/>
                      </p:stCondLst>
                      <p:childTnLst>
                        <p:par>
                          <p:cTn id="249" fill="hold">
                            <p:stCondLst>
                              <p:cond delay="0"/>
                            </p:stCondLst>
                            <p:childTnLst>
                              <p:par>
                                <p:cTn id="250" presetID="1" presetClass="entr" presetSubtype="0" fill="hold" nodeType="clickEffect">
                                  <p:stCondLst>
                                    <p:cond delay="0"/>
                                  </p:stCondLst>
                                  <p:childTnLst>
                                    <p:set>
                                      <p:cBhvr>
                                        <p:cTn id="251" dur="1" fill="hold">
                                          <p:stCondLst>
                                            <p:cond delay="0"/>
                                          </p:stCondLst>
                                        </p:cTn>
                                        <p:tgtEl>
                                          <p:spTgt spid="317536"/>
                                        </p:tgtEl>
                                        <p:attrNameLst>
                                          <p:attrName>style.visibility</p:attrName>
                                        </p:attrNameLst>
                                      </p:cBhvr>
                                      <p:to>
                                        <p:strVal val="visible"/>
                                      </p:to>
                                    </p:set>
                                  </p:childTnLst>
                                </p:cTn>
                              </p:par>
                            </p:childTnLst>
                          </p:cTn>
                        </p:par>
                      </p:childTnLst>
                    </p:cTn>
                  </p:par>
                  <p:par>
                    <p:cTn id="252" fill="hold">
                      <p:stCondLst>
                        <p:cond delay="indefinite"/>
                      </p:stCondLst>
                      <p:childTnLst>
                        <p:par>
                          <p:cTn id="253" fill="hold">
                            <p:stCondLst>
                              <p:cond delay="0"/>
                            </p:stCondLst>
                            <p:childTnLst>
                              <p:par>
                                <p:cTn id="254" presetID="1" presetClass="entr" presetSubtype="0" fill="hold" grpId="0" nodeType="clickEffect">
                                  <p:stCondLst>
                                    <p:cond delay="0"/>
                                  </p:stCondLst>
                                  <p:childTnLst>
                                    <p:set>
                                      <p:cBhvr>
                                        <p:cTn id="255" dur="1" fill="hold">
                                          <p:stCondLst>
                                            <p:cond delay="0"/>
                                          </p:stCondLst>
                                        </p:cTn>
                                        <p:tgtEl>
                                          <p:spTgt spid="317543"/>
                                        </p:tgtEl>
                                        <p:attrNameLst>
                                          <p:attrName>style.visibility</p:attrName>
                                        </p:attrNameLst>
                                      </p:cBhvr>
                                      <p:to>
                                        <p:strVal val="visible"/>
                                      </p:to>
                                    </p:set>
                                  </p:childTnLst>
                                </p:cTn>
                              </p:par>
                              <p:par>
                                <p:cTn id="256" presetID="1" presetClass="entr" presetSubtype="0" fill="hold" grpId="0" nodeType="withEffect">
                                  <p:stCondLst>
                                    <p:cond delay="0"/>
                                  </p:stCondLst>
                                  <p:childTnLst>
                                    <p:set>
                                      <p:cBhvr>
                                        <p:cTn id="257" dur="1" fill="hold">
                                          <p:stCondLst>
                                            <p:cond delay="0"/>
                                          </p:stCondLst>
                                        </p:cTn>
                                        <p:tgtEl>
                                          <p:spTgt spid="317544"/>
                                        </p:tgtEl>
                                        <p:attrNameLst>
                                          <p:attrName>style.visibility</p:attrName>
                                        </p:attrNameLst>
                                      </p:cBhvr>
                                      <p:to>
                                        <p:strVal val="visible"/>
                                      </p:to>
                                    </p:set>
                                  </p:childTnLst>
                                </p:cTn>
                              </p:par>
                            </p:childTnLst>
                          </p:cTn>
                        </p:par>
                      </p:childTnLst>
                    </p:cTn>
                  </p:par>
                  <p:par>
                    <p:cTn id="258" fill="hold">
                      <p:stCondLst>
                        <p:cond delay="indefinite"/>
                      </p:stCondLst>
                      <p:childTnLst>
                        <p:par>
                          <p:cTn id="259" fill="hold">
                            <p:stCondLst>
                              <p:cond delay="0"/>
                            </p:stCondLst>
                            <p:childTnLst>
                              <p:par>
                                <p:cTn id="260" presetID="1" presetClass="entr" presetSubtype="0" fill="hold" grpId="0" nodeType="clickEffect">
                                  <p:stCondLst>
                                    <p:cond delay="0"/>
                                  </p:stCondLst>
                                  <p:childTnLst>
                                    <p:set>
                                      <p:cBhvr>
                                        <p:cTn id="261" dur="1" fill="hold">
                                          <p:stCondLst>
                                            <p:cond delay="0"/>
                                          </p:stCondLst>
                                        </p:cTn>
                                        <p:tgtEl>
                                          <p:spTgt spid="317596"/>
                                        </p:tgtEl>
                                        <p:attrNameLst>
                                          <p:attrName>style.visibility</p:attrName>
                                        </p:attrNameLst>
                                      </p:cBhvr>
                                      <p:to>
                                        <p:strVal val="visible"/>
                                      </p:to>
                                    </p:set>
                                  </p:childTnLst>
                                </p:cTn>
                              </p:par>
                              <p:par>
                                <p:cTn id="262" presetID="22" presetClass="entr" presetSubtype="8" fill="hold" grpId="0" nodeType="withEffect">
                                  <p:stCondLst>
                                    <p:cond delay="0"/>
                                  </p:stCondLst>
                                  <p:childTnLst>
                                    <p:set>
                                      <p:cBhvr>
                                        <p:cTn id="263" dur="1" fill="hold">
                                          <p:stCondLst>
                                            <p:cond delay="0"/>
                                          </p:stCondLst>
                                        </p:cTn>
                                        <p:tgtEl>
                                          <p:spTgt spid="317569"/>
                                        </p:tgtEl>
                                        <p:attrNameLst>
                                          <p:attrName>style.visibility</p:attrName>
                                        </p:attrNameLst>
                                      </p:cBhvr>
                                      <p:to>
                                        <p:strVal val="visible"/>
                                      </p:to>
                                    </p:set>
                                    <p:animEffect transition="in" filter="wipe(left)">
                                      <p:cBhvr>
                                        <p:cTn id="264" dur="500"/>
                                        <p:tgtEl>
                                          <p:spTgt spid="317569"/>
                                        </p:tgtEl>
                                      </p:cBhvr>
                                    </p:animEffect>
                                  </p:childTnLst>
                                </p:cTn>
                              </p:par>
                            </p:childTnLst>
                          </p:cTn>
                        </p:par>
                      </p:childTnLst>
                    </p:cTn>
                  </p:par>
                  <p:par>
                    <p:cTn id="265" fill="hold">
                      <p:stCondLst>
                        <p:cond delay="indefinite"/>
                      </p:stCondLst>
                      <p:childTnLst>
                        <p:par>
                          <p:cTn id="266" fill="hold">
                            <p:stCondLst>
                              <p:cond delay="0"/>
                            </p:stCondLst>
                            <p:childTnLst>
                              <p:par>
                                <p:cTn id="267" presetID="1" presetClass="entr" presetSubtype="0" fill="hold" grpId="0" nodeType="clickEffect">
                                  <p:stCondLst>
                                    <p:cond delay="0"/>
                                  </p:stCondLst>
                                  <p:childTnLst>
                                    <p:set>
                                      <p:cBhvr>
                                        <p:cTn id="268" dur="1" fill="hold">
                                          <p:stCondLst>
                                            <p:cond delay="0"/>
                                          </p:stCondLst>
                                        </p:cTn>
                                        <p:tgtEl>
                                          <p:spTgt spid="317576"/>
                                        </p:tgtEl>
                                        <p:attrNameLst>
                                          <p:attrName>style.visibility</p:attrName>
                                        </p:attrNameLst>
                                      </p:cBhvr>
                                      <p:to>
                                        <p:strVal val="visible"/>
                                      </p:to>
                                    </p:set>
                                  </p:childTnLst>
                                </p:cTn>
                              </p:par>
                            </p:childTnLst>
                          </p:cTn>
                        </p:par>
                      </p:childTnLst>
                    </p:cTn>
                  </p:par>
                  <p:par>
                    <p:cTn id="269" fill="hold">
                      <p:stCondLst>
                        <p:cond delay="indefinite"/>
                      </p:stCondLst>
                      <p:childTnLst>
                        <p:par>
                          <p:cTn id="270" fill="hold">
                            <p:stCondLst>
                              <p:cond delay="0"/>
                            </p:stCondLst>
                            <p:childTnLst>
                              <p:par>
                                <p:cTn id="271" presetID="1" presetClass="entr" presetSubtype="0" fill="hold" nodeType="clickEffect">
                                  <p:stCondLst>
                                    <p:cond delay="0"/>
                                  </p:stCondLst>
                                  <p:childTnLst>
                                    <p:set>
                                      <p:cBhvr>
                                        <p:cTn id="272" dur="1" fill="hold">
                                          <p:stCondLst>
                                            <p:cond delay="0"/>
                                          </p:stCondLst>
                                        </p:cTn>
                                        <p:tgtEl>
                                          <p:spTgt spid="317575"/>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nodeType="clickEffect">
                                  <p:stCondLst>
                                    <p:cond delay="0"/>
                                  </p:stCondLst>
                                  <p:childTnLst>
                                    <p:set>
                                      <p:cBhvr>
                                        <p:cTn id="276" dur="1" fill="hold">
                                          <p:stCondLst>
                                            <p:cond delay="0"/>
                                          </p:stCondLst>
                                        </p:cTn>
                                        <p:tgtEl>
                                          <p:spTgt spid="317594"/>
                                        </p:tgtEl>
                                        <p:attrNameLst>
                                          <p:attrName>style.visibility</p:attrName>
                                        </p:attrNameLst>
                                      </p:cBhvr>
                                      <p:to>
                                        <p:strVal val="visible"/>
                                      </p:to>
                                    </p:set>
                                  </p:childTnLst>
                                </p:cTn>
                              </p:par>
                            </p:childTnLst>
                          </p:cTn>
                        </p:par>
                      </p:childTnLst>
                    </p:cTn>
                  </p:par>
                  <p:par>
                    <p:cTn id="277" fill="hold">
                      <p:stCondLst>
                        <p:cond delay="indefinite"/>
                      </p:stCondLst>
                      <p:childTnLst>
                        <p:par>
                          <p:cTn id="278" fill="hold">
                            <p:stCondLst>
                              <p:cond delay="0"/>
                            </p:stCondLst>
                            <p:childTnLst>
                              <p:par>
                                <p:cTn id="279" presetID="1" presetClass="entr" presetSubtype="0" fill="hold" grpId="0" nodeType="clickEffect">
                                  <p:stCondLst>
                                    <p:cond delay="0"/>
                                  </p:stCondLst>
                                  <p:childTnLst>
                                    <p:set>
                                      <p:cBhvr>
                                        <p:cTn id="280" dur="1" fill="hold">
                                          <p:stCondLst>
                                            <p:cond delay="0"/>
                                          </p:stCondLst>
                                        </p:cTn>
                                        <p:tgtEl>
                                          <p:spTgt spid="317563"/>
                                        </p:tgtEl>
                                        <p:attrNameLst>
                                          <p:attrName>style.visibility</p:attrName>
                                        </p:attrNameLst>
                                      </p:cBhvr>
                                      <p:to>
                                        <p:strVal val="visible"/>
                                      </p:to>
                                    </p:set>
                                  </p:childTnLst>
                                </p:cTn>
                              </p:par>
                            </p:childTnLst>
                          </p:cTn>
                        </p:par>
                      </p:childTnLst>
                    </p:cTn>
                  </p:par>
                  <p:par>
                    <p:cTn id="281" fill="hold">
                      <p:stCondLst>
                        <p:cond delay="indefinite"/>
                      </p:stCondLst>
                      <p:childTnLst>
                        <p:par>
                          <p:cTn id="282" fill="hold">
                            <p:stCondLst>
                              <p:cond delay="0"/>
                            </p:stCondLst>
                            <p:childTnLst>
                              <p:par>
                                <p:cTn id="283" presetID="1" presetClass="exit" presetSubtype="0" fill="hold" grpId="2" nodeType="clickEffect">
                                  <p:stCondLst>
                                    <p:cond delay="0"/>
                                  </p:stCondLst>
                                  <p:childTnLst>
                                    <p:set>
                                      <p:cBhvr>
                                        <p:cTn id="284" dur="1" fill="hold">
                                          <p:stCondLst>
                                            <p:cond delay="0"/>
                                          </p:stCondLst>
                                        </p:cTn>
                                        <p:tgtEl>
                                          <p:spTgt spid="200"/>
                                        </p:tgtEl>
                                        <p:attrNameLst>
                                          <p:attrName>style.visibility</p:attrName>
                                        </p:attrNameLst>
                                      </p:cBhvr>
                                      <p:to>
                                        <p:strVal val="hidden"/>
                                      </p:to>
                                    </p:set>
                                  </p:childTnLst>
                                </p:cTn>
                              </p:par>
                              <p:par>
                                <p:cTn id="285" presetID="1" presetClass="exit" presetSubtype="0" fill="hold" grpId="1" nodeType="withEffect">
                                  <p:stCondLst>
                                    <p:cond delay="0"/>
                                  </p:stCondLst>
                                  <p:childTnLst>
                                    <p:set>
                                      <p:cBhvr>
                                        <p:cTn id="286" dur="1" fill="hold">
                                          <p:stCondLst>
                                            <p:cond delay="0"/>
                                          </p:stCondLst>
                                        </p:cTn>
                                        <p:tgtEl>
                                          <p:spTgt spid="201"/>
                                        </p:tgtEl>
                                        <p:attrNameLst>
                                          <p:attrName>style.visibility</p:attrName>
                                        </p:attrNameLst>
                                      </p:cBhvr>
                                      <p:to>
                                        <p:strVal val="hidden"/>
                                      </p:to>
                                    </p:set>
                                  </p:childTnLst>
                                </p:cTn>
                              </p:par>
                            </p:childTnLst>
                          </p:cTn>
                        </p:par>
                      </p:childTnLst>
                    </p:cTn>
                  </p:par>
                  <p:par>
                    <p:cTn id="287" fill="hold">
                      <p:stCondLst>
                        <p:cond delay="indefinite"/>
                      </p:stCondLst>
                      <p:childTnLst>
                        <p:par>
                          <p:cTn id="288" fill="hold">
                            <p:stCondLst>
                              <p:cond delay="0"/>
                            </p:stCondLst>
                            <p:childTnLst>
                              <p:par>
                                <p:cTn id="289" presetID="1" presetClass="exit" presetSubtype="0" fill="hold" grpId="2" nodeType="clickEffect">
                                  <p:stCondLst>
                                    <p:cond delay="0"/>
                                  </p:stCondLst>
                                  <p:childTnLst>
                                    <p:set>
                                      <p:cBhvr>
                                        <p:cTn id="290" dur="1" fill="hold">
                                          <p:stCondLst>
                                            <p:cond delay="0"/>
                                          </p:stCondLst>
                                        </p:cTn>
                                        <p:tgtEl>
                                          <p:spTgt spid="216"/>
                                        </p:tgtEl>
                                        <p:attrNameLst>
                                          <p:attrName>style.visibility</p:attrName>
                                        </p:attrNameLst>
                                      </p:cBhvr>
                                      <p:to>
                                        <p:strVal val="hidden"/>
                                      </p:to>
                                    </p:set>
                                  </p:childTnLst>
                                </p:cTn>
                              </p:par>
                              <p:par>
                                <p:cTn id="291" presetID="1" presetClass="exit" presetSubtype="0" fill="hold" grpId="1" nodeType="withEffect">
                                  <p:stCondLst>
                                    <p:cond delay="0"/>
                                  </p:stCondLst>
                                  <p:childTnLst>
                                    <p:set>
                                      <p:cBhvr>
                                        <p:cTn id="292" dur="1" fill="hold">
                                          <p:stCondLst>
                                            <p:cond delay="0"/>
                                          </p:stCondLst>
                                        </p:cTn>
                                        <p:tgtEl>
                                          <p:spTgt spid="217"/>
                                        </p:tgtEl>
                                        <p:attrNameLst>
                                          <p:attrName>style.visibility</p:attrName>
                                        </p:attrNameLst>
                                      </p:cBhvr>
                                      <p:to>
                                        <p:strVal val="hidden"/>
                                      </p:to>
                                    </p:set>
                                  </p:childTnLst>
                                </p:cTn>
                              </p:par>
                            </p:childTnLst>
                          </p:cTn>
                        </p:par>
                      </p:childTnLst>
                    </p:cTn>
                  </p:par>
                  <p:par>
                    <p:cTn id="293" fill="hold">
                      <p:stCondLst>
                        <p:cond delay="indefinite"/>
                      </p:stCondLst>
                      <p:childTnLst>
                        <p:par>
                          <p:cTn id="294" fill="hold">
                            <p:stCondLst>
                              <p:cond delay="0"/>
                            </p:stCondLst>
                            <p:childTnLst>
                              <p:par>
                                <p:cTn id="295" presetID="1" presetClass="exit" presetSubtype="0" fill="hold" grpId="0" nodeType="clickEffect">
                                  <p:stCondLst>
                                    <p:cond delay="0"/>
                                  </p:stCondLst>
                                  <p:childTnLst>
                                    <p:set>
                                      <p:cBhvr>
                                        <p:cTn id="296" dur="1" fill="hold">
                                          <p:stCondLst>
                                            <p:cond delay="0"/>
                                          </p:stCondLst>
                                        </p:cTn>
                                        <p:tgtEl>
                                          <p:spTgt spid="106"/>
                                        </p:tgtEl>
                                        <p:attrNameLst>
                                          <p:attrName>style.visibility</p:attrName>
                                        </p:attrNameLst>
                                      </p:cBhvr>
                                      <p:to>
                                        <p:strVal val="hidden"/>
                                      </p:to>
                                    </p:set>
                                  </p:childTnLst>
                                </p:cTn>
                              </p:par>
                              <p:par>
                                <p:cTn id="297" presetID="1" presetClass="exit" presetSubtype="0" fill="hold" grpId="0" nodeType="withEffect">
                                  <p:stCondLst>
                                    <p:cond delay="0"/>
                                  </p:stCondLst>
                                  <p:childTnLst>
                                    <p:set>
                                      <p:cBhvr>
                                        <p:cTn id="298" dur="1" fill="hold">
                                          <p:stCondLst>
                                            <p:cond delay="0"/>
                                          </p:stCondLst>
                                        </p:cTn>
                                        <p:tgtEl>
                                          <p:spTgt spid="108"/>
                                        </p:tgtEl>
                                        <p:attrNameLst>
                                          <p:attrName>style.visibility</p:attrName>
                                        </p:attrNameLst>
                                      </p:cBhvr>
                                      <p:to>
                                        <p:strVal val="hidden"/>
                                      </p:to>
                                    </p:set>
                                  </p:childTnLst>
                                </p:cTn>
                              </p:par>
                              <p:par>
                                <p:cTn id="299" presetID="1" presetClass="entr" presetSubtype="0" fill="hold" grpId="0" nodeType="withEffect">
                                  <p:stCondLst>
                                    <p:cond delay="0"/>
                                  </p:stCondLst>
                                  <p:childTnLst>
                                    <p:set>
                                      <p:cBhvr>
                                        <p:cTn id="300" dur="1" fill="hold">
                                          <p:stCondLst>
                                            <p:cond delay="0"/>
                                          </p:stCondLst>
                                        </p:cTn>
                                        <p:tgtEl>
                                          <p:spTgt spid="104"/>
                                        </p:tgtEl>
                                        <p:attrNameLst>
                                          <p:attrName>style.visibility</p:attrName>
                                        </p:attrNameLst>
                                      </p:cBhvr>
                                      <p:to>
                                        <p:strVal val="visible"/>
                                      </p:to>
                                    </p:set>
                                  </p:childTnLst>
                                </p:cTn>
                              </p:par>
                              <p:par>
                                <p:cTn id="301" presetID="1" presetClass="entr" presetSubtype="0" fill="hold" grpId="0" nodeType="withEffect">
                                  <p:stCondLst>
                                    <p:cond delay="0"/>
                                  </p:stCondLst>
                                  <p:childTnLst>
                                    <p:set>
                                      <p:cBhvr>
                                        <p:cTn id="302" dur="1" fill="hold">
                                          <p:stCondLst>
                                            <p:cond delay="0"/>
                                          </p:stCondLst>
                                        </p:cTn>
                                        <p:tgtEl>
                                          <p:spTgt spid="105"/>
                                        </p:tgtEl>
                                        <p:attrNameLst>
                                          <p:attrName>style.visibility</p:attrName>
                                        </p:attrNameLst>
                                      </p:cBhvr>
                                      <p:to>
                                        <p:strVal val="visible"/>
                                      </p:to>
                                    </p:set>
                                  </p:childTnLst>
                                </p:cTn>
                              </p:par>
                            </p:childTnLst>
                          </p:cTn>
                        </p:par>
                      </p:childTnLst>
                    </p:cTn>
                  </p:par>
                  <p:par>
                    <p:cTn id="303" fill="hold">
                      <p:stCondLst>
                        <p:cond delay="indefinite"/>
                      </p:stCondLst>
                      <p:childTnLst>
                        <p:par>
                          <p:cTn id="304" fill="hold">
                            <p:stCondLst>
                              <p:cond delay="0"/>
                            </p:stCondLst>
                            <p:childTnLst>
                              <p:par>
                                <p:cTn id="305" presetID="1" presetClass="entr" presetSubtype="0" fill="hold" grpId="0" nodeType="clickEffect">
                                  <p:stCondLst>
                                    <p:cond delay="0"/>
                                  </p:stCondLst>
                                  <p:childTnLst>
                                    <p:set>
                                      <p:cBhvr>
                                        <p:cTn id="306" dur="1" fill="hold">
                                          <p:stCondLst>
                                            <p:cond delay="0"/>
                                          </p:stCondLst>
                                        </p:cTn>
                                        <p:tgtEl>
                                          <p:spTgt spid="317519"/>
                                        </p:tgtEl>
                                        <p:attrNameLst>
                                          <p:attrName>style.visibility</p:attrName>
                                        </p:attrNameLst>
                                      </p:cBhvr>
                                      <p:to>
                                        <p:strVal val="visible"/>
                                      </p:to>
                                    </p:set>
                                  </p:childTnLst>
                                </p:cTn>
                              </p:par>
                              <p:par>
                                <p:cTn id="307" presetID="64" presetClass="path" presetSubtype="0" fill="remove" grpId="1" nodeType="withEffect">
                                  <p:stCondLst>
                                    <p:cond delay="0"/>
                                  </p:stCondLst>
                                  <p:childTnLst>
                                    <p:animMotion origin="layout" path="M 2.5E-6 -4.81481E-6 L 0.57656 0.25602 " pathEditMode="relative" rAng="0" ptsTypes="AA">
                                      <p:cBhvr>
                                        <p:cTn id="308" dur="500" spd="-100000" fill="hold"/>
                                        <p:tgtEl>
                                          <p:spTgt spid="317519"/>
                                        </p:tgtEl>
                                        <p:attrNameLst>
                                          <p:attrName>ppt_x</p:attrName>
                                          <p:attrName>ppt_y</p:attrName>
                                        </p:attrNameLst>
                                      </p:cBhvr>
                                      <p:rCtr x="28819" y="12801"/>
                                    </p:animMotion>
                                  </p:childTnLst>
                                </p:cTn>
                              </p:par>
                            </p:childTnLst>
                          </p:cTn>
                        </p:par>
                        <p:par>
                          <p:cTn id="309" fill="hold">
                            <p:stCondLst>
                              <p:cond delay="500"/>
                            </p:stCondLst>
                            <p:childTnLst>
                              <p:par>
                                <p:cTn id="310" presetID="1" presetClass="entr" presetSubtype="0" fill="hold" grpId="0" nodeType="afterEffect">
                                  <p:stCondLst>
                                    <p:cond delay="0"/>
                                  </p:stCondLst>
                                  <p:childTnLst>
                                    <p:set>
                                      <p:cBhvr>
                                        <p:cTn id="311" dur="1" fill="hold">
                                          <p:stCondLst>
                                            <p:cond delay="0"/>
                                          </p:stCondLst>
                                        </p:cTn>
                                        <p:tgtEl>
                                          <p:spTgt spid="123"/>
                                        </p:tgtEl>
                                        <p:attrNameLst>
                                          <p:attrName>style.visibility</p:attrName>
                                        </p:attrNameLst>
                                      </p:cBhvr>
                                      <p:to>
                                        <p:strVal val="visible"/>
                                      </p:to>
                                    </p:set>
                                  </p:childTnLst>
                                </p:cTn>
                              </p:par>
                            </p:childTnLst>
                          </p:cTn>
                        </p:par>
                      </p:childTnLst>
                    </p:cTn>
                  </p:par>
                  <p:par>
                    <p:cTn id="312" fill="hold">
                      <p:stCondLst>
                        <p:cond delay="indefinite"/>
                      </p:stCondLst>
                      <p:childTnLst>
                        <p:par>
                          <p:cTn id="313" fill="hold">
                            <p:stCondLst>
                              <p:cond delay="0"/>
                            </p:stCondLst>
                            <p:childTnLst>
                              <p:par>
                                <p:cTn id="314" presetID="1" presetClass="entr" presetSubtype="0" fill="hold" grpId="0" nodeType="clickEffect">
                                  <p:stCondLst>
                                    <p:cond delay="0"/>
                                  </p:stCondLst>
                                  <p:childTnLst>
                                    <p:set>
                                      <p:cBhvr>
                                        <p:cTn id="315" dur="1" fill="hold">
                                          <p:stCondLst>
                                            <p:cond delay="0"/>
                                          </p:stCondLst>
                                        </p:cTn>
                                        <p:tgtEl>
                                          <p:spTgt spid="317518"/>
                                        </p:tgtEl>
                                        <p:attrNameLst>
                                          <p:attrName>style.visibility</p:attrName>
                                        </p:attrNameLst>
                                      </p:cBhvr>
                                      <p:to>
                                        <p:strVal val="visible"/>
                                      </p:to>
                                    </p:set>
                                  </p:childTnLst>
                                </p:cTn>
                              </p:par>
                              <p:par>
                                <p:cTn id="316" presetID="1" presetClass="entr" presetSubtype="0" fill="hold" nodeType="withEffect">
                                  <p:stCondLst>
                                    <p:cond delay="0"/>
                                  </p:stCondLst>
                                  <p:childTnLst>
                                    <p:set>
                                      <p:cBhvr>
                                        <p:cTn id="317" dur="1" fill="hold">
                                          <p:stCondLst>
                                            <p:cond delay="0"/>
                                          </p:stCondLst>
                                        </p:cTn>
                                        <p:tgtEl>
                                          <p:spTgt spid="172"/>
                                        </p:tgtEl>
                                        <p:attrNameLst>
                                          <p:attrName>style.visibility</p:attrName>
                                        </p:attrNameLst>
                                      </p:cBhvr>
                                      <p:to>
                                        <p:strVal val="visible"/>
                                      </p:to>
                                    </p:set>
                                  </p:childTnLst>
                                </p:cTn>
                              </p:par>
                            </p:childTnLst>
                          </p:cTn>
                        </p:par>
                      </p:childTnLst>
                    </p:cTn>
                  </p:par>
                  <p:par>
                    <p:cTn id="318" fill="hold">
                      <p:stCondLst>
                        <p:cond delay="indefinite"/>
                      </p:stCondLst>
                      <p:childTnLst>
                        <p:par>
                          <p:cTn id="319" fill="hold">
                            <p:stCondLst>
                              <p:cond delay="0"/>
                            </p:stCondLst>
                            <p:childTnLst>
                              <p:par>
                                <p:cTn id="320" presetID="1" presetClass="entr" presetSubtype="0" fill="hold" grpId="0" nodeType="clickEffect">
                                  <p:stCondLst>
                                    <p:cond delay="0"/>
                                  </p:stCondLst>
                                  <p:childTnLst>
                                    <p:set>
                                      <p:cBhvr>
                                        <p:cTn id="321" dur="1" fill="hold">
                                          <p:stCondLst>
                                            <p:cond delay="0"/>
                                          </p:stCondLst>
                                        </p:cTn>
                                        <p:tgtEl>
                                          <p:spTgt spid="175"/>
                                        </p:tgtEl>
                                        <p:attrNameLst>
                                          <p:attrName>style.visibility</p:attrName>
                                        </p:attrNameLst>
                                      </p:cBhvr>
                                      <p:to>
                                        <p:strVal val="visible"/>
                                      </p:to>
                                    </p:set>
                                  </p:childTnLst>
                                </p:cTn>
                              </p:par>
                              <p:par>
                                <p:cTn id="322" presetID="35" presetClass="emph" presetSubtype="0" repeatCount="10000" fill="hold" grpId="1" nodeType="withEffect">
                                  <p:stCondLst>
                                    <p:cond delay="0"/>
                                  </p:stCondLst>
                                  <p:childTnLst>
                                    <p:anim calcmode="discrete" valueType="str">
                                      <p:cBhvr>
                                        <p:cTn id="323" dur="500" fill="hold"/>
                                        <p:tgtEl>
                                          <p:spTgt spid="175"/>
                                        </p:tgtEl>
                                        <p:attrNameLst>
                                          <p:attrName>style.visibility</p:attrName>
                                        </p:attrNameLst>
                                      </p:cBhvr>
                                      <p:tavLst>
                                        <p:tav tm="0">
                                          <p:val>
                                            <p:strVal val="hidden"/>
                                          </p:val>
                                        </p:tav>
                                        <p:tav tm="50000">
                                          <p:val>
                                            <p:strVal val="visible"/>
                                          </p:val>
                                        </p:tav>
                                      </p:tavLst>
                                    </p:anim>
                                  </p:childTnLst>
                                </p:cTn>
                              </p:par>
                            </p:childTnLst>
                          </p:cTn>
                        </p:par>
                      </p:childTnLst>
                    </p:cTn>
                  </p:par>
                  <p:par>
                    <p:cTn id="324" fill="hold">
                      <p:stCondLst>
                        <p:cond delay="indefinite"/>
                      </p:stCondLst>
                      <p:childTnLst>
                        <p:par>
                          <p:cTn id="325" fill="hold">
                            <p:stCondLst>
                              <p:cond delay="0"/>
                            </p:stCondLst>
                            <p:childTnLst>
                              <p:par>
                                <p:cTn id="326" presetID="22" presetClass="entr" presetSubtype="4" fill="hold" grpId="0" nodeType="clickEffect">
                                  <p:stCondLst>
                                    <p:cond delay="0"/>
                                  </p:stCondLst>
                                  <p:childTnLst>
                                    <p:set>
                                      <p:cBhvr>
                                        <p:cTn id="327" dur="1" fill="hold">
                                          <p:stCondLst>
                                            <p:cond delay="0"/>
                                          </p:stCondLst>
                                        </p:cTn>
                                        <p:tgtEl>
                                          <p:spTgt spid="177"/>
                                        </p:tgtEl>
                                        <p:attrNameLst>
                                          <p:attrName>style.visibility</p:attrName>
                                        </p:attrNameLst>
                                      </p:cBhvr>
                                      <p:to>
                                        <p:strVal val="visible"/>
                                      </p:to>
                                    </p:set>
                                    <p:animEffect transition="in" filter="wipe(down)">
                                      <p:cBhvr>
                                        <p:cTn id="328" dur="500"/>
                                        <p:tgtEl>
                                          <p:spTgt spid="177"/>
                                        </p:tgtEl>
                                      </p:cBhvr>
                                    </p:animEffect>
                                  </p:childTnLst>
                                </p:cTn>
                              </p:par>
                            </p:childTnLst>
                          </p:cTn>
                        </p:par>
                      </p:childTnLst>
                    </p:cTn>
                  </p:par>
                  <p:par>
                    <p:cTn id="329" fill="hold">
                      <p:stCondLst>
                        <p:cond delay="indefinite"/>
                      </p:stCondLst>
                      <p:childTnLst>
                        <p:par>
                          <p:cTn id="330" fill="hold">
                            <p:stCondLst>
                              <p:cond delay="0"/>
                            </p:stCondLst>
                            <p:childTnLst>
                              <p:par>
                                <p:cTn id="331" presetID="1" presetClass="entr" presetSubtype="0" fill="hold" grpId="0" nodeType="clickEffect">
                                  <p:stCondLst>
                                    <p:cond delay="0"/>
                                  </p:stCondLst>
                                  <p:childTnLst>
                                    <p:set>
                                      <p:cBhvr>
                                        <p:cTn id="332" dur="1" fill="hold">
                                          <p:stCondLst>
                                            <p:cond delay="0"/>
                                          </p:stCondLst>
                                        </p:cTn>
                                        <p:tgtEl>
                                          <p:spTgt spid="173"/>
                                        </p:tgtEl>
                                        <p:attrNameLst>
                                          <p:attrName>style.visibility</p:attrName>
                                        </p:attrNameLst>
                                      </p:cBhvr>
                                      <p:to>
                                        <p:strVal val="visible"/>
                                      </p:to>
                                    </p:set>
                                  </p:childTnLst>
                                </p:cTn>
                              </p:par>
                              <p:par>
                                <p:cTn id="333" presetID="35" presetClass="emph" presetSubtype="0" repeatCount="10000" fill="hold" grpId="1" nodeType="withEffect">
                                  <p:stCondLst>
                                    <p:cond delay="0"/>
                                  </p:stCondLst>
                                  <p:childTnLst>
                                    <p:anim calcmode="discrete" valueType="str">
                                      <p:cBhvr>
                                        <p:cTn id="334" dur="500" fill="hold"/>
                                        <p:tgtEl>
                                          <p:spTgt spid="173"/>
                                        </p:tgtEl>
                                        <p:attrNameLst>
                                          <p:attrName>style.visibility</p:attrName>
                                        </p:attrNameLst>
                                      </p:cBhvr>
                                      <p:tavLst>
                                        <p:tav tm="0">
                                          <p:val>
                                            <p:strVal val="hidden"/>
                                          </p:val>
                                        </p:tav>
                                        <p:tav tm="50000">
                                          <p:val>
                                            <p:strVal val="visible"/>
                                          </p:val>
                                        </p:tav>
                                      </p:tavLst>
                                    </p:anim>
                                  </p:childTnLst>
                                </p:cTn>
                              </p:par>
                            </p:childTnLst>
                          </p:cTn>
                        </p:par>
                      </p:childTnLst>
                    </p:cTn>
                  </p:par>
                  <p:par>
                    <p:cTn id="335" fill="hold">
                      <p:stCondLst>
                        <p:cond delay="indefinite"/>
                      </p:stCondLst>
                      <p:childTnLst>
                        <p:par>
                          <p:cTn id="336" fill="hold">
                            <p:stCondLst>
                              <p:cond delay="0"/>
                            </p:stCondLst>
                            <p:childTnLst>
                              <p:par>
                                <p:cTn id="337" presetID="22" presetClass="entr" presetSubtype="1" fill="hold" grpId="0" nodeType="clickEffect">
                                  <p:stCondLst>
                                    <p:cond delay="0"/>
                                  </p:stCondLst>
                                  <p:childTnLst>
                                    <p:set>
                                      <p:cBhvr>
                                        <p:cTn id="338" dur="1" fill="hold">
                                          <p:stCondLst>
                                            <p:cond delay="0"/>
                                          </p:stCondLst>
                                        </p:cTn>
                                        <p:tgtEl>
                                          <p:spTgt spid="174"/>
                                        </p:tgtEl>
                                        <p:attrNameLst>
                                          <p:attrName>style.visibility</p:attrName>
                                        </p:attrNameLst>
                                      </p:cBhvr>
                                      <p:to>
                                        <p:strVal val="visible"/>
                                      </p:to>
                                    </p:set>
                                    <p:animEffect transition="in" filter="wipe(up)">
                                      <p:cBhvr>
                                        <p:cTn id="339" dur="500"/>
                                        <p:tgtEl>
                                          <p:spTgt spid="174"/>
                                        </p:tgtEl>
                                      </p:cBhvr>
                                    </p:animEffect>
                                  </p:childTnLst>
                                </p:cTn>
                              </p:par>
                              <p:par>
                                <p:cTn id="340" presetID="1" presetClass="entr" presetSubtype="0" fill="hold" nodeType="withEffect">
                                  <p:stCondLst>
                                    <p:cond delay="0"/>
                                  </p:stCondLst>
                                  <p:childTnLst>
                                    <p:set>
                                      <p:cBhvr>
                                        <p:cTn id="341" dur="1" fill="hold">
                                          <p:stCondLst>
                                            <p:cond delay="0"/>
                                          </p:stCondLst>
                                        </p:cTn>
                                        <p:tgtEl>
                                          <p:spTgt spid="170"/>
                                        </p:tgtEl>
                                        <p:attrNameLst>
                                          <p:attrName>style.visibility</p:attrName>
                                        </p:attrNameLst>
                                      </p:cBhvr>
                                      <p:to>
                                        <p:strVal val="visible"/>
                                      </p:to>
                                    </p:set>
                                  </p:childTnLst>
                                </p:cTn>
                              </p:par>
                              <p:par>
                                <p:cTn id="342" presetID="64" presetClass="path" presetSubtype="0" fill="remove" nodeType="withEffect">
                                  <p:stCondLst>
                                    <p:cond delay="0"/>
                                  </p:stCondLst>
                                  <p:childTnLst>
                                    <p:animMotion origin="layout" path="M 1.38889E-6 -7.40741E-7 L 0.18351 -0.59352 " pathEditMode="relative" rAng="0" ptsTypes="AA">
                                      <p:cBhvr>
                                        <p:cTn id="343" dur="500" spd="-100000" fill="hold"/>
                                        <p:tgtEl>
                                          <p:spTgt spid="170"/>
                                        </p:tgtEl>
                                        <p:attrNameLst>
                                          <p:attrName>ppt_x</p:attrName>
                                          <p:attrName>ppt_y</p:attrName>
                                        </p:attrNameLst>
                                      </p:cBhvr>
                                      <p:rCtr x="9167" y="-29676"/>
                                    </p:animMotion>
                                  </p:childTnLst>
                                </p:cTn>
                              </p:par>
                            </p:childTnLst>
                          </p:cTn>
                        </p:par>
                      </p:childTnLst>
                    </p:cTn>
                  </p:par>
                  <p:par>
                    <p:cTn id="344" fill="hold">
                      <p:stCondLst>
                        <p:cond delay="indefinite"/>
                      </p:stCondLst>
                      <p:childTnLst>
                        <p:par>
                          <p:cTn id="345" fill="hold">
                            <p:stCondLst>
                              <p:cond delay="0"/>
                            </p:stCondLst>
                            <p:childTnLst>
                              <p:par>
                                <p:cTn id="346" presetID="1" presetClass="exit" presetSubtype="0" fill="hold" grpId="2" nodeType="clickEffect">
                                  <p:stCondLst>
                                    <p:cond delay="0"/>
                                  </p:stCondLst>
                                  <p:childTnLst>
                                    <p:set>
                                      <p:cBhvr>
                                        <p:cTn id="347" dur="1" fill="hold">
                                          <p:stCondLst>
                                            <p:cond delay="0"/>
                                          </p:stCondLst>
                                        </p:cTn>
                                        <p:tgtEl>
                                          <p:spTgt spid="175"/>
                                        </p:tgtEl>
                                        <p:attrNameLst>
                                          <p:attrName>style.visibility</p:attrName>
                                        </p:attrNameLst>
                                      </p:cBhvr>
                                      <p:to>
                                        <p:strVal val="hidden"/>
                                      </p:to>
                                    </p:set>
                                  </p:childTnLst>
                                </p:cTn>
                              </p:par>
                              <p:par>
                                <p:cTn id="348" presetID="1" presetClass="exit" presetSubtype="0" fill="hold" grpId="1" nodeType="withEffect">
                                  <p:stCondLst>
                                    <p:cond delay="0"/>
                                  </p:stCondLst>
                                  <p:childTnLst>
                                    <p:set>
                                      <p:cBhvr>
                                        <p:cTn id="349" dur="1" fill="hold">
                                          <p:stCondLst>
                                            <p:cond delay="0"/>
                                          </p:stCondLst>
                                        </p:cTn>
                                        <p:tgtEl>
                                          <p:spTgt spid="177"/>
                                        </p:tgtEl>
                                        <p:attrNameLst>
                                          <p:attrName>style.visibility</p:attrName>
                                        </p:attrNameLst>
                                      </p:cBhvr>
                                      <p:to>
                                        <p:strVal val="hidden"/>
                                      </p:to>
                                    </p:set>
                                  </p:childTnLst>
                                </p:cTn>
                              </p:par>
                              <p:par>
                                <p:cTn id="350" presetID="1" presetClass="exit" presetSubtype="0" fill="hold" grpId="2" nodeType="withEffect">
                                  <p:stCondLst>
                                    <p:cond delay="0"/>
                                  </p:stCondLst>
                                  <p:childTnLst>
                                    <p:set>
                                      <p:cBhvr>
                                        <p:cTn id="351" dur="1" fill="hold">
                                          <p:stCondLst>
                                            <p:cond delay="0"/>
                                          </p:stCondLst>
                                        </p:cTn>
                                        <p:tgtEl>
                                          <p:spTgt spid="173"/>
                                        </p:tgtEl>
                                        <p:attrNameLst>
                                          <p:attrName>style.visibility</p:attrName>
                                        </p:attrNameLst>
                                      </p:cBhvr>
                                      <p:to>
                                        <p:strVal val="hidden"/>
                                      </p:to>
                                    </p:set>
                                  </p:childTnLst>
                                </p:cTn>
                              </p:par>
                              <p:par>
                                <p:cTn id="352" presetID="1" presetClass="exit" presetSubtype="0" fill="hold" grpId="1" nodeType="withEffect">
                                  <p:stCondLst>
                                    <p:cond delay="0"/>
                                  </p:stCondLst>
                                  <p:childTnLst>
                                    <p:set>
                                      <p:cBhvr>
                                        <p:cTn id="353" dur="1" fill="hold">
                                          <p:stCondLst>
                                            <p:cond delay="0"/>
                                          </p:stCondLst>
                                        </p:cTn>
                                        <p:tgtEl>
                                          <p:spTgt spid="174"/>
                                        </p:tgtEl>
                                        <p:attrNameLst>
                                          <p:attrName>style.visibility</p:attrName>
                                        </p:attrNameLst>
                                      </p:cBhvr>
                                      <p:to>
                                        <p:strVal val="hidden"/>
                                      </p:to>
                                    </p:set>
                                  </p:childTnLst>
                                </p:cTn>
                              </p:par>
                            </p:childTnLst>
                          </p:cTn>
                        </p:par>
                      </p:childTnLst>
                    </p:cTn>
                  </p:par>
                  <p:par>
                    <p:cTn id="354" fill="hold">
                      <p:stCondLst>
                        <p:cond delay="indefinite"/>
                      </p:stCondLst>
                      <p:childTnLst>
                        <p:par>
                          <p:cTn id="355" fill="hold">
                            <p:stCondLst>
                              <p:cond delay="0"/>
                            </p:stCondLst>
                            <p:childTnLst>
                              <p:par>
                                <p:cTn id="356" presetID="1" presetClass="entr" presetSubtype="0" fill="hold" grpId="0" nodeType="clickEffect">
                                  <p:stCondLst>
                                    <p:cond delay="0"/>
                                  </p:stCondLst>
                                  <p:childTnLst>
                                    <p:set>
                                      <p:cBhvr>
                                        <p:cTn id="357" dur="1" fill="hold">
                                          <p:stCondLst>
                                            <p:cond delay="0"/>
                                          </p:stCondLst>
                                        </p:cTn>
                                        <p:tgtEl>
                                          <p:spTgt spid="185"/>
                                        </p:tgtEl>
                                        <p:attrNameLst>
                                          <p:attrName>style.visibility</p:attrName>
                                        </p:attrNameLst>
                                      </p:cBhvr>
                                      <p:to>
                                        <p:strVal val="visible"/>
                                      </p:to>
                                    </p:set>
                                  </p:childTnLst>
                                </p:cTn>
                              </p:par>
                              <p:par>
                                <p:cTn id="358" presetID="35" presetClass="emph" presetSubtype="0" repeatCount="10000" fill="hold" grpId="1" nodeType="withEffect">
                                  <p:stCondLst>
                                    <p:cond delay="0"/>
                                  </p:stCondLst>
                                  <p:childTnLst>
                                    <p:anim calcmode="discrete" valueType="str">
                                      <p:cBhvr>
                                        <p:cTn id="359" dur="500" fill="hold"/>
                                        <p:tgtEl>
                                          <p:spTgt spid="185"/>
                                        </p:tgtEl>
                                        <p:attrNameLst>
                                          <p:attrName>style.visibility</p:attrName>
                                        </p:attrNameLst>
                                      </p:cBhvr>
                                      <p:tavLst>
                                        <p:tav tm="0">
                                          <p:val>
                                            <p:strVal val="hidden"/>
                                          </p:val>
                                        </p:tav>
                                        <p:tav tm="50000">
                                          <p:val>
                                            <p:strVal val="visible"/>
                                          </p:val>
                                        </p:tav>
                                      </p:tavLst>
                                    </p:anim>
                                  </p:childTnLst>
                                </p:cTn>
                              </p:par>
                            </p:childTnLst>
                          </p:cTn>
                        </p:par>
                      </p:childTnLst>
                    </p:cTn>
                  </p:par>
                  <p:par>
                    <p:cTn id="360" fill="hold">
                      <p:stCondLst>
                        <p:cond delay="indefinite"/>
                      </p:stCondLst>
                      <p:childTnLst>
                        <p:par>
                          <p:cTn id="361" fill="hold">
                            <p:stCondLst>
                              <p:cond delay="0"/>
                            </p:stCondLst>
                            <p:childTnLst>
                              <p:par>
                                <p:cTn id="362" presetID="22" presetClass="entr" presetSubtype="4" fill="hold" grpId="0" nodeType="clickEffect">
                                  <p:stCondLst>
                                    <p:cond delay="0"/>
                                  </p:stCondLst>
                                  <p:childTnLst>
                                    <p:set>
                                      <p:cBhvr>
                                        <p:cTn id="363" dur="1" fill="hold">
                                          <p:stCondLst>
                                            <p:cond delay="0"/>
                                          </p:stCondLst>
                                        </p:cTn>
                                        <p:tgtEl>
                                          <p:spTgt spid="186"/>
                                        </p:tgtEl>
                                        <p:attrNameLst>
                                          <p:attrName>style.visibility</p:attrName>
                                        </p:attrNameLst>
                                      </p:cBhvr>
                                      <p:to>
                                        <p:strVal val="visible"/>
                                      </p:to>
                                    </p:set>
                                    <p:animEffect transition="in" filter="wipe(down)">
                                      <p:cBhvr>
                                        <p:cTn id="364" dur="500"/>
                                        <p:tgtEl>
                                          <p:spTgt spid="186"/>
                                        </p:tgtEl>
                                      </p:cBhvr>
                                    </p:animEffect>
                                  </p:childTnLst>
                                </p:cTn>
                              </p:par>
                            </p:childTnLst>
                          </p:cTn>
                        </p:par>
                      </p:childTnLst>
                    </p:cTn>
                  </p:par>
                  <p:par>
                    <p:cTn id="365" fill="hold">
                      <p:stCondLst>
                        <p:cond delay="indefinite"/>
                      </p:stCondLst>
                      <p:childTnLst>
                        <p:par>
                          <p:cTn id="366" fill="hold">
                            <p:stCondLst>
                              <p:cond delay="0"/>
                            </p:stCondLst>
                            <p:childTnLst>
                              <p:par>
                                <p:cTn id="367" presetID="1" presetClass="entr" presetSubtype="0" fill="hold" grpId="0" nodeType="clickEffect">
                                  <p:stCondLst>
                                    <p:cond delay="0"/>
                                  </p:stCondLst>
                                  <p:childTnLst>
                                    <p:set>
                                      <p:cBhvr>
                                        <p:cTn id="368" dur="1" fill="hold">
                                          <p:stCondLst>
                                            <p:cond delay="0"/>
                                          </p:stCondLst>
                                        </p:cTn>
                                        <p:tgtEl>
                                          <p:spTgt spid="183"/>
                                        </p:tgtEl>
                                        <p:attrNameLst>
                                          <p:attrName>style.visibility</p:attrName>
                                        </p:attrNameLst>
                                      </p:cBhvr>
                                      <p:to>
                                        <p:strVal val="visible"/>
                                      </p:to>
                                    </p:set>
                                  </p:childTnLst>
                                </p:cTn>
                              </p:par>
                              <p:par>
                                <p:cTn id="369" presetID="35" presetClass="emph" presetSubtype="0" repeatCount="10000" fill="hold" grpId="1" nodeType="withEffect">
                                  <p:stCondLst>
                                    <p:cond delay="0"/>
                                  </p:stCondLst>
                                  <p:childTnLst>
                                    <p:anim calcmode="discrete" valueType="str">
                                      <p:cBhvr>
                                        <p:cTn id="370" dur="500" fill="hold"/>
                                        <p:tgtEl>
                                          <p:spTgt spid="183"/>
                                        </p:tgtEl>
                                        <p:attrNameLst>
                                          <p:attrName>style.visibility</p:attrName>
                                        </p:attrNameLst>
                                      </p:cBhvr>
                                      <p:tavLst>
                                        <p:tav tm="0">
                                          <p:val>
                                            <p:strVal val="hidden"/>
                                          </p:val>
                                        </p:tav>
                                        <p:tav tm="50000">
                                          <p:val>
                                            <p:strVal val="visible"/>
                                          </p:val>
                                        </p:tav>
                                      </p:tavLst>
                                    </p:anim>
                                  </p:childTnLst>
                                </p:cTn>
                              </p:par>
                            </p:childTnLst>
                          </p:cTn>
                        </p:par>
                      </p:childTnLst>
                    </p:cTn>
                  </p:par>
                  <p:par>
                    <p:cTn id="371" fill="hold">
                      <p:stCondLst>
                        <p:cond delay="indefinite"/>
                      </p:stCondLst>
                      <p:childTnLst>
                        <p:par>
                          <p:cTn id="372" fill="hold">
                            <p:stCondLst>
                              <p:cond delay="0"/>
                            </p:stCondLst>
                            <p:childTnLst>
                              <p:par>
                                <p:cTn id="373" presetID="22" presetClass="entr" presetSubtype="1" fill="hold" grpId="0" nodeType="clickEffect">
                                  <p:stCondLst>
                                    <p:cond delay="0"/>
                                  </p:stCondLst>
                                  <p:childTnLst>
                                    <p:set>
                                      <p:cBhvr>
                                        <p:cTn id="374" dur="1" fill="hold">
                                          <p:stCondLst>
                                            <p:cond delay="0"/>
                                          </p:stCondLst>
                                        </p:cTn>
                                        <p:tgtEl>
                                          <p:spTgt spid="184"/>
                                        </p:tgtEl>
                                        <p:attrNameLst>
                                          <p:attrName>style.visibility</p:attrName>
                                        </p:attrNameLst>
                                      </p:cBhvr>
                                      <p:to>
                                        <p:strVal val="visible"/>
                                      </p:to>
                                    </p:set>
                                    <p:animEffect transition="in" filter="wipe(up)">
                                      <p:cBhvr>
                                        <p:cTn id="375" dur="500"/>
                                        <p:tgtEl>
                                          <p:spTgt spid="184"/>
                                        </p:tgtEl>
                                      </p:cBhvr>
                                    </p:animEffect>
                                  </p:childTnLst>
                                </p:cTn>
                              </p:par>
                              <p:par>
                                <p:cTn id="376" presetID="1" presetClass="entr" presetSubtype="0" fill="hold" nodeType="withEffect">
                                  <p:stCondLst>
                                    <p:cond delay="0"/>
                                  </p:stCondLst>
                                  <p:childTnLst>
                                    <p:set>
                                      <p:cBhvr>
                                        <p:cTn id="377" dur="1" fill="hold">
                                          <p:stCondLst>
                                            <p:cond delay="0"/>
                                          </p:stCondLst>
                                        </p:cTn>
                                        <p:tgtEl>
                                          <p:spTgt spid="171"/>
                                        </p:tgtEl>
                                        <p:attrNameLst>
                                          <p:attrName>style.visibility</p:attrName>
                                        </p:attrNameLst>
                                      </p:cBhvr>
                                      <p:to>
                                        <p:strVal val="visible"/>
                                      </p:to>
                                    </p:set>
                                  </p:childTnLst>
                                </p:cTn>
                              </p:par>
                              <p:par>
                                <p:cTn id="378" presetID="64" presetClass="path" presetSubtype="0" fill="remove" nodeType="withEffect">
                                  <p:stCondLst>
                                    <p:cond delay="0"/>
                                  </p:stCondLst>
                                  <p:childTnLst>
                                    <p:animMotion origin="layout" path="M 4.16667E-6 1.85185E-6 L -0.23282 -0.38935 " pathEditMode="relative" rAng="0" ptsTypes="AA">
                                      <p:cBhvr>
                                        <p:cTn id="379" dur="500" spd="-100000" fill="hold"/>
                                        <p:tgtEl>
                                          <p:spTgt spid="171"/>
                                        </p:tgtEl>
                                        <p:attrNameLst>
                                          <p:attrName>ppt_x</p:attrName>
                                          <p:attrName>ppt_y</p:attrName>
                                        </p:attrNameLst>
                                      </p:cBhvr>
                                      <p:rCtr x="-11649" y="-19468"/>
                                    </p:animMotion>
                                  </p:childTnLst>
                                </p:cTn>
                              </p:par>
                            </p:childTnLst>
                          </p:cTn>
                        </p:par>
                      </p:childTnLst>
                    </p:cTn>
                  </p:par>
                  <p:par>
                    <p:cTn id="380" fill="hold">
                      <p:stCondLst>
                        <p:cond delay="indefinite"/>
                      </p:stCondLst>
                      <p:childTnLst>
                        <p:par>
                          <p:cTn id="381" fill="hold">
                            <p:stCondLst>
                              <p:cond delay="0"/>
                            </p:stCondLst>
                            <p:childTnLst>
                              <p:par>
                                <p:cTn id="382" presetID="1" presetClass="exit" presetSubtype="0" fill="hold" grpId="2" nodeType="clickEffect">
                                  <p:stCondLst>
                                    <p:cond delay="0"/>
                                  </p:stCondLst>
                                  <p:childTnLst>
                                    <p:set>
                                      <p:cBhvr>
                                        <p:cTn id="383" dur="1" fill="hold">
                                          <p:stCondLst>
                                            <p:cond delay="0"/>
                                          </p:stCondLst>
                                        </p:cTn>
                                        <p:tgtEl>
                                          <p:spTgt spid="185"/>
                                        </p:tgtEl>
                                        <p:attrNameLst>
                                          <p:attrName>style.visibility</p:attrName>
                                        </p:attrNameLst>
                                      </p:cBhvr>
                                      <p:to>
                                        <p:strVal val="hidden"/>
                                      </p:to>
                                    </p:set>
                                  </p:childTnLst>
                                </p:cTn>
                              </p:par>
                              <p:par>
                                <p:cTn id="384" presetID="1" presetClass="exit" presetSubtype="0" fill="hold" grpId="1" nodeType="withEffect">
                                  <p:stCondLst>
                                    <p:cond delay="0"/>
                                  </p:stCondLst>
                                  <p:childTnLst>
                                    <p:set>
                                      <p:cBhvr>
                                        <p:cTn id="385" dur="1" fill="hold">
                                          <p:stCondLst>
                                            <p:cond delay="0"/>
                                          </p:stCondLst>
                                        </p:cTn>
                                        <p:tgtEl>
                                          <p:spTgt spid="186"/>
                                        </p:tgtEl>
                                        <p:attrNameLst>
                                          <p:attrName>style.visibility</p:attrName>
                                        </p:attrNameLst>
                                      </p:cBhvr>
                                      <p:to>
                                        <p:strVal val="hidden"/>
                                      </p:to>
                                    </p:set>
                                  </p:childTnLst>
                                </p:cTn>
                              </p:par>
                              <p:par>
                                <p:cTn id="386" presetID="1" presetClass="exit" presetSubtype="0" fill="hold" grpId="2" nodeType="withEffect">
                                  <p:stCondLst>
                                    <p:cond delay="0"/>
                                  </p:stCondLst>
                                  <p:childTnLst>
                                    <p:set>
                                      <p:cBhvr>
                                        <p:cTn id="387" dur="1" fill="hold">
                                          <p:stCondLst>
                                            <p:cond delay="0"/>
                                          </p:stCondLst>
                                        </p:cTn>
                                        <p:tgtEl>
                                          <p:spTgt spid="183"/>
                                        </p:tgtEl>
                                        <p:attrNameLst>
                                          <p:attrName>style.visibility</p:attrName>
                                        </p:attrNameLst>
                                      </p:cBhvr>
                                      <p:to>
                                        <p:strVal val="hidden"/>
                                      </p:to>
                                    </p:set>
                                  </p:childTnLst>
                                </p:cTn>
                              </p:par>
                              <p:par>
                                <p:cTn id="388" presetID="1" presetClass="exit" presetSubtype="0" fill="hold" grpId="1" nodeType="withEffect">
                                  <p:stCondLst>
                                    <p:cond delay="0"/>
                                  </p:stCondLst>
                                  <p:childTnLst>
                                    <p:set>
                                      <p:cBhvr>
                                        <p:cTn id="389" dur="1" fill="hold">
                                          <p:stCondLst>
                                            <p:cond delay="0"/>
                                          </p:stCondLst>
                                        </p:cTn>
                                        <p:tgtEl>
                                          <p:spTgt spid="184"/>
                                        </p:tgtEl>
                                        <p:attrNameLst>
                                          <p:attrName>style.visibility</p:attrName>
                                        </p:attrNameLst>
                                      </p:cBhvr>
                                      <p:to>
                                        <p:strVal val="hidden"/>
                                      </p:to>
                                    </p:set>
                                  </p:childTnLst>
                                </p:cTn>
                              </p:par>
                            </p:childTnLst>
                          </p:cTn>
                        </p:par>
                      </p:childTnLst>
                    </p:cTn>
                  </p:par>
                  <p:par>
                    <p:cTn id="390" fill="hold">
                      <p:stCondLst>
                        <p:cond delay="indefinite"/>
                      </p:stCondLst>
                      <p:childTnLst>
                        <p:par>
                          <p:cTn id="391" fill="hold">
                            <p:stCondLst>
                              <p:cond delay="0"/>
                            </p:stCondLst>
                            <p:childTnLst>
                              <p:par>
                                <p:cTn id="392" presetID="1" presetClass="entr" presetSubtype="0" fill="hold" grpId="0" nodeType="clickEffect">
                                  <p:stCondLst>
                                    <p:cond delay="0"/>
                                  </p:stCondLst>
                                  <p:childTnLst>
                                    <p:set>
                                      <p:cBhvr>
                                        <p:cTn id="393" dur="1" fill="hold">
                                          <p:stCondLst>
                                            <p:cond delay="0"/>
                                          </p:stCondLst>
                                        </p:cTn>
                                        <p:tgtEl>
                                          <p:spTgt spid="202"/>
                                        </p:tgtEl>
                                        <p:attrNameLst>
                                          <p:attrName>style.visibility</p:attrName>
                                        </p:attrNameLst>
                                      </p:cBhvr>
                                      <p:to>
                                        <p:strVal val="visible"/>
                                      </p:to>
                                    </p:set>
                                  </p:childTnLst>
                                </p:cTn>
                              </p:par>
                              <p:par>
                                <p:cTn id="394" presetID="35" presetClass="emph" presetSubtype="0" repeatCount="10000" fill="hold" grpId="1" nodeType="withEffect">
                                  <p:stCondLst>
                                    <p:cond delay="0"/>
                                  </p:stCondLst>
                                  <p:childTnLst>
                                    <p:anim calcmode="discrete" valueType="str">
                                      <p:cBhvr>
                                        <p:cTn id="395" dur="500" fill="hold"/>
                                        <p:tgtEl>
                                          <p:spTgt spid="202"/>
                                        </p:tgtEl>
                                        <p:attrNameLst>
                                          <p:attrName>style.visibility</p:attrName>
                                        </p:attrNameLst>
                                      </p:cBhvr>
                                      <p:tavLst>
                                        <p:tav tm="0">
                                          <p:val>
                                            <p:strVal val="hidden"/>
                                          </p:val>
                                        </p:tav>
                                        <p:tav tm="50000">
                                          <p:val>
                                            <p:strVal val="visible"/>
                                          </p:val>
                                        </p:tav>
                                      </p:tavLst>
                                    </p:anim>
                                  </p:childTnLst>
                                </p:cTn>
                              </p:par>
                            </p:childTnLst>
                          </p:cTn>
                        </p:par>
                      </p:childTnLst>
                    </p:cTn>
                  </p:par>
                  <p:par>
                    <p:cTn id="396" fill="hold">
                      <p:stCondLst>
                        <p:cond delay="indefinite"/>
                      </p:stCondLst>
                      <p:childTnLst>
                        <p:par>
                          <p:cTn id="397" fill="hold">
                            <p:stCondLst>
                              <p:cond delay="0"/>
                            </p:stCondLst>
                            <p:childTnLst>
                              <p:par>
                                <p:cTn id="398" presetID="22" presetClass="entr" presetSubtype="4" fill="hold" grpId="0" nodeType="clickEffect">
                                  <p:stCondLst>
                                    <p:cond delay="0"/>
                                  </p:stCondLst>
                                  <p:childTnLst>
                                    <p:set>
                                      <p:cBhvr>
                                        <p:cTn id="399" dur="1" fill="hold">
                                          <p:stCondLst>
                                            <p:cond delay="0"/>
                                          </p:stCondLst>
                                        </p:cTn>
                                        <p:tgtEl>
                                          <p:spTgt spid="203"/>
                                        </p:tgtEl>
                                        <p:attrNameLst>
                                          <p:attrName>style.visibility</p:attrName>
                                        </p:attrNameLst>
                                      </p:cBhvr>
                                      <p:to>
                                        <p:strVal val="visible"/>
                                      </p:to>
                                    </p:set>
                                    <p:animEffect transition="in" filter="wipe(down)">
                                      <p:cBhvr>
                                        <p:cTn id="400" dur="500"/>
                                        <p:tgtEl>
                                          <p:spTgt spid="203"/>
                                        </p:tgtEl>
                                      </p:cBhvr>
                                    </p:animEffect>
                                  </p:childTnLst>
                                </p:cTn>
                              </p:par>
                            </p:childTnLst>
                          </p:cTn>
                        </p:par>
                      </p:childTnLst>
                    </p:cTn>
                  </p:par>
                  <p:par>
                    <p:cTn id="401" fill="hold">
                      <p:stCondLst>
                        <p:cond delay="indefinite"/>
                      </p:stCondLst>
                      <p:childTnLst>
                        <p:par>
                          <p:cTn id="402" fill="hold">
                            <p:stCondLst>
                              <p:cond delay="0"/>
                            </p:stCondLst>
                            <p:childTnLst>
                              <p:par>
                                <p:cTn id="403" presetID="35" presetClass="emph" presetSubtype="0" repeatCount="10000" fill="hold" grpId="1" nodeType="clickEffect">
                                  <p:stCondLst>
                                    <p:cond delay="0"/>
                                  </p:stCondLst>
                                  <p:childTnLst>
                                    <p:anim calcmode="discrete" valueType="str">
                                      <p:cBhvr>
                                        <p:cTn id="404" dur="500" fill="hold"/>
                                        <p:tgtEl>
                                          <p:spTgt spid="317527"/>
                                        </p:tgtEl>
                                        <p:attrNameLst>
                                          <p:attrName>style.visibility</p:attrName>
                                        </p:attrNameLst>
                                      </p:cBhvr>
                                      <p:tavLst>
                                        <p:tav tm="0">
                                          <p:val>
                                            <p:strVal val="hidden"/>
                                          </p:val>
                                        </p:tav>
                                        <p:tav tm="50000">
                                          <p:val>
                                            <p:strVal val="visible"/>
                                          </p:val>
                                        </p:tav>
                                      </p:tavLst>
                                    </p:anim>
                                  </p:childTnLst>
                                </p:cTn>
                              </p:par>
                              <p:par>
                                <p:cTn id="405" presetID="35" presetClass="emph" presetSubtype="0" repeatCount="10000" fill="hold" grpId="1" nodeType="withEffect">
                                  <p:stCondLst>
                                    <p:cond delay="0"/>
                                  </p:stCondLst>
                                  <p:childTnLst>
                                    <p:anim calcmode="discrete" valueType="str">
                                      <p:cBhvr>
                                        <p:cTn id="406" dur="500" fill="hold"/>
                                        <p:tgtEl>
                                          <p:spTgt spid="317528"/>
                                        </p:tgtEl>
                                        <p:attrNameLst>
                                          <p:attrName>style.visibility</p:attrName>
                                        </p:attrNameLst>
                                      </p:cBhvr>
                                      <p:tavLst>
                                        <p:tav tm="0">
                                          <p:val>
                                            <p:strVal val="hidden"/>
                                          </p:val>
                                        </p:tav>
                                        <p:tav tm="50000">
                                          <p:val>
                                            <p:strVal val="visible"/>
                                          </p:val>
                                        </p:tav>
                                      </p:tavLst>
                                    </p:anim>
                                  </p:childTnLst>
                                </p:cTn>
                              </p:par>
                              <p:par>
                                <p:cTn id="407" presetID="35" presetClass="emph" presetSubtype="0" repeatCount="10000" fill="hold" grpId="1" nodeType="withEffect">
                                  <p:stCondLst>
                                    <p:cond delay="0"/>
                                  </p:stCondLst>
                                  <p:childTnLst>
                                    <p:anim calcmode="discrete" valueType="str">
                                      <p:cBhvr>
                                        <p:cTn id="408" dur="500" fill="hold"/>
                                        <p:tgtEl>
                                          <p:spTgt spid="317529"/>
                                        </p:tgtEl>
                                        <p:attrNameLst>
                                          <p:attrName>style.visibility</p:attrName>
                                        </p:attrNameLst>
                                      </p:cBhvr>
                                      <p:tavLst>
                                        <p:tav tm="0">
                                          <p:val>
                                            <p:strVal val="hidden"/>
                                          </p:val>
                                        </p:tav>
                                        <p:tav tm="50000">
                                          <p:val>
                                            <p:strVal val="visible"/>
                                          </p:val>
                                        </p:tav>
                                      </p:tavLst>
                                    </p:anim>
                                  </p:childTnLst>
                                </p:cTn>
                              </p:par>
                            </p:childTnLst>
                          </p:cTn>
                        </p:par>
                      </p:childTnLst>
                    </p:cTn>
                  </p:par>
                  <p:par>
                    <p:cTn id="409" fill="hold">
                      <p:stCondLst>
                        <p:cond delay="indefinite"/>
                      </p:stCondLst>
                      <p:childTnLst>
                        <p:par>
                          <p:cTn id="410" fill="hold">
                            <p:stCondLst>
                              <p:cond delay="0"/>
                            </p:stCondLst>
                            <p:childTnLst>
                              <p:par>
                                <p:cTn id="411" presetID="1" presetClass="entr" presetSubtype="0" fill="hold" grpId="0" nodeType="clickEffect">
                                  <p:stCondLst>
                                    <p:cond delay="0"/>
                                  </p:stCondLst>
                                  <p:childTnLst>
                                    <p:set>
                                      <p:cBhvr>
                                        <p:cTn id="412" dur="1" fill="hold">
                                          <p:stCondLst>
                                            <p:cond delay="0"/>
                                          </p:stCondLst>
                                        </p:cTn>
                                        <p:tgtEl>
                                          <p:spTgt spid="204"/>
                                        </p:tgtEl>
                                        <p:attrNameLst>
                                          <p:attrName>style.visibility</p:attrName>
                                        </p:attrNameLst>
                                      </p:cBhvr>
                                      <p:to>
                                        <p:strVal val="visible"/>
                                      </p:to>
                                    </p:set>
                                  </p:childTnLst>
                                </p:cTn>
                              </p:par>
                              <p:par>
                                <p:cTn id="413" presetID="35" presetClass="emph" presetSubtype="0" repeatCount="10000" fill="hold" grpId="1" nodeType="withEffect">
                                  <p:stCondLst>
                                    <p:cond delay="0"/>
                                  </p:stCondLst>
                                  <p:childTnLst>
                                    <p:anim calcmode="discrete" valueType="str">
                                      <p:cBhvr>
                                        <p:cTn id="414" dur="500" fill="hold"/>
                                        <p:tgtEl>
                                          <p:spTgt spid="204"/>
                                        </p:tgtEl>
                                        <p:attrNameLst>
                                          <p:attrName>style.visibility</p:attrName>
                                        </p:attrNameLst>
                                      </p:cBhvr>
                                      <p:tavLst>
                                        <p:tav tm="0">
                                          <p:val>
                                            <p:strVal val="hidden"/>
                                          </p:val>
                                        </p:tav>
                                        <p:tav tm="50000">
                                          <p:val>
                                            <p:strVal val="visible"/>
                                          </p:val>
                                        </p:tav>
                                      </p:tavLst>
                                    </p:anim>
                                  </p:childTnLst>
                                </p:cTn>
                              </p:par>
                              <p:par>
                                <p:cTn id="415" presetID="1" presetClass="entr" presetSubtype="0" fill="hold" grpId="0" nodeType="withEffect">
                                  <p:stCondLst>
                                    <p:cond delay="0"/>
                                  </p:stCondLst>
                                  <p:childTnLst>
                                    <p:set>
                                      <p:cBhvr>
                                        <p:cTn id="416" dur="1" fill="hold">
                                          <p:stCondLst>
                                            <p:cond delay="0"/>
                                          </p:stCondLst>
                                        </p:cTn>
                                        <p:tgtEl>
                                          <p:spTgt spid="206"/>
                                        </p:tgtEl>
                                        <p:attrNameLst>
                                          <p:attrName>style.visibility</p:attrName>
                                        </p:attrNameLst>
                                      </p:cBhvr>
                                      <p:to>
                                        <p:strVal val="visible"/>
                                      </p:to>
                                    </p:set>
                                  </p:childTnLst>
                                </p:cTn>
                              </p:par>
                              <p:par>
                                <p:cTn id="417" presetID="35" presetClass="emph" presetSubtype="0" repeatCount="10000" fill="hold" grpId="1" nodeType="withEffect">
                                  <p:stCondLst>
                                    <p:cond delay="0"/>
                                  </p:stCondLst>
                                  <p:childTnLst>
                                    <p:anim calcmode="discrete" valueType="str">
                                      <p:cBhvr>
                                        <p:cTn id="418" dur="500" fill="hold"/>
                                        <p:tgtEl>
                                          <p:spTgt spid="206"/>
                                        </p:tgtEl>
                                        <p:attrNameLst>
                                          <p:attrName>style.visibility</p:attrName>
                                        </p:attrNameLst>
                                      </p:cBhvr>
                                      <p:tavLst>
                                        <p:tav tm="0">
                                          <p:val>
                                            <p:strVal val="hidden"/>
                                          </p:val>
                                        </p:tav>
                                        <p:tav tm="50000">
                                          <p:val>
                                            <p:strVal val="visible"/>
                                          </p:val>
                                        </p:tav>
                                      </p:tavLst>
                                    </p:anim>
                                  </p:childTnLst>
                                </p:cTn>
                              </p:par>
                              <p:par>
                                <p:cTn id="419" presetID="1" presetClass="entr" presetSubtype="0" fill="hold" grpId="0" nodeType="withEffect">
                                  <p:stCondLst>
                                    <p:cond delay="0"/>
                                  </p:stCondLst>
                                  <p:childTnLst>
                                    <p:set>
                                      <p:cBhvr>
                                        <p:cTn id="420" dur="1" fill="hold">
                                          <p:stCondLst>
                                            <p:cond delay="0"/>
                                          </p:stCondLst>
                                        </p:cTn>
                                        <p:tgtEl>
                                          <p:spTgt spid="208"/>
                                        </p:tgtEl>
                                        <p:attrNameLst>
                                          <p:attrName>style.visibility</p:attrName>
                                        </p:attrNameLst>
                                      </p:cBhvr>
                                      <p:to>
                                        <p:strVal val="visible"/>
                                      </p:to>
                                    </p:set>
                                  </p:childTnLst>
                                </p:cTn>
                              </p:par>
                              <p:par>
                                <p:cTn id="421" presetID="35" presetClass="emph" presetSubtype="0" repeatCount="10000" fill="hold" grpId="1" nodeType="withEffect">
                                  <p:stCondLst>
                                    <p:cond delay="0"/>
                                  </p:stCondLst>
                                  <p:childTnLst>
                                    <p:anim calcmode="discrete" valueType="str">
                                      <p:cBhvr>
                                        <p:cTn id="422" dur="500" fill="hold"/>
                                        <p:tgtEl>
                                          <p:spTgt spid="208"/>
                                        </p:tgtEl>
                                        <p:attrNameLst>
                                          <p:attrName>style.visibility</p:attrName>
                                        </p:attrNameLst>
                                      </p:cBhvr>
                                      <p:tavLst>
                                        <p:tav tm="0">
                                          <p:val>
                                            <p:strVal val="hidden"/>
                                          </p:val>
                                        </p:tav>
                                        <p:tav tm="50000">
                                          <p:val>
                                            <p:strVal val="visible"/>
                                          </p:val>
                                        </p:tav>
                                      </p:tavLst>
                                    </p:anim>
                                  </p:childTnLst>
                                </p:cTn>
                              </p:par>
                            </p:childTnLst>
                          </p:cTn>
                        </p:par>
                      </p:childTnLst>
                    </p:cTn>
                  </p:par>
                  <p:par>
                    <p:cTn id="423" fill="hold">
                      <p:stCondLst>
                        <p:cond delay="indefinite"/>
                      </p:stCondLst>
                      <p:childTnLst>
                        <p:par>
                          <p:cTn id="424" fill="hold">
                            <p:stCondLst>
                              <p:cond delay="0"/>
                            </p:stCondLst>
                            <p:childTnLst>
                              <p:par>
                                <p:cTn id="425" presetID="22" presetClass="entr" presetSubtype="1" fill="hold" grpId="0" nodeType="clickEffect">
                                  <p:stCondLst>
                                    <p:cond delay="0"/>
                                  </p:stCondLst>
                                  <p:childTnLst>
                                    <p:set>
                                      <p:cBhvr>
                                        <p:cTn id="426" dur="1" fill="hold">
                                          <p:stCondLst>
                                            <p:cond delay="0"/>
                                          </p:stCondLst>
                                        </p:cTn>
                                        <p:tgtEl>
                                          <p:spTgt spid="205"/>
                                        </p:tgtEl>
                                        <p:attrNameLst>
                                          <p:attrName>style.visibility</p:attrName>
                                        </p:attrNameLst>
                                      </p:cBhvr>
                                      <p:to>
                                        <p:strVal val="visible"/>
                                      </p:to>
                                    </p:set>
                                    <p:animEffect transition="in" filter="wipe(up)">
                                      <p:cBhvr>
                                        <p:cTn id="427" dur="500"/>
                                        <p:tgtEl>
                                          <p:spTgt spid="205"/>
                                        </p:tgtEl>
                                      </p:cBhvr>
                                    </p:animEffect>
                                  </p:childTnLst>
                                </p:cTn>
                              </p:par>
                              <p:par>
                                <p:cTn id="428" presetID="1" presetClass="entr" presetSubtype="0" fill="hold" nodeType="withEffect">
                                  <p:stCondLst>
                                    <p:cond delay="0"/>
                                  </p:stCondLst>
                                  <p:childTnLst>
                                    <p:set>
                                      <p:cBhvr>
                                        <p:cTn id="429" dur="1" fill="hold">
                                          <p:stCondLst>
                                            <p:cond delay="0"/>
                                          </p:stCondLst>
                                        </p:cTn>
                                        <p:tgtEl>
                                          <p:spTgt spid="317517"/>
                                        </p:tgtEl>
                                        <p:attrNameLst>
                                          <p:attrName>style.visibility</p:attrName>
                                        </p:attrNameLst>
                                      </p:cBhvr>
                                      <p:to>
                                        <p:strVal val="visible"/>
                                      </p:to>
                                    </p:set>
                                  </p:childTnLst>
                                </p:cTn>
                              </p:par>
                              <p:par>
                                <p:cTn id="430" presetID="64" presetClass="path" presetSubtype="0" fill="remove" nodeType="withEffect">
                                  <p:stCondLst>
                                    <p:cond delay="0"/>
                                  </p:stCondLst>
                                  <p:childTnLst>
                                    <p:animMotion origin="layout" path="M -2.77778E-7 -3.88529E-7 L -0.24601 -0.24445 " pathEditMode="relative" rAng="0" ptsTypes="AA">
                                      <p:cBhvr>
                                        <p:cTn id="431" dur="500" spd="-100000" fill="hold"/>
                                        <p:tgtEl>
                                          <p:spTgt spid="317517"/>
                                        </p:tgtEl>
                                        <p:attrNameLst>
                                          <p:attrName>ppt_x</p:attrName>
                                          <p:attrName>ppt_y</p:attrName>
                                        </p:attrNameLst>
                                      </p:cBhvr>
                                      <p:rCtr x="-12309" y="-12234"/>
                                    </p:animMotion>
                                  </p:childTnLst>
                                </p:cTn>
                              </p:par>
                            </p:childTnLst>
                          </p:cTn>
                        </p:par>
                      </p:childTnLst>
                    </p:cTn>
                  </p:par>
                  <p:par>
                    <p:cTn id="432" fill="hold">
                      <p:stCondLst>
                        <p:cond delay="indefinite"/>
                      </p:stCondLst>
                      <p:childTnLst>
                        <p:par>
                          <p:cTn id="433" fill="hold">
                            <p:stCondLst>
                              <p:cond delay="0"/>
                            </p:stCondLst>
                            <p:childTnLst>
                              <p:par>
                                <p:cTn id="434" presetID="22" presetClass="entr" presetSubtype="1" fill="hold" grpId="0" nodeType="clickEffect">
                                  <p:stCondLst>
                                    <p:cond delay="0"/>
                                  </p:stCondLst>
                                  <p:childTnLst>
                                    <p:set>
                                      <p:cBhvr>
                                        <p:cTn id="435" dur="1" fill="hold">
                                          <p:stCondLst>
                                            <p:cond delay="0"/>
                                          </p:stCondLst>
                                        </p:cTn>
                                        <p:tgtEl>
                                          <p:spTgt spid="207"/>
                                        </p:tgtEl>
                                        <p:attrNameLst>
                                          <p:attrName>style.visibility</p:attrName>
                                        </p:attrNameLst>
                                      </p:cBhvr>
                                      <p:to>
                                        <p:strVal val="visible"/>
                                      </p:to>
                                    </p:set>
                                    <p:animEffect transition="in" filter="wipe(up)">
                                      <p:cBhvr>
                                        <p:cTn id="436" dur="500"/>
                                        <p:tgtEl>
                                          <p:spTgt spid="207"/>
                                        </p:tgtEl>
                                      </p:cBhvr>
                                    </p:animEffect>
                                  </p:childTnLst>
                                </p:cTn>
                              </p:par>
                              <p:par>
                                <p:cTn id="437" presetID="1" presetClass="entr" presetSubtype="0" fill="hold" nodeType="withEffect">
                                  <p:stCondLst>
                                    <p:cond delay="0"/>
                                  </p:stCondLst>
                                  <p:childTnLst>
                                    <p:set>
                                      <p:cBhvr>
                                        <p:cTn id="438" dur="1" fill="hold">
                                          <p:stCondLst>
                                            <p:cond delay="0"/>
                                          </p:stCondLst>
                                        </p:cTn>
                                        <p:tgtEl>
                                          <p:spTgt spid="317591"/>
                                        </p:tgtEl>
                                        <p:attrNameLst>
                                          <p:attrName>style.visibility</p:attrName>
                                        </p:attrNameLst>
                                      </p:cBhvr>
                                      <p:to>
                                        <p:strVal val="visible"/>
                                      </p:to>
                                    </p:set>
                                  </p:childTnLst>
                                </p:cTn>
                              </p:par>
                              <p:par>
                                <p:cTn id="439" presetID="64" presetClass="path" presetSubtype="0" fill="remove" nodeType="withEffect">
                                  <p:stCondLst>
                                    <p:cond delay="0"/>
                                  </p:stCondLst>
                                  <p:childTnLst>
                                    <p:animMotion origin="layout" path="M 0.00157 0.00046 L -0.3717 -0.45144 " pathEditMode="relative" rAng="0" ptsTypes="AA">
                                      <p:cBhvr>
                                        <p:cTn id="440" dur="500" spd="-100000" fill="hold"/>
                                        <p:tgtEl>
                                          <p:spTgt spid="317591"/>
                                        </p:tgtEl>
                                        <p:attrNameLst>
                                          <p:attrName>ppt_x</p:attrName>
                                          <p:attrName>ppt_y</p:attrName>
                                        </p:attrNameLst>
                                      </p:cBhvr>
                                      <p:rCtr x="-18663" y="-22595"/>
                                    </p:animMotion>
                                  </p:childTnLst>
                                </p:cTn>
                              </p:par>
                            </p:childTnLst>
                          </p:cTn>
                        </p:par>
                        <p:par>
                          <p:cTn id="441" fill="hold">
                            <p:stCondLst>
                              <p:cond delay="500"/>
                            </p:stCondLst>
                            <p:childTnLst>
                              <p:par>
                                <p:cTn id="442" presetID="1" presetClass="entr" presetSubtype="0" fill="hold" nodeType="afterEffect">
                                  <p:stCondLst>
                                    <p:cond delay="0"/>
                                  </p:stCondLst>
                                  <p:childTnLst>
                                    <p:set>
                                      <p:cBhvr>
                                        <p:cTn id="443" dur="1" fill="hold">
                                          <p:stCondLst>
                                            <p:cond delay="0"/>
                                          </p:stCondLst>
                                        </p:cTn>
                                        <p:tgtEl>
                                          <p:spTgt spid="317574"/>
                                        </p:tgtEl>
                                        <p:attrNameLst>
                                          <p:attrName>style.visibility</p:attrName>
                                        </p:attrNameLst>
                                      </p:cBhvr>
                                      <p:to>
                                        <p:strVal val="visible"/>
                                      </p:to>
                                    </p:set>
                                  </p:childTnLst>
                                </p:cTn>
                              </p:par>
                            </p:childTnLst>
                          </p:cTn>
                        </p:par>
                      </p:childTnLst>
                    </p:cTn>
                  </p:par>
                  <p:par>
                    <p:cTn id="444" fill="hold">
                      <p:stCondLst>
                        <p:cond delay="indefinite"/>
                      </p:stCondLst>
                      <p:childTnLst>
                        <p:par>
                          <p:cTn id="445" fill="hold">
                            <p:stCondLst>
                              <p:cond delay="0"/>
                            </p:stCondLst>
                            <p:childTnLst>
                              <p:par>
                                <p:cTn id="446" presetID="22" presetClass="entr" presetSubtype="1" fill="hold" grpId="0" nodeType="clickEffect">
                                  <p:stCondLst>
                                    <p:cond delay="0"/>
                                  </p:stCondLst>
                                  <p:childTnLst>
                                    <p:set>
                                      <p:cBhvr>
                                        <p:cTn id="447" dur="1" fill="hold">
                                          <p:stCondLst>
                                            <p:cond delay="0"/>
                                          </p:stCondLst>
                                        </p:cTn>
                                        <p:tgtEl>
                                          <p:spTgt spid="209"/>
                                        </p:tgtEl>
                                        <p:attrNameLst>
                                          <p:attrName>style.visibility</p:attrName>
                                        </p:attrNameLst>
                                      </p:cBhvr>
                                      <p:to>
                                        <p:strVal val="visible"/>
                                      </p:to>
                                    </p:set>
                                    <p:animEffect transition="in" filter="wipe(up)">
                                      <p:cBhvr>
                                        <p:cTn id="448" dur="500"/>
                                        <p:tgtEl>
                                          <p:spTgt spid="209"/>
                                        </p:tgtEl>
                                      </p:cBhvr>
                                    </p:animEffect>
                                  </p:childTnLst>
                                </p:cTn>
                              </p:par>
                              <p:par>
                                <p:cTn id="449" presetID="1" presetClass="entr" presetSubtype="0" fill="hold" nodeType="withEffect">
                                  <p:stCondLst>
                                    <p:cond delay="0"/>
                                  </p:stCondLst>
                                  <p:childTnLst>
                                    <p:set>
                                      <p:cBhvr>
                                        <p:cTn id="450" dur="1" fill="hold">
                                          <p:stCondLst>
                                            <p:cond delay="0"/>
                                          </p:stCondLst>
                                        </p:cTn>
                                        <p:tgtEl>
                                          <p:spTgt spid="317593"/>
                                        </p:tgtEl>
                                        <p:attrNameLst>
                                          <p:attrName>style.visibility</p:attrName>
                                        </p:attrNameLst>
                                      </p:cBhvr>
                                      <p:to>
                                        <p:strVal val="visible"/>
                                      </p:to>
                                    </p:set>
                                  </p:childTnLst>
                                </p:cTn>
                              </p:par>
                              <p:par>
                                <p:cTn id="451" presetID="64" presetClass="path" presetSubtype="0" fill="remove" nodeType="withEffect">
                                  <p:stCondLst>
                                    <p:cond delay="0"/>
                                  </p:stCondLst>
                                  <p:childTnLst>
                                    <p:animMotion origin="layout" path="M 5.55556E-7 -1.48148E-6 L 0.1783 -0.23634 " pathEditMode="relative" rAng="0" ptsTypes="AA">
                                      <p:cBhvr>
                                        <p:cTn id="452" dur="500" spd="-100000" fill="hold"/>
                                        <p:tgtEl>
                                          <p:spTgt spid="317593"/>
                                        </p:tgtEl>
                                        <p:attrNameLst>
                                          <p:attrName>ppt_x</p:attrName>
                                          <p:attrName>ppt_y</p:attrName>
                                        </p:attrNameLst>
                                      </p:cBhvr>
                                      <p:rCtr x="8906" y="-11829"/>
                                    </p:animMotion>
                                  </p:childTnLst>
                                </p:cTn>
                              </p:par>
                            </p:childTnLst>
                          </p:cTn>
                        </p:par>
                      </p:childTnLst>
                    </p:cTn>
                  </p:par>
                  <p:par>
                    <p:cTn id="453" fill="hold">
                      <p:stCondLst>
                        <p:cond delay="indefinite"/>
                      </p:stCondLst>
                      <p:childTnLst>
                        <p:par>
                          <p:cTn id="454" fill="hold">
                            <p:stCondLst>
                              <p:cond delay="0"/>
                            </p:stCondLst>
                            <p:childTnLst>
                              <p:par>
                                <p:cTn id="455" presetID="1" presetClass="exit" presetSubtype="0" fill="hold" grpId="2" nodeType="clickEffect">
                                  <p:stCondLst>
                                    <p:cond delay="0"/>
                                  </p:stCondLst>
                                  <p:childTnLst>
                                    <p:set>
                                      <p:cBhvr>
                                        <p:cTn id="456" dur="1" fill="hold">
                                          <p:stCondLst>
                                            <p:cond delay="0"/>
                                          </p:stCondLst>
                                        </p:cTn>
                                        <p:tgtEl>
                                          <p:spTgt spid="202"/>
                                        </p:tgtEl>
                                        <p:attrNameLst>
                                          <p:attrName>style.visibility</p:attrName>
                                        </p:attrNameLst>
                                      </p:cBhvr>
                                      <p:to>
                                        <p:strVal val="hidden"/>
                                      </p:to>
                                    </p:set>
                                  </p:childTnLst>
                                </p:cTn>
                              </p:par>
                              <p:par>
                                <p:cTn id="457" presetID="1" presetClass="exit" presetSubtype="0" fill="hold" grpId="1" nodeType="withEffect">
                                  <p:stCondLst>
                                    <p:cond delay="0"/>
                                  </p:stCondLst>
                                  <p:childTnLst>
                                    <p:set>
                                      <p:cBhvr>
                                        <p:cTn id="458" dur="1" fill="hold">
                                          <p:stCondLst>
                                            <p:cond delay="0"/>
                                          </p:stCondLst>
                                        </p:cTn>
                                        <p:tgtEl>
                                          <p:spTgt spid="203"/>
                                        </p:tgtEl>
                                        <p:attrNameLst>
                                          <p:attrName>style.visibility</p:attrName>
                                        </p:attrNameLst>
                                      </p:cBhvr>
                                      <p:to>
                                        <p:strVal val="hidden"/>
                                      </p:to>
                                    </p:set>
                                  </p:childTnLst>
                                </p:cTn>
                              </p:par>
                              <p:par>
                                <p:cTn id="459" presetID="1" presetClass="exit" presetSubtype="0" fill="hold" grpId="2" nodeType="withEffect">
                                  <p:stCondLst>
                                    <p:cond delay="0"/>
                                  </p:stCondLst>
                                  <p:childTnLst>
                                    <p:set>
                                      <p:cBhvr>
                                        <p:cTn id="460" dur="1" fill="hold">
                                          <p:stCondLst>
                                            <p:cond delay="0"/>
                                          </p:stCondLst>
                                        </p:cTn>
                                        <p:tgtEl>
                                          <p:spTgt spid="204"/>
                                        </p:tgtEl>
                                        <p:attrNameLst>
                                          <p:attrName>style.visibility</p:attrName>
                                        </p:attrNameLst>
                                      </p:cBhvr>
                                      <p:to>
                                        <p:strVal val="hidden"/>
                                      </p:to>
                                    </p:set>
                                  </p:childTnLst>
                                </p:cTn>
                              </p:par>
                              <p:par>
                                <p:cTn id="461" presetID="1" presetClass="exit" presetSubtype="0" fill="hold" grpId="1" nodeType="withEffect">
                                  <p:stCondLst>
                                    <p:cond delay="0"/>
                                  </p:stCondLst>
                                  <p:childTnLst>
                                    <p:set>
                                      <p:cBhvr>
                                        <p:cTn id="462" dur="1" fill="hold">
                                          <p:stCondLst>
                                            <p:cond delay="0"/>
                                          </p:stCondLst>
                                        </p:cTn>
                                        <p:tgtEl>
                                          <p:spTgt spid="205"/>
                                        </p:tgtEl>
                                        <p:attrNameLst>
                                          <p:attrName>style.visibility</p:attrName>
                                        </p:attrNameLst>
                                      </p:cBhvr>
                                      <p:to>
                                        <p:strVal val="hidden"/>
                                      </p:to>
                                    </p:set>
                                  </p:childTnLst>
                                </p:cTn>
                              </p:par>
                              <p:par>
                                <p:cTn id="463" presetID="1" presetClass="exit" presetSubtype="0" fill="hold" grpId="2" nodeType="withEffect">
                                  <p:stCondLst>
                                    <p:cond delay="0"/>
                                  </p:stCondLst>
                                  <p:childTnLst>
                                    <p:set>
                                      <p:cBhvr>
                                        <p:cTn id="464" dur="1" fill="hold">
                                          <p:stCondLst>
                                            <p:cond delay="0"/>
                                          </p:stCondLst>
                                        </p:cTn>
                                        <p:tgtEl>
                                          <p:spTgt spid="206"/>
                                        </p:tgtEl>
                                        <p:attrNameLst>
                                          <p:attrName>style.visibility</p:attrName>
                                        </p:attrNameLst>
                                      </p:cBhvr>
                                      <p:to>
                                        <p:strVal val="hidden"/>
                                      </p:to>
                                    </p:set>
                                  </p:childTnLst>
                                </p:cTn>
                              </p:par>
                              <p:par>
                                <p:cTn id="465" presetID="1" presetClass="exit" presetSubtype="0" fill="hold" grpId="1" nodeType="withEffect">
                                  <p:stCondLst>
                                    <p:cond delay="0"/>
                                  </p:stCondLst>
                                  <p:childTnLst>
                                    <p:set>
                                      <p:cBhvr>
                                        <p:cTn id="466" dur="1" fill="hold">
                                          <p:stCondLst>
                                            <p:cond delay="0"/>
                                          </p:stCondLst>
                                        </p:cTn>
                                        <p:tgtEl>
                                          <p:spTgt spid="207"/>
                                        </p:tgtEl>
                                        <p:attrNameLst>
                                          <p:attrName>style.visibility</p:attrName>
                                        </p:attrNameLst>
                                      </p:cBhvr>
                                      <p:to>
                                        <p:strVal val="hidden"/>
                                      </p:to>
                                    </p:set>
                                  </p:childTnLst>
                                </p:cTn>
                              </p:par>
                              <p:par>
                                <p:cTn id="467" presetID="1" presetClass="exit" presetSubtype="0" fill="hold" grpId="2" nodeType="withEffect">
                                  <p:stCondLst>
                                    <p:cond delay="0"/>
                                  </p:stCondLst>
                                  <p:childTnLst>
                                    <p:set>
                                      <p:cBhvr>
                                        <p:cTn id="468" dur="1" fill="hold">
                                          <p:stCondLst>
                                            <p:cond delay="0"/>
                                          </p:stCondLst>
                                        </p:cTn>
                                        <p:tgtEl>
                                          <p:spTgt spid="208"/>
                                        </p:tgtEl>
                                        <p:attrNameLst>
                                          <p:attrName>style.visibility</p:attrName>
                                        </p:attrNameLst>
                                      </p:cBhvr>
                                      <p:to>
                                        <p:strVal val="hidden"/>
                                      </p:to>
                                    </p:set>
                                  </p:childTnLst>
                                </p:cTn>
                              </p:par>
                              <p:par>
                                <p:cTn id="469" presetID="1" presetClass="exit" presetSubtype="0" fill="hold" grpId="1" nodeType="withEffect">
                                  <p:stCondLst>
                                    <p:cond delay="0"/>
                                  </p:stCondLst>
                                  <p:childTnLst>
                                    <p:set>
                                      <p:cBhvr>
                                        <p:cTn id="470" dur="1" fill="hold">
                                          <p:stCondLst>
                                            <p:cond delay="0"/>
                                          </p:stCondLst>
                                        </p:cTn>
                                        <p:tgtEl>
                                          <p:spTgt spid="209"/>
                                        </p:tgtEl>
                                        <p:attrNameLst>
                                          <p:attrName>style.visibility</p:attrName>
                                        </p:attrNameLst>
                                      </p:cBhvr>
                                      <p:to>
                                        <p:strVal val="hidden"/>
                                      </p:to>
                                    </p:set>
                                  </p:childTnLst>
                                </p:cTn>
                              </p:par>
                            </p:childTnLst>
                          </p:cTn>
                        </p:par>
                      </p:childTnLst>
                    </p:cTn>
                  </p:par>
                  <p:par>
                    <p:cTn id="471" fill="hold">
                      <p:stCondLst>
                        <p:cond delay="indefinite"/>
                      </p:stCondLst>
                      <p:childTnLst>
                        <p:par>
                          <p:cTn id="472" fill="hold">
                            <p:stCondLst>
                              <p:cond delay="0"/>
                            </p:stCondLst>
                            <p:childTnLst>
                              <p:par>
                                <p:cTn id="473" presetID="1" presetClass="exit" presetSubtype="0" fill="hold" grpId="0" nodeType="clickEffect">
                                  <p:stCondLst>
                                    <p:cond delay="0"/>
                                  </p:stCondLst>
                                  <p:childTnLst>
                                    <p:set>
                                      <p:cBhvr>
                                        <p:cTn id="474" dur="1" fill="hold">
                                          <p:stCondLst>
                                            <p:cond delay="0"/>
                                          </p:stCondLst>
                                        </p:cTn>
                                        <p:tgtEl>
                                          <p:spTgt spid="107"/>
                                        </p:tgtEl>
                                        <p:attrNameLst>
                                          <p:attrName>style.visibility</p:attrName>
                                        </p:attrNameLst>
                                      </p:cBhvr>
                                      <p:to>
                                        <p:strVal val="hidden"/>
                                      </p:to>
                                    </p:set>
                                  </p:childTnLst>
                                </p:cTn>
                              </p:par>
                              <p:par>
                                <p:cTn id="475" presetID="1" presetClass="entr" presetSubtype="0" fill="hold" grpId="1" nodeType="withEffect">
                                  <p:stCondLst>
                                    <p:cond delay="0"/>
                                  </p:stCondLst>
                                  <p:childTnLst>
                                    <p:set>
                                      <p:cBhvr>
                                        <p:cTn id="476" dur="1" fill="hold">
                                          <p:stCondLst>
                                            <p:cond delay="0"/>
                                          </p:stCondLst>
                                        </p:cTn>
                                        <p:tgtEl>
                                          <p:spTgt spid="106"/>
                                        </p:tgtEl>
                                        <p:attrNameLst>
                                          <p:attrName>style.visibility</p:attrName>
                                        </p:attrNameLst>
                                      </p:cBhvr>
                                      <p:to>
                                        <p:strVal val="visible"/>
                                      </p:to>
                                    </p:set>
                                  </p:childTnLst>
                                </p:cTn>
                              </p:par>
                              <p:par>
                                <p:cTn id="477" presetID="1" presetClass="entr" presetSubtype="0" fill="hold" grpId="1" nodeType="withEffect">
                                  <p:stCondLst>
                                    <p:cond delay="0"/>
                                  </p:stCondLst>
                                  <p:childTnLst>
                                    <p:set>
                                      <p:cBhvr>
                                        <p:cTn id="478" dur="1" fill="hold">
                                          <p:stCondLst>
                                            <p:cond delay="0"/>
                                          </p:stCondLst>
                                        </p:cTn>
                                        <p:tgtEl>
                                          <p:spTgt spid="108"/>
                                        </p:tgtEl>
                                        <p:attrNameLst>
                                          <p:attrName>style.visibility</p:attrName>
                                        </p:attrNameLst>
                                      </p:cBhvr>
                                      <p:to>
                                        <p:strVal val="visible"/>
                                      </p:to>
                                    </p:set>
                                  </p:childTnLst>
                                </p:cTn>
                              </p:par>
                              <p:par>
                                <p:cTn id="479" presetID="1" presetClass="entr" presetSubtype="0" fill="hold" grpId="0" nodeType="withEffect">
                                  <p:stCondLst>
                                    <p:cond delay="0"/>
                                  </p:stCondLst>
                                  <p:childTnLst>
                                    <p:set>
                                      <p:cBhvr>
                                        <p:cTn id="480" dur="1" fill="hold">
                                          <p:stCondLst>
                                            <p:cond delay="0"/>
                                          </p:stCondLst>
                                        </p:cTn>
                                        <p:tgtEl>
                                          <p:spTgt spid="109"/>
                                        </p:tgtEl>
                                        <p:attrNameLst>
                                          <p:attrName>style.visibility</p:attrName>
                                        </p:attrNameLst>
                                      </p:cBhvr>
                                      <p:to>
                                        <p:strVal val="visible"/>
                                      </p:to>
                                    </p:set>
                                  </p:childTnLst>
                                </p:cTn>
                              </p:par>
                            </p:childTnLst>
                          </p:cTn>
                        </p:par>
                      </p:childTnLst>
                    </p:cTn>
                  </p:par>
                  <p:par>
                    <p:cTn id="481" fill="hold">
                      <p:stCondLst>
                        <p:cond delay="indefinite"/>
                      </p:stCondLst>
                      <p:childTnLst>
                        <p:par>
                          <p:cTn id="482" fill="hold">
                            <p:stCondLst>
                              <p:cond delay="0"/>
                            </p:stCondLst>
                            <p:childTnLst>
                              <p:par>
                                <p:cTn id="483" presetID="10" presetClass="exit" presetSubtype="0" fill="hold" grpId="3" nodeType="clickEffect">
                                  <p:stCondLst>
                                    <p:cond delay="0"/>
                                  </p:stCondLst>
                                  <p:childTnLst>
                                    <p:animEffect transition="out" filter="fade">
                                      <p:cBhvr>
                                        <p:cTn id="484" dur="500"/>
                                        <p:tgtEl>
                                          <p:spTgt spid="106"/>
                                        </p:tgtEl>
                                      </p:cBhvr>
                                    </p:animEffect>
                                    <p:set>
                                      <p:cBhvr>
                                        <p:cTn id="485" dur="1" fill="hold">
                                          <p:stCondLst>
                                            <p:cond delay="499"/>
                                          </p:stCondLst>
                                        </p:cTn>
                                        <p:tgtEl>
                                          <p:spTgt spid="106"/>
                                        </p:tgtEl>
                                        <p:attrNameLst>
                                          <p:attrName>style.visibility</p:attrName>
                                        </p:attrNameLst>
                                      </p:cBhvr>
                                      <p:to>
                                        <p:strVal val="hidden"/>
                                      </p:to>
                                    </p:set>
                                  </p:childTnLst>
                                </p:cTn>
                              </p:par>
                              <p:par>
                                <p:cTn id="486" presetID="10" presetClass="exit" presetSubtype="0" fill="hold" grpId="3" nodeType="withEffect">
                                  <p:stCondLst>
                                    <p:cond delay="0"/>
                                  </p:stCondLst>
                                  <p:childTnLst>
                                    <p:animEffect transition="out" filter="fade">
                                      <p:cBhvr>
                                        <p:cTn id="487" dur="500"/>
                                        <p:tgtEl>
                                          <p:spTgt spid="108"/>
                                        </p:tgtEl>
                                      </p:cBhvr>
                                    </p:animEffect>
                                    <p:set>
                                      <p:cBhvr>
                                        <p:cTn id="488" dur="1" fill="hold">
                                          <p:stCondLst>
                                            <p:cond delay="499"/>
                                          </p:stCondLst>
                                        </p:cTn>
                                        <p:tgtEl>
                                          <p:spTgt spid="108"/>
                                        </p:tgtEl>
                                        <p:attrNameLst>
                                          <p:attrName>style.visibility</p:attrName>
                                        </p:attrNameLst>
                                      </p:cBhvr>
                                      <p:to>
                                        <p:strVal val="hidden"/>
                                      </p:to>
                                    </p:set>
                                  </p:childTnLst>
                                </p:cTn>
                              </p:par>
                              <p:par>
                                <p:cTn id="489" presetID="10" presetClass="exit" presetSubtype="0" fill="hold" grpId="2" nodeType="withEffect">
                                  <p:stCondLst>
                                    <p:cond delay="0"/>
                                  </p:stCondLst>
                                  <p:childTnLst>
                                    <p:animEffect transition="out" filter="fade">
                                      <p:cBhvr>
                                        <p:cTn id="490" dur="500"/>
                                        <p:tgtEl>
                                          <p:spTgt spid="107"/>
                                        </p:tgtEl>
                                      </p:cBhvr>
                                    </p:animEffect>
                                    <p:set>
                                      <p:cBhvr>
                                        <p:cTn id="491" dur="1" fill="hold">
                                          <p:stCondLst>
                                            <p:cond delay="499"/>
                                          </p:stCondLst>
                                        </p:cTn>
                                        <p:tgtEl>
                                          <p:spTgt spid="107"/>
                                        </p:tgtEl>
                                        <p:attrNameLst>
                                          <p:attrName>style.visibility</p:attrName>
                                        </p:attrNameLst>
                                      </p:cBhvr>
                                      <p:to>
                                        <p:strVal val="hidden"/>
                                      </p:to>
                                    </p:set>
                                  </p:childTnLst>
                                </p:cTn>
                              </p:par>
                              <p:par>
                                <p:cTn id="492" presetID="10" presetClass="exit" presetSubtype="0" fill="hold" grpId="1" nodeType="withEffect">
                                  <p:stCondLst>
                                    <p:cond delay="0"/>
                                  </p:stCondLst>
                                  <p:childTnLst>
                                    <p:animEffect transition="out" filter="fade">
                                      <p:cBhvr>
                                        <p:cTn id="493" dur="500"/>
                                        <p:tgtEl>
                                          <p:spTgt spid="104"/>
                                        </p:tgtEl>
                                      </p:cBhvr>
                                    </p:animEffect>
                                    <p:set>
                                      <p:cBhvr>
                                        <p:cTn id="494" dur="1" fill="hold">
                                          <p:stCondLst>
                                            <p:cond delay="499"/>
                                          </p:stCondLst>
                                        </p:cTn>
                                        <p:tgtEl>
                                          <p:spTgt spid="104"/>
                                        </p:tgtEl>
                                        <p:attrNameLst>
                                          <p:attrName>style.visibility</p:attrName>
                                        </p:attrNameLst>
                                      </p:cBhvr>
                                      <p:to>
                                        <p:strVal val="hidden"/>
                                      </p:to>
                                    </p:set>
                                  </p:childTnLst>
                                </p:cTn>
                              </p:par>
                              <p:par>
                                <p:cTn id="495" presetID="10" presetClass="exit" presetSubtype="0" fill="hold" grpId="1" nodeType="withEffect">
                                  <p:stCondLst>
                                    <p:cond delay="0"/>
                                  </p:stCondLst>
                                  <p:childTnLst>
                                    <p:animEffect transition="out" filter="fade">
                                      <p:cBhvr>
                                        <p:cTn id="496" dur="500"/>
                                        <p:tgtEl>
                                          <p:spTgt spid="105"/>
                                        </p:tgtEl>
                                      </p:cBhvr>
                                    </p:animEffect>
                                    <p:set>
                                      <p:cBhvr>
                                        <p:cTn id="497" dur="1" fill="hold">
                                          <p:stCondLst>
                                            <p:cond delay="499"/>
                                          </p:stCondLst>
                                        </p:cTn>
                                        <p:tgtEl>
                                          <p:spTgt spid="105"/>
                                        </p:tgtEl>
                                        <p:attrNameLst>
                                          <p:attrName>style.visibility</p:attrName>
                                        </p:attrNameLst>
                                      </p:cBhvr>
                                      <p:to>
                                        <p:strVal val="hidden"/>
                                      </p:to>
                                    </p:set>
                                  </p:childTnLst>
                                </p:cTn>
                              </p:par>
                              <p:par>
                                <p:cTn id="498" presetID="10" presetClass="exit" presetSubtype="0" fill="hold" nodeType="withEffect">
                                  <p:stCondLst>
                                    <p:cond delay="0"/>
                                  </p:stCondLst>
                                  <p:childTnLst>
                                    <p:animEffect transition="out" filter="fade">
                                      <p:cBhvr>
                                        <p:cTn id="499" dur="500"/>
                                        <p:tgtEl>
                                          <p:spTgt spid="110"/>
                                        </p:tgtEl>
                                      </p:cBhvr>
                                    </p:animEffect>
                                    <p:set>
                                      <p:cBhvr>
                                        <p:cTn id="500" dur="1" fill="hold">
                                          <p:stCondLst>
                                            <p:cond delay="499"/>
                                          </p:stCondLst>
                                        </p:cTn>
                                        <p:tgtEl>
                                          <p:spTgt spid="1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122" grpId="0" animBg="1"/>
      <p:bldP spid="104" grpId="0" animBg="1"/>
      <p:bldP spid="104" grpId="1" animBg="1"/>
      <p:bldP spid="105" grpId="0" animBg="1"/>
      <p:bldP spid="105" grpId="1" animBg="1"/>
      <p:bldP spid="106" grpId="0" animBg="1"/>
      <p:bldP spid="106" grpId="1" animBg="1"/>
      <p:bldP spid="106" grpId="2" animBg="1"/>
      <p:bldP spid="106" grpId="3" animBg="1"/>
      <p:bldP spid="107" grpId="0" animBg="1"/>
      <p:bldP spid="107" grpId="1" animBg="1"/>
      <p:bldP spid="107" grpId="2" animBg="1"/>
      <p:bldP spid="108" grpId="0" animBg="1"/>
      <p:bldP spid="108" grpId="1" animBg="1"/>
      <p:bldP spid="108" grpId="2" animBg="1"/>
      <p:bldP spid="108" grpId="3" animBg="1"/>
      <p:bldP spid="109" grpId="0"/>
      <p:bldP spid="175" grpId="0" animBg="1"/>
      <p:bldP spid="175" grpId="1" animBg="1"/>
      <p:bldP spid="175" grpId="2" animBg="1"/>
      <p:bldP spid="185" grpId="0" animBg="1"/>
      <p:bldP spid="185" grpId="1" animBg="1"/>
      <p:bldP spid="185" grpId="2" animBg="1"/>
      <p:bldP spid="187" grpId="0" animBg="1"/>
      <p:bldP spid="187" grpId="1" animBg="1"/>
      <p:bldP spid="187" grpId="2" animBg="1"/>
      <p:bldP spid="189" grpId="0" animBg="1"/>
      <p:bldP spid="189" grpId="1" animBg="1"/>
      <p:bldP spid="189" grpId="2" animBg="1"/>
      <p:bldP spid="200" grpId="0" animBg="1"/>
      <p:bldP spid="200" grpId="1" animBg="1"/>
      <p:bldP spid="200" grpId="2" animBg="1"/>
      <p:bldP spid="202" grpId="0" animBg="1"/>
      <p:bldP spid="202" grpId="1" animBg="1"/>
      <p:bldP spid="202" grpId="2" animBg="1"/>
      <p:bldP spid="216" grpId="0" animBg="1"/>
      <p:bldP spid="216" grpId="1" animBg="1"/>
      <p:bldP spid="216" grpId="2" animBg="1"/>
      <p:bldP spid="317513" grpId="0"/>
      <p:bldP spid="317516" grpId="0"/>
      <p:bldP spid="317518" grpId="0" animBg="1"/>
      <p:bldP spid="317519" grpId="0"/>
      <p:bldP spid="317519" grpId="1"/>
      <p:bldP spid="317521" grpId="0" animBg="1"/>
      <p:bldP spid="317522" grpId="0" animBg="1"/>
      <p:bldP spid="317522" grpId="1" animBg="1"/>
      <p:bldP spid="317522" grpId="2" animBg="1"/>
      <p:bldP spid="317523" grpId="0" animBg="1"/>
      <p:bldP spid="317523" grpId="1" animBg="1"/>
      <p:bldP spid="317523" grpId="2" animBg="1"/>
      <p:bldP spid="317525" grpId="0" animBg="1"/>
      <p:bldP spid="317527" grpId="0" animBg="1"/>
      <p:bldP spid="317527" grpId="1" animBg="1"/>
      <p:bldP spid="317528" grpId="0" animBg="1"/>
      <p:bldP spid="317528" grpId="1" animBg="1"/>
      <p:bldP spid="317529" grpId="0" animBg="1"/>
      <p:bldP spid="317529" grpId="1" animBg="1"/>
      <p:bldP spid="317534" grpId="0" animBg="1"/>
      <p:bldP spid="317535" grpId="0" animBg="1"/>
      <p:bldP spid="317543" grpId="0" animBg="1"/>
      <p:bldP spid="317544" grpId="0" animBg="1"/>
      <p:bldP spid="317560" grpId="0" animBg="1"/>
      <p:bldP spid="317562" grpId="0"/>
      <p:bldP spid="317563" grpId="0"/>
      <p:bldP spid="317569" grpId="0"/>
      <p:bldP spid="317573" grpId="0"/>
      <p:bldP spid="317573" grpId="1"/>
      <p:bldP spid="317576" grpId="0"/>
      <p:bldP spid="317583" grpId="0"/>
      <p:bldP spid="317596" grpId="0"/>
      <p:bldP spid="166" grpId="0"/>
      <p:bldP spid="166" grpId="1"/>
      <p:bldP spid="167" grpId="0" animBg="1"/>
      <p:bldP spid="173" grpId="0" animBg="1"/>
      <p:bldP spid="173" grpId="1" animBg="1"/>
      <p:bldP spid="173" grpId="2" animBg="1"/>
      <p:bldP spid="174" grpId="0" animBg="1"/>
      <p:bldP spid="174" grpId="1" animBg="1"/>
      <p:bldP spid="177" grpId="0" animBg="1"/>
      <p:bldP spid="177" grpId="1" animBg="1"/>
      <p:bldP spid="184" grpId="0" animBg="1"/>
      <p:bldP spid="184" grpId="1" animBg="1"/>
      <p:bldP spid="186" grpId="0" animBg="1"/>
      <p:bldP spid="186" grpId="1" animBg="1"/>
      <p:bldP spid="188" grpId="0" animBg="1"/>
      <p:bldP spid="188" grpId="1" animBg="1"/>
      <p:bldP spid="190" grpId="0" animBg="1"/>
      <p:bldP spid="190" grpId="1" animBg="1"/>
      <p:bldP spid="191" grpId="0" animBg="1"/>
      <p:bldP spid="191" grpId="1" animBg="1"/>
      <p:bldP spid="191" grpId="2" animBg="1"/>
      <p:bldP spid="192" grpId="0" animBg="1"/>
      <p:bldP spid="192" grpId="1" animBg="1"/>
      <p:bldP spid="193" grpId="0" animBg="1"/>
      <p:bldP spid="193" grpId="1" animBg="1"/>
      <p:bldP spid="193" grpId="2" animBg="1"/>
      <p:bldP spid="194" grpId="0" animBg="1"/>
      <p:bldP spid="194" grpId="1" animBg="1"/>
      <p:bldP spid="201" grpId="0" animBg="1"/>
      <p:bldP spid="201" grpId="1" animBg="1"/>
      <p:bldP spid="203" grpId="0" animBg="1"/>
      <p:bldP spid="203" grpId="1" animBg="1"/>
      <p:bldP spid="204" grpId="0" animBg="1"/>
      <p:bldP spid="204" grpId="1" animBg="1"/>
      <p:bldP spid="204" grpId="2" animBg="1"/>
      <p:bldP spid="205" grpId="0" animBg="1"/>
      <p:bldP spid="205" grpId="1" animBg="1"/>
      <p:bldP spid="206" grpId="0" animBg="1"/>
      <p:bldP spid="206" grpId="1" animBg="1"/>
      <p:bldP spid="206" grpId="2" animBg="1"/>
      <p:bldP spid="207" grpId="0" animBg="1"/>
      <p:bldP spid="207" grpId="1" animBg="1"/>
      <p:bldP spid="208" grpId="0" animBg="1"/>
      <p:bldP spid="208" grpId="1" animBg="1"/>
      <p:bldP spid="208" grpId="2" animBg="1"/>
      <p:bldP spid="209" grpId="0" animBg="1"/>
      <p:bldP spid="209" grpId="1" animBg="1"/>
      <p:bldP spid="211" grpId="0" animBg="1"/>
      <p:bldP spid="211" grpId="1" animBg="1"/>
      <p:bldP spid="211" grpId="2" animBg="1"/>
      <p:bldP spid="211" grpId="3" animBg="1"/>
      <p:bldP spid="211" grpId="4" animBg="1"/>
      <p:bldP spid="211" grpId="5" animBg="1"/>
      <p:bldP spid="212" grpId="0" animBg="1"/>
      <p:bldP spid="213" grpId="0" animBg="1"/>
      <p:bldP spid="214" grpId="0"/>
      <p:bldP spid="214" grpId="1"/>
      <p:bldP spid="215" grpId="0"/>
      <p:bldP spid="215" grpId="1"/>
      <p:bldP spid="217" grpId="0" animBg="1"/>
      <p:bldP spid="217" grpId="1" animBg="1"/>
      <p:bldP spid="219" grpId="0" animBg="1"/>
      <p:bldP spid="183" grpId="0" animBg="1"/>
      <p:bldP spid="183" grpId="1" animBg="1"/>
      <p:bldP spid="183" grpId="2" animBg="1"/>
      <p:bldP spid="317533" grpId="0"/>
      <p:bldP spid="317572" grpId="0"/>
      <p:bldP spid="221" grpId="0"/>
      <p:bldP spid="222" grpId="0"/>
      <p:bldP spid="223" grpId="0"/>
      <p:bldP spid="224" grpId="0" animBg="1"/>
      <p:bldP spid="225" grpId="0" animBg="1"/>
      <p:bldP spid="226" grpId="0" animBg="1"/>
      <p:bldP spid="22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0" y="0"/>
            <a:ext cx="9144000" cy="3835400"/>
            <a:chOff x="0" y="0"/>
            <a:chExt cx="9144000" cy="3835400"/>
          </a:xfrm>
        </p:grpSpPr>
        <p:sp>
          <p:nvSpPr>
            <p:cNvPr id="317513" name="Rectangle 73"/>
            <p:cNvSpPr>
              <a:spLocks noChangeArrowheads="1"/>
            </p:cNvSpPr>
            <p:nvPr/>
          </p:nvSpPr>
          <p:spPr bwMode="auto">
            <a:xfrm>
              <a:off x="3235325" y="0"/>
              <a:ext cx="5908675"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質量</a:t>
              </a:r>
              <a:r>
                <a:rPr lang="en-US" altLang="ja-JP" i="1" dirty="0">
                  <a:solidFill>
                    <a:srgbClr val="000000"/>
                  </a:solidFill>
                  <a:latin typeface="Bookman Old Style" pitchFamily="18" charset="0"/>
                  <a:cs typeface="Times New Roman" pitchFamily="18" charset="0"/>
                </a:rPr>
                <a:t>m</a:t>
              </a:r>
              <a:r>
                <a:rPr lang="en-US" altLang="ja-JP" dirty="0">
                  <a:solidFill>
                    <a:srgbClr val="000000"/>
                  </a:solidFill>
                  <a:latin typeface="ＭＳ Ｐゴシック" charset="-128"/>
                  <a:cs typeface="Times New Roman" pitchFamily="18" charset="0"/>
                </a:rPr>
                <a:t>, </a:t>
              </a:r>
              <a:r>
                <a:rPr lang="ja-JP" altLang="en-US" dirty="0">
                  <a:solidFill>
                    <a:srgbClr val="000000"/>
                  </a:solidFill>
                  <a:latin typeface="ＭＳ Ｐゴシック" charset="-128"/>
                  <a:cs typeface="Times New Roman" pitchFamily="18" charset="0"/>
                </a:rPr>
                <a:t>時間 </a:t>
              </a:r>
              <a:r>
                <a:rPr lang="en-US" altLang="ja-JP" i="1" dirty="0">
                  <a:solidFill>
                    <a:srgbClr val="000000"/>
                  </a:solidFill>
                  <a:latin typeface="Bookman Old Style" pitchFamily="18" charset="0"/>
                  <a:cs typeface="Times New Roman" pitchFamily="18" charset="0"/>
                </a:rPr>
                <a:t>t</a:t>
              </a:r>
              <a:r>
                <a:rPr lang="en-US" altLang="ja-JP" dirty="0">
                  <a:solidFill>
                    <a:srgbClr val="000000"/>
                  </a:solidFill>
                  <a:latin typeface="ＭＳ Ｐゴシック" charset="-128"/>
                  <a:cs typeface="Times New Roman" pitchFamily="18" charset="0"/>
                </a:rPr>
                <a:t>, </a:t>
              </a:r>
              <a:r>
                <a:rPr lang="ja-JP" altLang="en-US" dirty="0">
                  <a:solidFill>
                    <a:srgbClr val="000000"/>
                  </a:solidFill>
                  <a:latin typeface="ＭＳ Ｐゴシック" charset="-128"/>
                  <a:cs typeface="Times New Roman" pitchFamily="18" charset="0"/>
                </a:rPr>
                <a:t>鉛直上方に </a:t>
              </a:r>
              <a:r>
                <a:rPr lang="en-US" altLang="ja-JP" i="1" dirty="0">
                  <a:solidFill>
                    <a:srgbClr val="000000"/>
                  </a:solidFill>
                  <a:latin typeface="Bookman Old Style" pitchFamily="18" charset="0"/>
                  <a:cs typeface="Times New Roman" pitchFamily="18" charset="0"/>
                </a:rPr>
                <a:t>z </a:t>
              </a:r>
              <a:r>
                <a:rPr lang="ja-JP" altLang="en-US" dirty="0">
                  <a:solidFill>
                    <a:srgbClr val="000000"/>
                  </a:solidFill>
                  <a:latin typeface="ＭＳ Ｐゴシック" charset="-128"/>
                  <a:cs typeface="Times New Roman" pitchFamily="18" charset="0"/>
                </a:rPr>
                <a:t>軸</a:t>
              </a:r>
            </a:p>
          </p:txBody>
        </p:sp>
        <p:sp>
          <p:nvSpPr>
            <p:cNvPr id="317516" name="Rectangle 76"/>
            <p:cNvSpPr>
              <a:spLocks noChangeArrowheads="1"/>
            </p:cNvSpPr>
            <p:nvPr/>
          </p:nvSpPr>
          <p:spPr bwMode="auto">
            <a:xfrm>
              <a:off x="0" y="0"/>
              <a:ext cx="333375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3333CC"/>
                  </a:solidFill>
                </a:rPr>
                <a:t>流体中の運動</a:t>
              </a:r>
              <a:r>
                <a:rPr lang="ja-JP" altLang="en-US" i="1" dirty="0">
                  <a:solidFill>
                    <a:srgbClr val="3333CC"/>
                  </a:solidFill>
                </a:rPr>
                <a:t> </a:t>
              </a:r>
            </a:p>
          </p:txBody>
        </p:sp>
        <p:sp>
          <p:nvSpPr>
            <p:cNvPr id="317521" name="Rectangle 81"/>
            <p:cNvSpPr>
              <a:spLocks noChangeArrowheads="1"/>
            </p:cNvSpPr>
            <p:nvPr/>
          </p:nvSpPr>
          <p:spPr bwMode="auto">
            <a:xfrm>
              <a:off x="1266825" y="628650"/>
              <a:ext cx="1352550" cy="3198813"/>
            </a:xfrm>
            <a:prstGeom prst="rect">
              <a:avLst/>
            </a:prstGeom>
            <a:solidFill>
              <a:srgbClr val="CCFFFF"/>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endParaRPr lang="ja-JP" altLang="en-US" i="1">
                <a:solidFill>
                  <a:srgbClr val="000000"/>
                </a:solidFill>
              </a:endParaRPr>
            </a:p>
          </p:txBody>
        </p:sp>
        <p:sp>
          <p:nvSpPr>
            <p:cNvPr id="317523" name="Oval 83"/>
            <p:cNvSpPr>
              <a:spLocks noChangeArrowheads="1"/>
            </p:cNvSpPr>
            <p:nvPr/>
          </p:nvSpPr>
          <p:spPr bwMode="auto">
            <a:xfrm>
              <a:off x="590550" y="1211263"/>
              <a:ext cx="215900" cy="215900"/>
            </a:xfrm>
            <a:prstGeom prst="ellipse">
              <a:avLst/>
            </a:prstGeom>
            <a:solidFill>
              <a:srgbClr val="FFCC66"/>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317525" name="Oval 85"/>
            <p:cNvSpPr>
              <a:spLocks noChangeArrowheads="1"/>
            </p:cNvSpPr>
            <p:nvPr/>
          </p:nvSpPr>
          <p:spPr bwMode="auto">
            <a:xfrm>
              <a:off x="1868488" y="1846263"/>
              <a:ext cx="215900" cy="215900"/>
            </a:xfrm>
            <a:prstGeom prst="ellipse">
              <a:avLst/>
            </a:prstGeom>
            <a:solidFill>
              <a:srgbClr val="FFCC66"/>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317527" name="Line 87"/>
            <p:cNvSpPr>
              <a:spLocks noChangeShapeType="1"/>
            </p:cNvSpPr>
            <p:nvPr/>
          </p:nvSpPr>
          <p:spPr bwMode="auto">
            <a:xfrm>
              <a:off x="1973263" y="1954213"/>
              <a:ext cx="1587" cy="661987"/>
            </a:xfrm>
            <a:prstGeom prst="line">
              <a:avLst/>
            </a:prstGeom>
            <a:noFill/>
            <a:ln w="76200">
              <a:solidFill>
                <a:srgbClr val="FF33CC"/>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317528" name="Line 88"/>
            <p:cNvSpPr>
              <a:spLocks noChangeShapeType="1"/>
            </p:cNvSpPr>
            <p:nvPr/>
          </p:nvSpPr>
          <p:spPr bwMode="auto">
            <a:xfrm>
              <a:off x="1973263" y="1525588"/>
              <a:ext cx="1587" cy="438150"/>
            </a:xfrm>
            <a:prstGeom prst="line">
              <a:avLst/>
            </a:prstGeom>
            <a:noFill/>
            <a:ln w="5715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317529" name="Line 89"/>
            <p:cNvSpPr>
              <a:spLocks noChangeShapeType="1"/>
            </p:cNvSpPr>
            <p:nvPr/>
          </p:nvSpPr>
          <p:spPr bwMode="auto">
            <a:xfrm>
              <a:off x="2147888" y="1692275"/>
              <a:ext cx="1587" cy="438150"/>
            </a:xfrm>
            <a:prstGeom prst="line">
              <a:avLst/>
            </a:prstGeom>
            <a:noFill/>
            <a:ln w="57150">
              <a:solidFill>
                <a:srgbClr val="CC00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graphicFrame>
          <p:nvGraphicFramePr>
            <p:cNvPr id="317532" name="Object 92"/>
            <p:cNvGraphicFramePr>
              <a:graphicFrameLocks noChangeAspect="1"/>
            </p:cNvGraphicFramePr>
            <p:nvPr>
              <p:extLst>
                <p:ext uri="{D42A27DB-BD31-4B8C-83A1-F6EECF244321}">
                  <p14:modId xmlns:p14="http://schemas.microsoft.com/office/powerpoint/2010/main" val="3258937813"/>
                </p:ext>
              </p:extLst>
            </p:nvPr>
          </p:nvGraphicFramePr>
          <p:xfrm>
            <a:off x="1728788" y="1050925"/>
            <a:ext cx="449262" cy="449263"/>
          </p:xfrm>
          <a:graphic>
            <a:graphicData uri="http://schemas.openxmlformats.org/presentationml/2006/ole">
              <mc:AlternateContent xmlns:mc="http://schemas.openxmlformats.org/markup-compatibility/2006">
                <mc:Choice xmlns:v="urn:schemas-microsoft-com:vml" Requires="v">
                  <p:oleObj spid="_x0000_s256556" name="数式" r:id="rId3" imgW="164885" imgH="164885" progId="Equation.3">
                    <p:embed/>
                  </p:oleObj>
                </mc:Choice>
                <mc:Fallback>
                  <p:oleObj name="数式" r:id="rId3" imgW="164885" imgH="16488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788" y="1050925"/>
                          <a:ext cx="449262" cy="449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34" name="Rectangle 94"/>
            <p:cNvSpPr>
              <a:spLocks noChangeArrowheads="1"/>
            </p:cNvSpPr>
            <p:nvPr/>
          </p:nvSpPr>
          <p:spPr bwMode="auto">
            <a:xfrm>
              <a:off x="2857500" y="644525"/>
              <a:ext cx="2081213" cy="3190875"/>
            </a:xfrm>
            <a:prstGeom prst="rect">
              <a:avLst/>
            </a:prstGeom>
            <a:solidFill>
              <a:srgbClr val="CCFFFF"/>
            </a:solidFill>
            <a:ln>
              <a:noFill/>
            </a:ln>
            <a:effectLst/>
            <a:extLs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lgn="ctr"/>
              <a:endParaRPr lang="ja-JP" altLang="ja-JP" i="1">
                <a:solidFill>
                  <a:srgbClr val="000000"/>
                </a:solidFill>
              </a:endParaRPr>
            </a:p>
          </p:txBody>
        </p:sp>
        <p:sp>
          <p:nvSpPr>
            <p:cNvPr id="317535" name="Oval 95"/>
            <p:cNvSpPr>
              <a:spLocks noChangeArrowheads="1"/>
            </p:cNvSpPr>
            <p:nvPr/>
          </p:nvSpPr>
          <p:spPr bwMode="auto">
            <a:xfrm>
              <a:off x="3511550" y="1965325"/>
              <a:ext cx="804863" cy="804863"/>
            </a:xfrm>
            <a:prstGeom prst="ellipse">
              <a:avLst/>
            </a:prstGeom>
            <a:solidFill>
              <a:srgbClr val="FFCC66"/>
            </a:solidFill>
            <a:ln w="28575">
              <a:solidFill>
                <a:srgbClr val="FF66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pSp>
          <p:nvGrpSpPr>
            <p:cNvPr id="317536" name="Group 96"/>
            <p:cNvGrpSpPr>
              <a:grpSpLocks/>
            </p:cNvGrpSpPr>
            <p:nvPr/>
          </p:nvGrpSpPr>
          <p:grpSpPr bwMode="auto">
            <a:xfrm>
              <a:off x="2905125" y="644525"/>
              <a:ext cx="1995488" cy="3173413"/>
              <a:chOff x="240" y="1113"/>
              <a:chExt cx="1257" cy="1999"/>
            </a:xfrm>
          </p:grpSpPr>
          <p:sp>
            <p:nvSpPr>
              <p:cNvPr id="317537" name="Freeform 97"/>
              <p:cNvSpPr>
                <a:spLocks/>
              </p:cNvSpPr>
              <p:nvPr/>
            </p:nvSpPr>
            <p:spPr bwMode="auto">
              <a:xfrm>
                <a:off x="504" y="1125"/>
                <a:ext cx="272" cy="1973"/>
              </a:xfrm>
              <a:custGeom>
                <a:avLst/>
                <a:gdLst>
                  <a:gd name="T0" fmla="*/ 270 w 272"/>
                  <a:gd name="T1" fmla="*/ 1973 h 1973"/>
                  <a:gd name="T2" fmla="*/ 234 w 272"/>
                  <a:gd name="T3" fmla="*/ 1511 h 1973"/>
                  <a:gd name="T4" fmla="*/ 49 w 272"/>
                  <a:gd name="T5" fmla="*/ 1241 h 1973"/>
                  <a:gd name="T6" fmla="*/ 29 w 272"/>
                  <a:gd name="T7" fmla="*/ 982 h 1973"/>
                  <a:gd name="T8" fmla="*/ 225 w 272"/>
                  <a:gd name="T9" fmla="*/ 721 h 1973"/>
                  <a:gd name="T10" fmla="*/ 265 w 272"/>
                  <a:gd name="T11" fmla="*/ 441 h 1973"/>
                  <a:gd name="T12" fmla="*/ 265 w 272"/>
                  <a:gd name="T13" fmla="*/ 0 h 1973"/>
                </a:gdLst>
                <a:ahLst/>
                <a:cxnLst>
                  <a:cxn ang="0">
                    <a:pos x="T0" y="T1"/>
                  </a:cxn>
                  <a:cxn ang="0">
                    <a:pos x="T2" y="T3"/>
                  </a:cxn>
                  <a:cxn ang="0">
                    <a:pos x="T4" y="T5"/>
                  </a:cxn>
                  <a:cxn ang="0">
                    <a:pos x="T6" y="T7"/>
                  </a:cxn>
                  <a:cxn ang="0">
                    <a:pos x="T8" y="T9"/>
                  </a:cxn>
                  <a:cxn ang="0">
                    <a:pos x="T10" y="T11"/>
                  </a:cxn>
                  <a:cxn ang="0">
                    <a:pos x="T12" y="T13"/>
                  </a:cxn>
                </a:cxnLst>
                <a:rect l="0" t="0" r="r" b="b"/>
                <a:pathLst>
                  <a:path w="272" h="1973">
                    <a:moveTo>
                      <a:pt x="270" y="1973"/>
                    </a:moveTo>
                    <a:cubicBezTo>
                      <a:pt x="264" y="1896"/>
                      <a:pt x="271" y="1633"/>
                      <a:pt x="234" y="1511"/>
                    </a:cubicBezTo>
                    <a:cubicBezTo>
                      <a:pt x="197" y="1389"/>
                      <a:pt x="83" y="1329"/>
                      <a:pt x="49" y="1241"/>
                    </a:cubicBezTo>
                    <a:cubicBezTo>
                      <a:pt x="15" y="1153"/>
                      <a:pt x="0" y="1069"/>
                      <a:pt x="29" y="982"/>
                    </a:cubicBezTo>
                    <a:cubicBezTo>
                      <a:pt x="58" y="896"/>
                      <a:pt x="186" y="812"/>
                      <a:pt x="225" y="721"/>
                    </a:cubicBezTo>
                    <a:cubicBezTo>
                      <a:pt x="264" y="631"/>
                      <a:pt x="258" y="561"/>
                      <a:pt x="265" y="441"/>
                    </a:cubicBezTo>
                    <a:cubicBezTo>
                      <a:pt x="272" y="321"/>
                      <a:pt x="265" y="92"/>
                      <a:pt x="265" y="0"/>
                    </a:cubicBezTo>
                  </a:path>
                </a:pathLst>
              </a:custGeom>
              <a:noFill/>
              <a:ln w="28575" cap="flat" cmpd="sng">
                <a:solidFill>
                  <a:srgbClr val="66CC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317538" name="Freeform 98"/>
              <p:cNvSpPr>
                <a:spLocks/>
              </p:cNvSpPr>
              <p:nvPr/>
            </p:nvSpPr>
            <p:spPr bwMode="auto">
              <a:xfrm>
                <a:off x="371" y="1128"/>
                <a:ext cx="216" cy="1980"/>
              </a:xfrm>
              <a:custGeom>
                <a:avLst/>
                <a:gdLst>
                  <a:gd name="T0" fmla="*/ 203 w 216"/>
                  <a:gd name="T1" fmla="*/ 1980 h 1980"/>
                  <a:gd name="T2" fmla="*/ 189 w 216"/>
                  <a:gd name="T3" fmla="*/ 1604 h 1980"/>
                  <a:gd name="T4" fmla="*/ 40 w 216"/>
                  <a:gd name="T5" fmla="*/ 1267 h 1980"/>
                  <a:gd name="T6" fmla="*/ 24 w 216"/>
                  <a:gd name="T7" fmla="*/ 934 h 1980"/>
                  <a:gd name="T8" fmla="*/ 186 w 216"/>
                  <a:gd name="T9" fmla="*/ 599 h 1980"/>
                  <a:gd name="T10" fmla="*/ 198 w 216"/>
                  <a:gd name="T11" fmla="*/ 0 h 1980"/>
                </a:gdLst>
                <a:ahLst/>
                <a:cxnLst>
                  <a:cxn ang="0">
                    <a:pos x="T0" y="T1"/>
                  </a:cxn>
                  <a:cxn ang="0">
                    <a:pos x="T2" y="T3"/>
                  </a:cxn>
                  <a:cxn ang="0">
                    <a:pos x="T4" y="T5"/>
                  </a:cxn>
                  <a:cxn ang="0">
                    <a:pos x="T6" y="T7"/>
                  </a:cxn>
                  <a:cxn ang="0">
                    <a:pos x="T8" y="T9"/>
                  </a:cxn>
                  <a:cxn ang="0">
                    <a:pos x="T10" y="T11"/>
                  </a:cxn>
                </a:cxnLst>
                <a:rect l="0" t="0" r="r" b="b"/>
                <a:pathLst>
                  <a:path w="216" h="1980">
                    <a:moveTo>
                      <a:pt x="203" y="1980"/>
                    </a:moveTo>
                    <a:cubicBezTo>
                      <a:pt x="201" y="1917"/>
                      <a:pt x="216" y="1723"/>
                      <a:pt x="189" y="1604"/>
                    </a:cubicBezTo>
                    <a:cubicBezTo>
                      <a:pt x="162" y="1485"/>
                      <a:pt x="67" y="1379"/>
                      <a:pt x="40" y="1267"/>
                    </a:cubicBezTo>
                    <a:cubicBezTo>
                      <a:pt x="13" y="1155"/>
                      <a:pt x="0" y="1046"/>
                      <a:pt x="24" y="934"/>
                    </a:cubicBezTo>
                    <a:cubicBezTo>
                      <a:pt x="48" y="823"/>
                      <a:pt x="157" y="754"/>
                      <a:pt x="186" y="599"/>
                    </a:cubicBezTo>
                    <a:cubicBezTo>
                      <a:pt x="215" y="443"/>
                      <a:pt x="196" y="125"/>
                      <a:pt x="198" y="0"/>
                    </a:cubicBezTo>
                  </a:path>
                </a:pathLst>
              </a:custGeom>
              <a:noFill/>
              <a:ln w="28575" cap="flat" cmpd="sng">
                <a:solidFill>
                  <a:srgbClr val="66CC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317539" name="Freeform 99"/>
              <p:cNvSpPr>
                <a:spLocks/>
              </p:cNvSpPr>
              <p:nvPr/>
            </p:nvSpPr>
            <p:spPr bwMode="auto">
              <a:xfrm>
                <a:off x="240" y="1121"/>
                <a:ext cx="130" cy="1991"/>
              </a:xfrm>
              <a:custGeom>
                <a:avLst/>
                <a:gdLst>
                  <a:gd name="T0" fmla="*/ 128 w 130"/>
                  <a:gd name="T1" fmla="*/ 1991 h 1991"/>
                  <a:gd name="T2" fmla="*/ 114 w 130"/>
                  <a:gd name="T3" fmla="*/ 1595 h 1991"/>
                  <a:gd name="T4" fmla="*/ 29 w 130"/>
                  <a:gd name="T5" fmla="*/ 1275 h 1991"/>
                  <a:gd name="T6" fmla="*/ 13 w 130"/>
                  <a:gd name="T7" fmla="*/ 942 h 1991"/>
                  <a:gd name="T8" fmla="*/ 109 w 130"/>
                  <a:gd name="T9" fmla="*/ 587 h 1991"/>
                  <a:gd name="T10" fmla="*/ 117 w 130"/>
                  <a:gd name="T11" fmla="*/ 0 h 1991"/>
                </a:gdLst>
                <a:ahLst/>
                <a:cxnLst>
                  <a:cxn ang="0">
                    <a:pos x="T0" y="T1"/>
                  </a:cxn>
                  <a:cxn ang="0">
                    <a:pos x="T2" y="T3"/>
                  </a:cxn>
                  <a:cxn ang="0">
                    <a:pos x="T4" y="T5"/>
                  </a:cxn>
                  <a:cxn ang="0">
                    <a:pos x="T6" y="T7"/>
                  </a:cxn>
                  <a:cxn ang="0">
                    <a:pos x="T8" y="T9"/>
                  </a:cxn>
                  <a:cxn ang="0">
                    <a:pos x="T10" y="T11"/>
                  </a:cxn>
                </a:cxnLst>
                <a:rect l="0" t="0" r="r" b="b"/>
                <a:pathLst>
                  <a:path w="130" h="1991">
                    <a:moveTo>
                      <a:pt x="128" y="1991"/>
                    </a:moveTo>
                    <a:cubicBezTo>
                      <a:pt x="126" y="1925"/>
                      <a:pt x="130" y="1714"/>
                      <a:pt x="114" y="1595"/>
                    </a:cubicBezTo>
                    <a:cubicBezTo>
                      <a:pt x="98" y="1476"/>
                      <a:pt x="46" y="1384"/>
                      <a:pt x="29" y="1275"/>
                    </a:cubicBezTo>
                    <a:cubicBezTo>
                      <a:pt x="12" y="1166"/>
                      <a:pt x="0" y="1056"/>
                      <a:pt x="13" y="942"/>
                    </a:cubicBezTo>
                    <a:cubicBezTo>
                      <a:pt x="26" y="828"/>
                      <a:pt x="92" y="744"/>
                      <a:pt x="109" y="587"/>
                    </a:cubicBezTo>
                    <a:cubicBezTo>
                      <a:pt x="126" y="430"/>
                      <a:pt x="115" y="122"/>
                      <a:pt x="117" y="0"/>
                    </a:cubicBezTo>
                  </a:path>
                </a:pathLst>
              </a:custGeom>
              <a:noFill/>
              <a:ln w="28575" cap="flat" cmpd="sng">
                <a:solidFill>
                  <a:srgbClr val="66CC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317540" name="Freeform 100"/>
              <p:cNvSpPr>
                <a:spLocks/>
              </p:cNvSpPr>
              <p:nvPr/>
            </p:nvSpPr>
            <p:spPr bwMode="auto">
              <a:xfrm>
                <a:off x="962" y="1117"/>
                <a:ext cx="272" cy="1989"/>
              </a:xfrm>
              <a:custGeom>
                <a:avLst/>
                <a:gdLst>
                  <a:gd name="T0" fmla="*/ 14 w 272"/>
                  <a:gd name="T1" fmla="*/ 1989 h 1989"/>
                  <a:gd name="T2" fmla="*/ 52 w 272"/>
                  <a:gd name="T3" fmla="*/ 1509 h 1989"/>
                  <a:gd name="T4" fmla="*/ 223 w 272"/>
                  <a:gd name="T5" fmla="*/ 1241 h 1989"/>
                  <a:gd name="T6" fmla="*/ 243 w 272"/>
                  <a:gd name="T7" fmla="*/ 982 h 1989"/>
                  <a:gd name="T8" fmla="*/ 47 w 272"/>
                  <a:gd name="T9" fmla="*/ 721 h 1989"/>
                  <a:gd name="T10" fmla="*/ 7 w 272"/>
                  <a:gd name="T11" fmla="*/ 441 h 1989"/>
                  <a:gd name="T12" fmla="*/ 7 w 272"/>
                  <a:gd name="T13" fmla="*/ 0 h 1989"/>
                </a:gdLst>
                <a:ahLst/>
                <a:cxnLst>
                  <a:cxn ang="0">
                    <a:pos x="T0" y="T1"/>
                  </a:cxn>
                  <a:cxn ang="0">
                    <a:pos x="T2" y="T3"/>
                  </a:cxn>
                  <a:cxn ang="0">
                    <a:pos x="T4" y="T5"/>
                  </a:cxn>
                  <a:cxn ang="0">
                    <a:pos x="T6" y="T7"/>
                  </a:cxn>
                  <a:cxn ang="0">
                    <a:pos x="T8" y="T9"/>
                  </a:cxn>
                  <a:cxn ang="0">
                    <a:pos x="T10" y="T11"/>
                  </a:cxn>
                  <a:cxn ang="0">
                    <a:pos x="T12" y="T13"/>
                  </a:cxn>
                </a:cxnLst>
                <a:rect l="0" t="0" r="r" b="b"/>
                <a:pathLst>
                  <a:path w="272" h="1989">
                    <a:moveTo>
                      <a:pt x="14" y="1989"/>
                    </a:moveTo>
                    <a:cubicBezTo>
                      <a:pt x="20" y="1909"/>
                      <a:pt x="17" y="1634"/>
                      <a:pt x="52" y="1509"/>
                    </a:cubicBezTo>
                    <a:cubicBezTo>
                      <a:pt x="87" y="1384"/>
                      <a:pt x="191" y="1329"/>
                      <a:pt x="223" y="1241"/>
                    </a:cubicBezTo>
                    <a:cubicBezTo>
                      <a:pt x="255" y="1153"/>
                      <a:pt x="272" y="1069"/>
                      <a:pt x="243" y="982"/>
                    </a:cubicBezTo>
                    <a:cubicBezTo>
                      <a:pt x="214" y="896"/>
                      <a:pt x="86" y="812"/>
                      <a:pt x="47" y="721"/>
                    </a:cubicBezTo>
                    <a:cubicBezTo>
                      <a:pt x="8" y="631"/>
                      <a:pt x="14" y="561"/>
                      <a:pt x="7" y="441"/>
                    </a:cubicBezTo>
                    <a:cubicBezTo>
                      <a:pt x="0" y="321"/>
                      <a:pt x="7" y="92"/>
                      <a:pt x="7" y="0"/>
                    </a:cubicBezTo>
                  </a:path>
                </a:pathLst>
              </a:custGeom>
              <a:noFill/>
              <a:ln w="28575" cap="flat" cmpd="sng">
                <a:solidFill>
                  <a:srgbClr val="66CC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317541" name="Freeform 101"/>
              <p:cNvSpPr>
                <a:spLocks/>
              </p:cNvSpPr>
              <p:nvPr/>
            </p:nvSpPr>
            <p:spPr bwMode="auto">
              <a:xfrm>
                <a:off x="1151" y="1121"/>
                <a:ext cx="215" cy="1977"/>
              </a:xfrm>
              <a:custGeom>
                <a:avLst/>
                <a:gdLst>
                  <a:gd name="T0" fmla="*/ 31 w 215"/>
                  <a:gd name="T1" fmla="*/ 1977 h 1977"/>
                  <a:gd name="T2" fmla="*/ 39 w 215"/>
                  <a:gd name="T3" fmla="*/ 1583 h 1977"/>
                  <a:gd name="T4" fmla="*/ 175 w 215"/>
                  <a:gd name="T5" fmla="*/ 1267 h 1977"/>
                  <a:gd name="T6" fmla="*/ 191 w 215"/>
                  <a:gd name="T7" fmla="*/ 934 h 1977"/>
                  <a:gd name="T8" fmla="*/ 29 w 215"/>
                  <a:gd name="T9" fmla="*/ 598 h 1977"/>
                  <a:gd name="T10" fmla="*/ 17 w 215"/>
                  <a:gd name="T11" fmla="*/ 0 h 1977"/>
                </a:gdLst>
                <a:ahLst/>
                <a:cxnLst>
                  <a:cxn ang="0">
                    <a:pos x="T0" y="T1"/>
                  </a:cxn>
                  <a:cxn ang="0">
                    <a:pos x="T2" y="T3"/>
                  </a:cxn>
                  <a:cxn ang="0">
                    <a:pos x="T4" y="T5"/>
                  </a:cxn>
                  <a:cxn ang="0">
                    <a:pos x="T6" y="T7"/>
                  </a:cxn>
                  <a:cxn ang="0">
                    <a:pos x="T8" y="T9"/>
                  </a:cxn>
                  <a:cxn ang="0">
                    <a:pos x="T10" y="T11"/>
                  </a:cxn>
                </a:cxnLst>
                <a:rect l="0" t="0" r="r" b="b"/>
                <a:pathLst>
                  <a:path w="215" h="1977">
                    <a:moveTo>
                      <a:pt x="31" y="1977"/>
                    </a:moveTo>
                    <a:cubicBezTo>
                      <a:pt x="32" y="1911"/>
                      <a:pt x="15" y="1701"/>
                      <a:pt x="39" y="1583"/>
                    </a:cubicBezTo>
                    <a:cubicBezTo>
                      <a:pt x="63" y="1465"/>
                      <a:pt x="150" y="1375"/>
                      <a:pt x="175" y="1267"/>
                    </a:cubicBezTo>
                    <a:cubicBezTo>
                      <a:pt x="200" y="1159"/>
                      <a:pt x="215" y="1045"/>
                      <a:pt x="191" y="934"/>
                    </a:cubicBezTo>
                    <a:cubicBezTo>
                      <a:pt x="167" y="823"/>
                      <a:pt x="58" y="754"/>
                      <a:pt x="29" y="598"/>
                    </a:cubicBezTo>
                    <a:cubicBezTo>
                      <a:pt x="0" y="443"/>
                      <a:pt x="19" y="125"/>
                      <a:pt x="17" y="0"/>
                    </a:cubicBezTo>
                  </a:path>
                </a:pathLst>
              </a:custGeom>
              <a:noFill/>
              <a:ln w="28575" cap="flat" cmpd="sng">
                <a:solidFill>
                  <a:srgbClr val="66CC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317542" name="Freeform 102"/>
              <p:cNvSpPr>
                <a:spLocks/>
              </p:cNvSpPr>
              <p:nvPr/>
            </p:nvSpPr>
            <p:spPr bwMode="auto">
              <a:xfrm>
                <a:off x="1371" y="1113"/>
                <a:ext cx="126" cy="1983"/>
              </a:xfrm>
              <a:custGeom>
                <a:avLst/>
                <a:gdLst>
                  <a:gd name="T0" fmla="*/ 3 w 126"/>
                  <a:gd name="T1" fmla="*/ 1983 h 1983"/>
                  <a:gd name="T2" fmla="*/ 19 w 126"/>
                  <a:gd name="T3" fmla="*/ 1577 h 1983"/>
                  <a:gd name="T4" fmla="*/ 97 w 126"/>
                  <a:gd name="T5" fmla="*/ 1275 h 1983"/>
                  <a:gd name="T6" fmla="*/ 113 w 126"/>
                  <a:gd name="T7" fmla="*/ 942 h 1983"/>
                  <a:gd name="T8" fmla="*/ 17 w 126"/>
                  <a:gd name="T9" fmla="*/ 587 h 1983"/>
                  <a:gd name="T10" fmla="*/ 9 w 126"/>
                  <a:gd name="T11" fmla="*/ 0 h 1983"/>
                </a:gdLst>
                <a:ahLst/>
                <a:cxnLst>
                  <a:cxn ang="0">
                    <a:pos x="T0" y="T1"/>
                  </a:cxn>
                  <a:cxn ang="0">
                    <a:pos x="T2" y="T3"/>
                  </a:cxn>
                  <a:cxn ang="0">
                    <a:pos x="T4" y="T5"/>
                  </a:cxn>
                  <a:cxn ang="0">
                    <a:pos x="T6" y="T7"/>
                  </a:cxn>
                  <a:cxn ang="0">
                    <a:pos x="T8" y="T9"/>
                  </a:cxn>
                  <a:cxn ang="0">
                    <a:pos x="T10" y="T11"/>
                  </a:cxn>
                </a:cxnLst>
                <a:rect l="0" t="0" r="r" b="b"/>
                <a:pathLst>
                  <a:path w="126" h="1983">
                    <a:moveTo>
                      <a:pt x="3" y="1983"/>
                    </a:moveTo>
                    <a:cubicBezTo>
                      <a:pt x="6" y="1915"/>
                      <a:pt x="3" y="1695"/>
                      <a:pt x="19" y="1577"/>
                    </a:cubicBezTo>
                    <a:cubicBezTo>
                      <a:pt x="35" y="1459"/>
                      <a:pt x="81" y="1381"/>
                      <a:pt x="97" y="1275"/>
                    </a:cubicBezTo>
                    <a:cubicBezTo>
                      <a:pt x="113" y="1169"/>
                      <a:pt x="126" y="1057"/>
                      <a:pt x="113" y="942"/>
                    </a:cubicBezTo>
                    <a:cubicBezTo>
                      <a:pt x="100" y="828"/>
                      <a:pt x="34" y="745"/>
                      <a:pt x="17" y="587"/>
                    </a:cubicBezTo>
                    <a:cubicBezTo>
                      <a:pt x="0" y="430"/>
                      <a:pt x="11" y="122"/>
                      <a:pt x="9" y="0"/>
                    </a:cubicBezTo>
                  </a:path>
                </a:pathLst>
              </a:custGeom>
              <a:noFill/>
              <a:ln w="28575" cap="flat" cmpd="sng">
                <a:solidFill>
                  <a:srgbClr val="66CCFF"/>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grpSp>
        <p:sp>
          <p:nvSpPr>
            <p:cNvPr id="317543" name="Line 103"/>
            <p:cNvSpPr>
              <a:spLocks noChangeShapeType="1"/>
            </p:cNvSpPr>
            <p:nvPr/>
          </p:nvSpPr>
          <p:spPr bwMode="auto">
            <a:xfrm>
              <a:off x="4311042" y="2112963"/>
              <a:ext cx="1587" cy="438150"/>
            </a:xfrm>
            <a:prstGeom prst="line">
              <a:avLst/>
            </a:prstGeom>
            <a:noFill/>
            <a:ln w="57150">
              <a:solidFill>
                <a:srgbClr val="CC00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317544" name="Line 104"/>
            <p:cNvSpPr>
              <a:spLocks noChangeShapeType="1"/>
            </p:cNvSpPr>
            <p:nvPr/>
          </p:nvSpPr>
          <p:spPr bwMode="auto">
            <a:xfrm>
              <a:off x="3505631" y="2119402"/>
              <a:ext cx="1587" cy="438150"/>
            </a:xfrm>
            <a:prstGeom prst="line">
              <a:avLst/>
            </a:prstGeom>
            <a:noFill/>
            <a:ln w="57150">
              <a:solidFill>
                <a:srgbClr val="CC00CC"/>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317560" name="Line 120"/>
            <p:cNvSpPr>
              <a:spLocks noChangeShapeType="1"/>
            </p:cNvSpPr>
            <p:nvPr/>
          </p:nvSpPr>
          <p:spPr bwMode="auto">
            <a:xfrm flipV="1">
              <a:off x="1262459" y="919140"/>
              <a:ext cx="0" cy="2682875"/>
            </a:xfrm>
            <a:prstGeom prst="line">
              <a:avLst/>
            </a:prstGeom>
            <a:noFill/>
            <a:ln w="2857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graphicFrame>
          <p:nvGraphicFramePr>
            <p:cNvPr id="317561" name="Object 121"/>
            <p:cNvGraphicFramePr>
              <a:graphicFrameLocks noChangeAspect="1"/>
            </p:cNvGraphicFramePr>
            <p:nvPr>
              <p:extLst>
                <p:ext uri="{D42A27DB-BD31-4B8C-83A1-F6EECF244321}">
                  <p14:modId xmlns:p14="http://schemas.microsoft.com/office/powerpoint/2010/main" val="839992334"/>
                </p:ext>
              </p:extLst>
            </p:nvPr>
          </p:nvGraphicFramePr>
          <p:xfrm>
            <a:off x="1067019" y="594776"/>
            <a:ext cx="379412" cy="381000"/>
          </p:xfrm>
          <a:graphic>
            <a:graphicData uri="http://schemas.openxmlformats.org/presentationml/2006/ole">
              <mc:AlternateContent xmlns:mc="http://schemas.openxmlformats.org/markup-compatibility/2006">
                <mc:Choice xmlns:v="urn:schemas-microsoft-com:vml" Requires="v">
                  <p:oleObj spid="_x0000_s256557" name="数式" r:id="rId5" imgW="139680" imgH="139680" progId="Equation.3">
                    <p:embed/>
                  </p:oleObj>
                </mc:Choice>
                <mc:Fallback>
                  <p:oleObj name="数式" r:id="rId5" imgW="139680" imgH="1396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7019" y="594776"/>
                          <a:ext cx="379412" cy="381000"/>
                        </a:xfrm>
                        <a:prstGeom prst="rect">
                          <a:avLst/>
                        </a:prstGeom>
                        <a:noFill/>
                      </p:spPr>
                    </p:pic>
                  </p:oleObj>
                </mc:Fallback>
              </mc:AlternateContent>
            </a:graphicData>
          </a:graphic>
        </p:graphicFrame>
        <p:sp>
          <p:nvSpPr>
            <p:cNvPr id="317562" name="Rectangle 122"/>
            <p:cNvSpPr>
              <a:spLocks noChangeArrowheads="1"/>
            </p:cNvSpPr>
            <p:nvPr/>
          </p:nvSpPr>
          <p:spPr bwMode="auto">
            <a:xfrm>
              <a:off x="5054600" y="461245"/>
              <a:ext cx="264636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dirty="0">
                  <a:solidFill>
                    <a:srgbClr val="000000"/>
                  </a:solidFill>
                  <a:latin typeface="Bookman Old Style" pitchFamily="18" charset="0"/>
                  <a:cs typeface="Times New Roman" pitchFamily="18" charset="0"/>
                </a:rPr>
                <a:t>g</a:t>
              </a:r>
              <a:r>
                <a:rPr lang="ja-JP" altLang="en-US" dirty="0">
                  <a:solidFill>
                    <a:srgbClr val="000000"/>
                  </a:solidFill>
                  <a:latin typeface="ＭＳ Ｐゴシック" charset="-128"/>
                  <a:cs typeface="Times New Roman" pitchFamily="18" charset="0"/>
                </a:rPr>
                <a:t>：重力加速度</a:t>
              </a:r>
              <a:endParaRPr lang="ja-JP" altLang="en-US" dirty="0">
                <a:solidFill>
                  <a:srgbClr val="000000"/>
                </a:solidFill>
                <a:latin typeface="ＭＳ Ｐゴシック" charset="-128"/>
              </a:endParaRPr>
            </a:p>
          </p:txBody>
        </p:sp>
        <p:sp>
          <p:nvSpPr>
            <p:cNvPr id="317563" name="Rectangle 123"/>
            <p:cNvSpPr>
              <a:spLocks noChangeArrowheads="1"/>
            </p:cNvSpPr>
            <p:nvPr/>
          </p:nvSpPr>
          <p:spPr bwMode="auto">
            <a:xfrm>
              <a:off x="7494256" y="3126040"/>
              <a:ext cx="14239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en-US" altLang="ja-JP" i="1" dirty="0">
                  <a:solidFill>
                    <a:srgbClr val="000000"/>
                  </a:solidFill>
                  <a:latin typeface="Symbol" pitchFamily="18" charset="2"/>
                  <a:cs typeface="Times New Roman" pitchFamily="18" charset="0"/>
                </a:rPr>
                <a:t>k</a:t>
              </a:r>
              <a:r>
                <a:rPr lang="ja-JP" altLang="en-US" dirty="0">
                  <a:solidFill>
                    <a:srgbClr val="000000"/>
                  </a:solidFill>
                  <a:latin typeface="ＭＳ Ｐゴシック" charset="-128"/>
                  <a:cs typeface="Times New Roman" pitchFamily="18" charset="0"/>
                </a:rPr>
                <a:t>：定数</a:t>
              </a:r>
              <a:endParaRPr lang="ja-JP" altLang="en-US" dirty="0">
                <a:solidFill>
                  <a:srgbClr val="000000"/>
                </a:solidFill>
                <a:latin typeface="ＭＳ Ｐゴシック" charset="-128"/>
              </a:endParaRPr>
            </a:p>
          </p:txBody>
        </p:sp>
        <p:sp>
          <p:nvSpPr>
            <p:cNvPr id="317569" name="Rectangle 129"/>
            <p:cNvSpPr>
              <a:spLocks noChangeArrowheads="1"/>
            </p:cNvSpPr>
            <p:nvPr/>
          </p:nvSpPr>
          <p:spPr bwMode="auto">
            <a:xfrm>
              <a:off x="5204951" y="2511460"/>
              <a:ext cx="2365375"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pPr>
                <a:lnSpc>
                  <a:spcPct val="90000"/>
                </a:lnSpc>
                <a:spcBef>
                  <a:spcPct val="50000"/>
                </a:spcBef>
              </a:pPr>
              <a:r>
                <a:rPr lang="ja-JP" altLang="en-US" dirty="0">
                  <a:solidFill>
                    <a:srgbClr val="CC00CC"/>
                  </a:solidFill>
                </a:rPr>
                <a:t>粘性抵抗力</a:t>
              </a:r>
            </a:p>
          </p:txBody>
        </p:sp>
        <p:sp>
          <p:nvSpPr>
            <p:cNvPr id="317573" name="Rectangle 133"/>
            <p:cNvSpPr>
              <a:spLocks noChangeArrowheads="1"/>
            </p:cNvSpPr>
            <p:nvPr/>
          </p:nvSpPr>
          <p:spPr bwMode="auto">
            <a:xfrm>
              <a:off x="1487488" y="2917825"/>
              <a:ext cx="12668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FF33CC"/>
                  </a:solidFill>
                  <a:latin typeface="ＭＳ Ｐゴシック" charset="-128"/>
                  <a:cs typeface="Times New Roman" pitchFamily="18" charset="0"/>
                </a:rPr>
                <a:t>重力　</a:t>
              </a:r>
              <a:endParaRPr lang="ja-JP" altLang="en-US" dirty="0">
                <a:solidFill>
                  <a:srgbClr val="FF33CC"/>
                </a:solidFill>
                <a:latin typeface="ＭＳ Ｐゴシック" charset="-128"/>
              </a:endParaRPr>
            </a:p>
          </p:txBody>
        </p:sp>
        <p:graphicFrame>
          <p:nvGraphicFramePr>
            <p:cNvPr id="317575" name="Object 135"/>
            <p:cNvGraphicFramePr>
              <a:graphicFrameLocks noChangeAspect="1"/>
            </p:cNvGraphicFramePr>
            <p:nvPr>
              <p:extLst>
                <p:ext uri="{D42A27DB-BD31-4B8C-83A1-F6EECF244321}">
                  <p14:modId xmlns:p14="http://schemas.microsoft.com/office/powerpoint/2010/main" val="33726467"/>
                </p:ext>
              </p:extLst>
            </p:nvPr>
          </p:nvGraphicFramePr>
          <p:xfrm>
            <a:off x="5755630" y="2925173"/>
            <a:ext cx="1277182" cy="853452"/>
          </p:xfrm>
          <a:graphic>
            <a:graphicData uri="http://schemas.openxmlformats.org/presentationml/2006/ole">
              <mc:AlternateContent xmlns:mc="http://schemas.openxmlformats.org/markup-compatibility/2006">
                <mc:Choice xmlns:v="urn:schemas-microsoft-com:vml" Requires="v">
                  <p:oleObj spid="_x0000_s256558" name="数式" r:id="rId7" imgW="634680" imgH="431640" progId="Equation.3">
                    <p:embed/>
                  </p:oleObj>
                </mc:Choice>
                <mc:Fallback>
                  <p:oleObj name="数式" r:id="rId7" imgW="63468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55630" y="2925173"/>
                          <a:ext cx="1277182" cy="853452"/>
                        </a:xfrm>
                        <a:prstGeom prst="rect">
                          <a:avLst/>
                        </a:prstGeom>
                        <a:noFill/>
                      </p:spPr>
                    </p:pic>
                  </p:oleObj>
                </mc:Fallback>
              </mc:AlternateContent>
            </a:graphicData>
          </a:graphic>
        </p:graphicFrame>
        <p:sp>
          <p:nvSpPr>
            <p:cNvPr id="317576" name="Rectangle 136"/>
            <p:cNvSpPr>
              <a:spLocks noChangeArrowheads="1"/>
            </p:cNvSpPr>
            <p:nvPr/>
          </p:nvSpPr>
          <p:spPr bwMode="auto">
            <a:xfrm>
              <a:off x="4984971" y="3080867"/>
              <a:ext cx="1046163"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pPr>
                <a:lnSpc>
                  <a:spcPct val="90000"/>
                </a:lnSpc>
                <a:spcBef>
                  <a:spcPct val="50000"/>
                </a:spcBef>
              </a:pPr>
              <a:r>
                <a:rPr lang="en-US" altLang="ja-JP" dirty="0">
                  <a:solidFill>
                    <a:srgbClr val="996633"/>
                  </a:solidFill>
                </a:rPr>
                <a:t>∝</a:t>
              </a:r>
              <a:r>
                <a:rPr lang="en-US" altLang="ja-JP" i="1" dirty="0">
                  <a:solidFill>
                    <a:srgbClr val="996633"/>
                  </a:solidFill>
                  <a:latin typeface="Bookman Old Style" pitchFamily="18" charset="0"/>
                </a:rPr>
                <a:t>v</a:t>
              </a:r>
            </a:p>
          </p:txBody>
        </p:sp>
        <p:sp>
          <p:nvSpPr>
            <p:cNvPr id="317583" name="Rectangle 143"/>
            <p:cNvSpPr>
              <a:spLocks noChangeArrowheads="1"/>
            </p:cNvSpPr>
            <p:nvPr/>
          </p:nvSpPr>
          <p:spPr bwMode="auto">
            <a:xfrm>
              <a:off x="3308151" y="2844203"/>
              <a:ext cx="2287588"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pPr>
                <a:lnSpc>
                  <a:spcPct val="90000"/>
                </a:lnSpc>
                <a:spcBef>
                  <a:spcPct val="0"/>
                </a:spcBef>
              </a:pPr>
              <a:r>
                <a:rPr lang="ja-JP" altLang="en-US" sz="2400" dirty="0">
                  <a:solidFill>
                    <a:srgbClr val="CC00CC"/>
                  </a:solidFill>
                </a:rPr>
                <a:t>流れの層と</a:t>
              </a:r>
            </a:p>
            <a:p>
              <a:pPr>
                <a:lnSpc>
                  <a:spcPct val="90000"/>
                </a:lnSpc>
                <a:spcBef>
                  <a:spcPct val="0"/>
                </a:spcBef>
              </a:pPr>
              <a:r>
                <a:rPr lang="ja-JP" altLang="en-US" sz="2400" dirty="0">
                  <a:solidFill>
                    <a:srgbClr val="CC00CC"/>
                  </a:solidFill>
                </a:rPr>
                <a:t>の摩擦力</a:t>
              </a:r>
            </a:p>
          </p:txBody>
        </p:sp>
        <p:graphicFrame>
          <p:nvGraphicFramePr>
            <p:cNvPr id="317594" name="Object 154"/>
            <p:cNvGraphicFramePr>
              <a:graphicFrameLocks noChangeAspect="1"/>
            </p:cNvGraphicFramePr>
            <p:nvPr>
              <p:extLst>
                <p:ext uri="{D42A27DB-BD31-4B8C-83A1-F6EECF244321}">
                  <p14:modId xmlns:p14="http://schemas.microsoft.com/office/powerpoint/2010/main" val="2648563290"/>
                </p:ext>
              </p:extLst>
            </p:nvPr>
          </p:nvGraphicFramePr>
          <p:xfrm>
            <a:off x="7075114" y="2283348"/>
            <a:ext cx="1476375" cy="1000125"/>
          </p:xfrm>
          <a:graphic>
            <a:graphicData uri="http://schemas.openxmlformats.org/presentationml/2006/ole">
              <mc:AlternateContent xmlns:mc="http://schemas.openxmlformats.org/markup-compatibility/2006">
                <mc:Choice xmlns:v="urn:schemas-microsoft-com:vml" Requires="v">
                  <p:oleObj spid="_x0000_s256559" name="数式" r:id="rId9" imgW="571320" imgH="393480" progId="Equation.3">
                    <p:embed/>
                  </p:oleObj>
                </mc:Choice>
                <mc:Fallback>
                  <p:oleObj name="数式" r:id="rId9" imgW="571320" imgH="3934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75114" y="2283348"/>
                          <a:ext cx="1476375"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96" name="Rectangle 156"/>
            <p:cNvSpPr>
              <a:spLocks noChangeArrowheads="1"/>
            </p:cNvSpPr>
            <p:nvPr/>
          </p:nvSpPr>
          <p:spPr bwMode="auto">
            <a:xfrm rot="20147096">
              <a:off x="4944115" y="2599417"/>
              <a:ext cx="384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p>
              <a:r>
                <a:rPr lang="en-US" altLang="ja-JP" sz="3200" dirty="0">
                  <a:solidFill>
                    <a:srgbClr val="CC00CC"/>
                  </a:solidFill>
                </a:rPr>
                <a:t>=</a:t>
              </a:r>
            </a:p>
          </p:txBody>
        </p:sp>
        <p:sp>
          <p:nvSpPr>
            <p:cNvPr id="167" name="Line 120"/>
            <p:cNvSpPr>
              <a:spLocks noChangeShapeType="1"/>
            </p:cNvSpPr>
            <p:nvPr/>
          </p:nvSpPr>
          <p:spPr bwMode="auto">
            <a:xfrm flipV="1">
              <a:off x="1487208" y="1667435"/>
              <a:ext cx="0" cy="979208"/>
            </a:xfrm>
            <a:prstGeom prst="line">
              <a:avLst/>
            </a:prstGeom>
            <a:noFill/>
            <a:ln w="28575">
              <a:solidFill>
                <a:schemeClr val="accent2"/>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graphicFrame>
          <p:nvGraphicFramePr>
            <p:cNvPr id="197" name="Object 91"/>
            <p:cNvGraphicFramePr>
              <a:graphicFrameLocks noChangeAspect="1"/>
            </p:cNvGraphicFramePr>
            <p:nvPr>
              <p:extLst>
                <p:ext uri="{D42A27DB-BD31-4B8C-83A1-F6EECF244321}">
                  <p14:modId xmlns:p14="http://schemas.microsoft.com/office/powerpoint/2010/main" val="1151028238"/>
                </p:ext>
              </p:extLst>
            </p:nvPr>
          </p:nvGraphicFramePr>
          <p:xfrm>
            <a:off x="1799165" y="2664726"/>
            <a:ext cx="482600" cy="379412"/>
          </p:xfrm>
          <a:graphic>
            <a:graphicData uri="http://schemas.openxmlformats.org/presentationml/2006/ole">
              <mc:AlternateContent xmlns:mc="http://schemas.openxmlformats.org/markup-compatibility/2006">
                <mc:Choice xmlns:v="urn:schemas-microsoft-com:vml" Requires="v">
                  <p:oleObj spid="_x0000_s256560" name="数式" r:id="rId11" imgW="177480" imgH="139680" progId="Equation.3">
                    <p:embed/>
                  </p:oleObj>
                </mc:Choice>
                <mc:Fallback>
                  <p:oleObj name="数式" r:id="rId11" imgW="177480" imgH="139680" progId="Equation.3">
                    <p:embed/>
                    <p:pic>
                      <p:nvPicPr>
                        <p:cNvPr id="0" name=""/>
                        <p:cNvPicPr>
                          <a:picLocks noChangeAspect="1" noChangeArrowheads="1"/>
                        </p:cNvPicPr>
                        <p:nvPr/>
                      </p:nvPicPr>
                      <p:blipFill>
                        <a:blip r:embed="rId12"/>
                        <a:srcRect/>
                        <a:stretch>
                          <a:fillRect/>
                        </a:stretch>
                      </p:blipFill>
                      <p:spPr bwMode="auto">
                        <a:xfrm>
                          <a:off x="1799165" y="2664726"/>
                          <a:ext cx="482600" cy="379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8" name="Object 91"/>
            <p:cNvGraphicFramePr>
              <a:graphicFrameLocks noChangeAspect="1"/>
            </p:cNvGraphicFramePr>
            <p:nvPr>
              <p:extLst>
                <p:ext uri="{D42A27DB-BD31-4B8C-83A1-F6EECF244321}">
                  <p14:modId xmlns:p14="http://schemas.microsoft.com/office/powerpoint/2010/main" val="246771001"/>
                </p:ext>
              </p:extLst>
            </p:nvPr>
          </p:nvGraphicFramePr>
          <p:xfrm>
            <a:off x="2135057" y="2660220"/>
            <a:ext cx="379412" cy="449263"/>
          </p:xfrm>
          <a:graphic>
            <a:graphicData uri="http://schemas.openxmlformats.org/presentationml/2006/ole">
              <mc:AlternateContent xmlns:mc="http://schemas.openxmlformats.org/markup-compatibility/2006">
                <mc:Choice xmlns:v="urn:schemas-microsoft-com:vml" Requires="v">
                  <p:oleObj spid="_x0000_s256561" name="数式" r:id="rId13" imgW="139680" imgH="164880" progId="Equation.3">
                    <p:embed/>
                  </p:oleObj>
                </mc:Choice>
                <mc:Fallback>
                  <p:oleObj name="数式" r:id="rId13" imgW="139680" imgH="164880" progId="Equation.3">
                    <p:embed/>
                    <p:pic>
                      <p:nvPicPr>
                        <p:cNvPr id="0" name=""/>
                        <p:cNvPicPr>
                          <a:picLocks noChangeAspect="1" noChangeArrowheads="1"/>
                        </p:cNvPicPr>
                        <p:nvPr/>
                      </p:nvPicPr>
                      <p:blipFill>
                        <a:blip r:embed="rId14"/>
                        <a:srcRect/>
                        <a:stretch>
                          <a:fillRect/>
                        </a:stretch>
                      </p:blipFill>
                      <p:spPr bwMode="auto">
                        <a:xfrm>
                          <a:off x="2135057" y="2660220"/>
                          <a:ext cx="379412" cy="449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9" name="Object 91"/>
            <p:cNvGraphicFramePr>
              <a:graphicFrameLocks noChangeAspect="1"/>
            </p:cNvGraphicFramePr>
            <p:nvPr>
              <p:extLst>
                <p:ext uri="{D42A27DB-BD31-4B8C-83A1-F6EECF244321}">
                  <p14:modId xmlns:p14="http://schemas.microsoft.com/office/powerpoint/2010/main" val="1477056390"/>
                </p:ext>
              </p:extLst>
            </p:nvPr>
          </p:nvGraphicFramePr>
          <p:xfrm>
            <a:off x="1500798" y="2724621"/>
            <a:ext cx="344488" cy="204560"/>
          </p:xfrm>
          <a:graphic>
            <a:graphicData uri="http://schemas.openxmlformats.org/presentationml/2006/ole">
              <mc:AlternateContent xmlns:mc="http://schemas.openxmlformats.org/markup-compatibility/2006">
                <mc:Choice xmlns:v="urn:schemas-microsoft-com:vml" Requires="v">
                  <p:oleObj spid="_x0000_s256562" name="数式" r:id="rId15" imgW="126720" imgH="75960" progId="Equation.3">
                    <p:embed/>
                  </p:oleObj>
                </mc:Choice>
                <mc:Fallback>
                  <p:oleObj name="数式" r:id="rId15" imgW="126720" imgH="75960" progId="Equation.3">
                    <p:embed/>
                    <p:pic>
                      <p:nvPicPr>
                        <p:cNvPr id="0" name=""/>
                        <p:cNvPicPr>
                          <a:picLocks noChangeAspect="1" noChangeArrowheads="1"/>
                        </p:cNvPicPr>
                        <p:nvPr/>
                      </p:nvPicPr>
                      <p:blipFill>
                        <a:blip r:embed="rId16"/>
                        <a:srcRect/>
                        <a:stretch>
                          <a:fillRect/>
                        </a:stretch>
                      </p:blipFill>
                      <p:spPr bwMode="auto">
                        <a:xfrm>
                          <a:off x="1500798" y="2724621"/>
                          <a:ext cx="344488" cy="204560"/>
                        </a:xfrm>
                        <a:prstGeom prst="rect">
                          <a:avLst/>
                        </a:prstGeom>
                        <a:noFill/>
                      </p:spPr>
                    </p:pic>
                  </p:oleObj>
                </mc:Fallback>
              </mc:AlternateContent>
            </a:graphicData>
          </a:graphic>
        </p:graphicFrame>
        <p:sp>
          <p:nvSpPr>
            <p:cNvPr id="212" name="Line 120"/>
            <p:cNvSpPr>
              <a:spLocks noChangeShapeType="1"/>
            </p:cNvSpPr>
            <p:nvPr/>
          </p:nvSpPr>
          <p:spPr bwMode="auto">
            <a:xfrm>
              <a:off x="1991881" y="1847682"/>
              <a:ext cx="1904047" cy="107578"/>
            </a:xfrm>
            <a:prstGeom prst="line">
              <a:avLst/>
            </a:prstGeom>
            <a:noFill/>
            <a:ln w="12700">
              <a:solidFill>
                <a:srgbClr val="FF6600"/>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213" name="Line 120"/>
            <p:cNvSpPr>
              <a:spLocks noChangeShapeType="1"/>
            </p:cNvSpPr>
            <p:nvPr/>
          </p:nvSpPr>
          <p:spPr bwMode="auto">
            <a:xfrm>
              <a:off x="1965274" y="2078858"/>
              <a:ext cx="1779876" cy="659478"/>
            </a:xfrm>
            <a:prstGeom prst="line">
              <a:avLst/>
            </a:prstGeom>
            <a:noFill/>
            <a:ln w="12700">
              <a:solidFill>
                <a:srgbClr val="FF6600"/>
              </a:solidFill>
              <a:prstDash val="dash"/>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219" name="AutoShape 3"/>
            <p:cNvSpPr>
              <a:spLocks noChangeArrowheads="1"/>
            </p:cNvSpPr>
            <p:nvPr/>
          </p:nvSpPr>
          <p:spPr bwMode="auto">
            <a:xfrm>
              <a:off x="338721" y="1210235"/>
              <a:ext cx="1021137" cy="954741"/>
            </a:xfrm>
            <a:prstGeom prst="roundRect">
              <a:avLst>
                <a:gd name="adj" fmla="val 36787"/>
              </a:avLst>
            </a:prstGeom>
            <a:solidFill>
              <a:schemeClr val="bg1"/>
            </a:solidFill>
            <a:ln w="28575" algn="ctr">
              <a:noFill/>
              <a:round/>
              <a:headEnd/>
              <a:tailEnd/>
            </a:ln>
          </p:spPr>
          <p:txBody>
            <a:bodyPr wrap="none" anchor="ctr"/>
            <a:lstStyle/>
            <a:p>
              <a:pPr algn="ctr" fontAlgn="base">
                <a:spcBef>
                  <a:spcPct val="20000"/>
                </a:spcBef>
                <a:spcAft>
                  <a:spcPct val="0"/>
                </a:spcAft>
              </a:pPr>
              <a:endParaRPr lang="ja-JP" altLang="en-US" sz="3200" b="1">
                <a:solidFill>
                  <a:srgbClr val="000000"/>
                </a:solidFill>
              </a:endParaRPr>
            </a:p>
          </p:txBody>
        </p:sp>
        <p:graphicFrame>
          <p:nvGraphicFramePr>
            <p:cNvPr id="168" name="Object 80"/>
            <p:cNvGraphicFramePr>
              <a:graphicFrameLocks noChangeAspect="1"/>
            </p:cNvGraphicFramePr>
            <p:nvPr>
              <p:extLst>
                <p:ext uri="{D42A27DB-BD31-4B8C-83A1-F6EECF244321}">
                  <p14:modId xmlns:p14="http://schemas.microsoft.com/office/powerpoint/2010/main" val="2999030296"/>
                </p:ext>
              </p:extLst>
            </p:nvPr>
          </p:nvGraphicFramePr>
          <p:xfrm>
            <a:off x="540403" y="1150191"/>
            <a:ext cx="814388" cy="1074737"/>
          </p:xfrm>
          <a:graphic>
            <a:graphicData uri="http://schemas.openxmlformats.org/presentationml/2006/ole">
              <mc:AlternateContent xmlns:mc="http://schemas.openxmlformats.org/markup-compatibility/2006">
                <mc:Choice xmlns:v="urn:schemas-microsoft-com:vml" Requires="v">
                  <p:oleObj spid="_x0000_s256563" name="数式" r:id="rId17" imgW="317160" imgH="419040" progId="Equation.3">
                    <p:embed/>
                  </p:oleObj>
                </mc:Choice>
                <mc:Fallback>
                  <p:oleObj name="数式" r:id="rId17" imgW="317160" imgH="419040" progId="Equation.3">
                    <p:embed/>
                    <p:pic>
                      <p:nvPicPr>
                        <p:cNvPr id="0" name=""/>
                        <p:cNvPicPr>
                          <a:picLocks noChangeAspect="1" noChangeArrowheads="1"/>
                        </p:cNvPicPr>
                        <p:nvPr/>
                      </p:nvPicPr>
                      <p:blipFill>
                        <a:blip r:embed="rId18"/>
                        <a:srcRect/>
                        <a:stretch>
                          <a:fillRect/>
                        </a:stretch>
                      </p:blipFill>
                      <p:spPr bwMode="auto">
                        <a:xfrm>
                          <a:off x="540403" y="1150191"/>
                          <a:ext cx="814388" cy="1074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533" name="Rectangle 93"/>
            <p:cNvSpPr>
              <a:spLocks noChangeArrowheads="1"/>
            </p:cNvSpPr>
            <p:nvPr/>
          </p:nvSpPr>
          <p:spPr bwMode="auto">
            <a:xfrm>
              <a:off x="2113420" y="2038025"/>
              <a:ext cx="1272833" cy="452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oAutofit/>
            </a:bodyPr>
            <a:lstStyle/>
            <a:p>
              <a:pPr>
                <a:lnSpc>
                  <a:spcPct val="80000"/>
                </a:lnSpc>
                <a:spcBef>
                  <a:spcPct val="0"/>
                </a:spcBef>
              </a:pPr>
              <a:r>
                <a:rPr lang="ja-JP" altLang="en-US" dirty="0">
                  <a:solidFill>
                    <a:srgbClr val="CC00CC"/>
                  </a:solidFill>
                </a:rPr>
                <a:t>抵抗力</a:t>
              </a:r>
            </a:p>
          </p:txBody>
        </p:sp>
        <p:sp>
          <p:nvSpPr>
            <p:cNvPr id="317572" name="Rectangle 132"/>
            <p:cNvSpPr>
              <a:spLocks noChangeArrowheads="1"/>
            </p:cNvSpPr>
            <p:nvPr/>
          </p:nvSpPr>
          <p:spPr bwMode="auto">
            <a:xfrm>
              <a:off x="2128299" y="985721"/>
              <a:ext cx="9969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996633"/>
                  </a:solidFill>
                  <a:latin typeface="ＭＳ Ｐゴシック" charset="-128"/>
                  <a:cs typeface="Times New Roman" pitchFamily="18" charset="0"/>
                </a:rPr>
                <a:t>浮力</a:t>
              </a:r>
              <a:endParaRPr lang="ja-JP" altLang="en-US" dirty="0">
                <a:solidFill>
                  <a:srgbClr val="996633"/>
                </a:solidFill>
                <a:latin typeface="ＭＳ Ｐゴシック" charset="-128"/>
              </a:endParaRPr>
            </a:p>
          </p:txBody>
        </p:sp>
        <p:sp>
          <p:nvSpPr>
            <p:cNvPr id="221" name="Rectangle 156"/>
            <p:cNvSpPr>
              <a:spLocks noChangeArrowheads="1"/>
            </p:cNvSpPr>
            <p:nvPr/>
          </p:nvSpPr>
          <p:spPr bwMode="auto">
            <a:xfrm rot="3197286">
              <a:off x="3101869" y="2357936"/>
              <a:ext cx="384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p>
              <a:r>
                <a:rPr lang="en-US" altLang="ja-JP" sz="3600" dirty="0">
                  <a:solidFill>
                    <a:srgbClr val="CC00CC"/>
                  </a:solidFill>
                </a:rPr>
                <a:t>=</a:t>
              </a:r>
            </a:p>
          </p:txBody>
        </p:sp>
        <p:sp>
          <p:nvSpPr>
            <p:cNvPr id="222" name="Rectangle 156"/>
            <p:cNvSpPr>
              <a:spLocks noChangeArrowheads="1"/>
            </p:cNvSpPr>
            <p:nvPr/>
          </p:nvSpPr>
          <p:spPr bwMode="auto">
            <a:xfrm>
              <a:off x="2940882" y="1018533"/>
              <a:ext cx="38417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oAutofit/>
            </a:bodyPr>
            <a:lstStyle/>
            <a:p>
              <a:r>
                <a:rPr lang="en-US" altLang="ja-JP" sz="3600" dirty="0">
                  <a:solidFill>
                    <a:srgbClr val="996633"/>
                  </a:solidFill>
                </a:rPr>
                <a:t>=</a:t>
              </a:r>
            </a:p>
          </p:txBody>
        </p:sp>
        <p:sp>
          <p:nvSpPr>
            <p:cNvPr id="223" name="Rectangle 143"/>
            <p:cNvSpPr>
              <a:spLocks noChangeArrowheads="1"/>
            </p:cNvSpPr>
            <p:nvPr/>
          </p:nvSpPr>
          <p:spPr bwMode="auto">
            <a:xfrm>
              <a:off x="3327468" y="1105555"/>
              <a:ext cx="2996058"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oAutofit/>
            </a:bodyPr>
            <a:lstStyle/>
            <a:p>
              <a:pPr>
                <a:lnSpc>
                  <a:spcPct val="90000"/>
                </a:lnSpc>
                <a:spcBef>
                  <a:spcPct val="0"/>
                </a:spcBef>
              </a:pPr>
              <a:r>
                <a:rPr lang="ja-JP" altLang="en-US" sz="2400" dirty="0">
                  <a:solidFill>
                    <a:srgbClr val="996633"/>
                  </a:solidFill>
                </a:rPr>
                <a:t>上からの圧力と</a:t>
              </a:r>
              <a:endParaRPr lang="en-US" altLang="ja-JP" sz="2400" dirty="0">
                <a:solidFill>
                  <a:srgbClr val="996633"/>
                </a:solidFill>
              </a:endParaRPr>
            </a:p>
            <a:p>
              <a:pPr>
                <a:lnSpc>
                  <a:spcPct val="90000"/>
                </a:lnSpc>
                <a:spcBef>
                  <a:spcPct val="0"/>
                </a:spcBef>
              </a:pPr>
              <a:r>
                <a:rPr lang="ja-JP" altLang="en-US" sz="2400" dirty="0">
                  <a:solidFill>
                    <a:srgbClr val="996633"/>
                  </a:solidFill>
                </a:rPr>
                <a:t>下からの圧力の差</a:t>
              </a:r>
            </a:p>
          </p:txBody>
        </p:sp>
        <p:sp>
          <p:nvSpPr>
            <p:cNvPr id="224" name="Line 103"/>
            <p:cNvSpPr>
              <a:spLocks noChangeShapeType="1"/>
            </p:cNvSpPr>
            <p:nvPr/>
          </p:nvSpPr>
          <p:spPr bwMode="auto">
            <a:xfrm>
              <a:off x="3838822" y="2490744"/>
              <a:ext cx="0" cy="258895"/>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225" name="Line 103"/>
            <p:cNvSpPr>
              <a:spLocks noChangeShapeType="1"/>
            </p:cNvSpPr>
            <p:nvPr/>
          </p:nvSpPr>
          <p:spPr bwMode="auto">
            <a:xfrm>
              <a:off x="3974050" y="2497183"/>
              <a:ext cx="0" cy="258895"/>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226" name="Line 103"/>
            <p:cNvSpPr>
              <a:spLocks noChangeShapeType="1"/>
            </p:cNvSpPr>
            <p:nvPr/>
          </p:nvSpPr>
          <p:spPr bwMode="auto">
            <a:xfrm flipV="1">
              <a:off x="3851701" y="1969150"/>
              <a:ext cx="0" cy="207379"/>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sp>
          <p:nvSpPr>
            <p:cNvPr id="227" name="Line 103"/>
            <p:cNvSpPr>
              <a:spLocks noChangeShapeType="1"/>
            </p:cNvSpPr>
            <p:nvPr/>
          </p:nvSpPr>
          <p:spPr bwMode="auto">
            <a:xfrm flipV="1">
              <a:off x="3986929" y="1975590"/>
              <a:ext cx="0" cy="20094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endParaRPr lang="ja-JP" altLang="en-US" i="1">
                <a:solidFill>
                  <a:srgbClr val="000000"/>
                </a:solidFill>
              </a:endParaRPr>
            </a:p>
          </p:txBody>
        </p:sp>
      </p:grpSp>
      <p:sp>
        <p:nvSpPr>
          <p:cNvPr id="130" name="Rectangle 119"/>
          <p:cNvSpPr>
            <a:spLocks noChangeArrowheads="1"/>
          </p:cNvSpPr>
          <p:nvPr/>
        </p:nvSpPr>
        <p:spPr bwMode="auto">
          <a:xfrm>
            <a:off x="0" y="4942610"/>
            <a:ext cx="7553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dirty="0">
                <a:solidFill>
                  <a:schemeClr val="accent2"/>
                </a:solidFill>
              </a:rPr>
              <a:t>解く</a:t>
            </a:r>
          </a:p>
        </p:txBody>
      </p:sp>
      <p:sp>
        <p:nvSpPr>
          <p:cNvPr id="131" name="Rectangle 79"/>
          <p:cNvSpPr>
            <a:spLocks noChangeArrowheads="1"/>
          </p:cNvSpPr>
          <p:nvPr/>
        </p:nvSpPr>
        <p:spPr bwMode="auto">
          <a:xfrm>
            <a:off x="759852" y="4905224"/>
            <a:ext cx="614322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latin typeface="Century" pitchFamily="18" charset="0"/>
                <a:cs typeface="Times New Roman" pitchFamily="18" charset="0"/>
              </a:rPr>
              <a:t>運動方程式を満たす関数</a:t>
            </a:r>
            <a:r>
              <a:rPr lang="en-US" altLang="ja-JP" i="1" dirty="0">
                <a:latin typeface="Bookman Old Style" panose="02050604050505020204" pitchFamily="18" charset="0"/>
                <a:cs typeface="Times New Roman" pitchFamily="18" charset="0"/>
              </a:rPr>
              <a:t>z</a:t>
            </a:r>
            <a:r>
              <a:rPr lang="ja-JP" altLang="en-US" i="1" dirty="0">
                <a:latin typeface="Bookman Old Style" panose="02050604050505020204" pitchFamily="18" charset="0"/>
                <a:cs typeface="Times New Roman" pitchFamily="18" charset="0"/>
              </a:rPr>
              <a:t> </a:t>
            </a:r>
            <a:r>
              <a:rPr lang="ja-JP" altLang="en-US" dirty="0">
                <a:latin typeface="Century" pitchFamily="18" charset="0"/>
                <a:cs typeface="Times New Roman" pitchFamily="18" charset="0"/>
              </a:rPr>
              <a:t>を求めること　</a:t>
            </a:r>
            <a:endParaRPr lang="ja-JP" altLang="en-US" dirty="0"/>
          </a:p>
        </p:txBody>
      </p:sp>
      <p:sp>
        <p:nvSpPr>
          <p:cNvPr id="132" name="Rectangle 79"/>
          <p:cNvSpPr>
            <a:spLocks noChangeArrowheads="1"/>
          </p:cNvSpPr>
          <p:nvPr/>
        </p:nvSpPr>
        <p:spPr bwMode="auto">
          <a:xfrm>
            <a:off x="1043188" y="5431555"/>
            <a:ext cx="4559122" cy="47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chemeClr val="accent1">
                    <a:lumMod val="75000"/>
                  </a:schemeClr>
                </a:solidFill>
                <a:latin typeface="Century" pitchFamily="18" charset="0"/>
                <a:cs typeface="Times New Roman" pitchFamily="18" charset="0"/>
              </a:rPr>
              <a:t>これまでの例：加速度が定数</a:t>
            </a:r>
            <a:endParaRPr lang="ja-JP" altLang="en-US" dirty="0">
              <a:solidFill>
                <a:schemeClr val="accent1">
                  <a:lumMod val="75000"/>
                </a:schemeClr>
              </a:solidFill>
            </a:endParaRPr>
          </a:p>
        </p:txBody>
      </p:sp>
      <p:sp>
        <p:nvSpPr>
          <p:cNvPr id="133" name="Rectangle 79"/>
          <p:cNvSpPr>
            <a:spLocks noChangeArrowheads="1"/>
          </p:cNvSpPr>
          <p:nvPr/>
        </p:nvSpPr>
        <p:spPr bwMode="auto">
          <a:xfrm>
            <a:off x="5473330" y="5403523"/>
            <a:ext cx="3670670" cy="52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chemeClr val="accent1">
                    <a:lumMod val="75000"/>
                  </a:schemeClr>
                </a:solidFill>
              </a:rPr>
              <a:t>⇒積分して関数求まる。</a:t>
            </a:r>
          </a:p>
        </p:txBody>
      </p:sp>
      <p:sp>
        <p:nvSpPr>
          <p:cNvPr id="134" name="Rectangle 79"/>
          <p:cNvSpPr>
            <a:spLocks noChangeArrowheads="1"/>
          </p:cNvSpPr>
          <p:nvPr/>
        </p:nvSpPr>
        <p:spPr bwMode="auto">
          <a:xfrm>
            <a:off x="1017430" y="5908073"/>
            <a:ext cx="7894749" cy="47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chemeClr val="accent1">
                    <a:lumMod val="75000"/>
                  </a:schemeClr>
                </a:solidFill>
              </a:rPr>
              <a:t>ここではまだ加</a:t>
            </a:r>
            <a:r>
              <a:rPr lang="ja-JP" altLang="en-US" dirty="0" err="1">
                <a:solidFill>
                  <a:schemeClr val="accent1">
                    <a:lumMod val="75000"/>
                  </a:schemeClr>
                </a:solidFill>
              </a:rPr>
              <a:t>速度も速度も</a:t>
            </a:r>
            <a:r>
              <a:rPr lang="ja-JP" altLang="en-US" dirty="0">
                <a:solidFill>
                  <a:schemeClr val="accent1">
                    <a:lumMod val="75000"/>
                  </a:schemeClr>
                </a:solidFill>
              </a:rPr>
              <a:t>座標も求まっていない。</a:t>
            </a:r>
          </a:p>
        </p:txBody>
      </p:sp>
      <p:sp>
        <p:nvSpPr>
          <p:cNvPr id="135" name="Rectangle 79"/>
          <p:cNvSpPr>
            <a:spLocks noChangeArrowheads="1"/>
          </p:cNvSpPr>
          <p:nvPr/>
        </p:nvSpPr>
        <p:spPr bwMode="auto">
          <a:xfrm>
            <a:off x="1030310" y="6379856"/>
            <a:ext cx="7289442" cy="47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9900CC"/>
                </a:solidFill>
              </a:rPr>
              <a:t>微分方程式</a:t>
            </a:r>
            <a:r>
              <a:rPr lang="ja-JP" altLang="en-US" dirty="0">
                <a:solidFill>
                  <a:schemeClr val="accent1">
                    <a:lumMod val="75000"/>
                  </a:schemeClr>
                </a:solidFill>
              </a:rPr>
              <a:t>として解く必要がある。</a:t>
            </a:r>
          </a:p>
        </p:txBody>
      </p:sp>
      <p:sp>
        <p:nvSpPr>
          <p:cNvPr id="70" name="Rectangle 119"/>
          <p:cNvSpPr>
            <a:spLocks noChangeArrowheads="1"/>
          </p:cNvSpPr>
          <p:nvPr/>
        </p:nvSpPr>
        <p:spPr bwMode="auto">
          <a:xfrm>
            <a:off x="7744704" y="6293168"/>
            <a:ext cx="11049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dirty="0"/>
              <a:t>③</a:t>
            </a:r>
            <a:r>
              <a:rPr lang="ja-JP" altLang="en-US" dirty="0"/>
              <a:t>解く</a:t>
            </a:r>
          </a:p>
        </p:txBody>
      </p:sp>
      <p:sp>
        <p:nvSpPr>
          <p:cNvPr id="71" name="Rectangle 78"/>
          <p:cNvSpPr>
            <a:spLocks noChangeArrowheads="1"/>
          </p:cNvSpPr>
          <p:nvPr/>
        </p:nvSpPr>
        <p:spPr bwMode="auto">
          <a:xfrm>
            <a:off x="2139697" y="3893531"/>
            <a:ext cx="5111110" cy="102620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73" name="Object 134"/>
          <p:cNvGraphicFramePr>
            <a:graphicFrameLocks noChangeAspect="1"/>
          </p:cNvGraphicFramePr>
          <p:nvPr>
            <p:extLst>
              <p:ext uri="{D42A27DB-BD31-4B8C-83A1-F6EECF244321}">
                <p14:modId xmlns:p14="http://schemas.microsoft.com/office/powerpoint/2010/main" val="3227811759"/>
              </p:ext>
            </p:extLst>
          </p:nvPr>
        </p:nvGraphicFramePr>
        <p:xfrm>
          <a:off x="4831076" y="4240392"/>
          <a:ext cx="368300" cy="355600"/>
        </p:xfrm>
        <a:graphic>
          <a:graphicData uri="http://schemas.openxmlformats.org/presentationml/2006/ole">
            <mc:AlternateContent xmlns:mc="http://schemas.openxmlformats.org/markup-compatibility/2006">
              <mc:Choice xmlns:v="urn:schemas-microsoft-com:vml" Requires="v">
                <p:oleObj spid="_x0000_s256564" name="数式" r:id="rId19" imgW="139680" imgH="139680" progId="Equation.3">
                  <p:embed/>
                </p:oleObj>
              </mc:Choice>
              <mc:Fallback>
                <p:oleObj name="数式" r:id="rId19" imgW="139680" imgH="139680" progId="Equation.3">
                  <p:embed/>
                  <p:pic>
                    <p:nvPicPr>
                      <p:cNvPr id="0" name=""/>
                      <p:cNvPicPr>
                        <a:picLocks noChangeAspect="1" noChangeArrowheads="1"/>
                      </p:cNvPicPr>
                      <p:nvPr/>
                    </p:nvPicPr>
                    <p:blipFill>
                      <a:blip r:embed="rId20"/>
                      <a:srcRect/>
                      <a:stretch>
                        <a:fillRect/>
                      </a:stretch>
                    </p:blipFill>
                    <p:spPr bwMode="auto">
                      <a:xfrm>
                        <a:off x="4831076" y="4240392"/>
                        <a:ext cx="3683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4" name="Object 77"/>
          <p:cNvGraphicFramePr>
            <a:graphicFrameLocks noChangeAspect="1"/>
          </p:cNvGraphicFramePr>
          <p:nvPr>
            <p:extLst>
              <p:ext uri="{D42A27DB-BD31-4B8C-83A1-F6EECF244321}">
                <p14:modId xmlns:p14="http://schemas.microsoft.com/office/powerpoint/2010/main" val="561915065"/>
              </p:ext>
            </p:extLst>
          </p:nvPr>
        </p:nvGraphicFramePr>
        <p:xfrm>
          <a:off x="3767138" y="4288280"/>
          <a:ext cx="1004887" cy="419100"/>
        </p:xfrm>
        <a:graphic>
          <a:graphicData uri="http://schemas.openxmlformats.org/presentationml/2006/ole">
            <mc:AlternateContent xmlns:mc="http://schemas.openxmlformats.org/markup-compatibility/2006">
              <mc:Choice xmlns:v="urn:schemas-microsoft-com:vml" Requires="v">
                <p:oleObj spid="_x0000_s256565" name="数式" r:id="rId21" imgW="380880" imgH="164880" progId="Equation.3">
                  <p:embed/>
                </p:oleObj>
              </mc:Choice>
              <mc:Fallback>
                <p:oleObj name="数式" r:id="rId21" imgW="380880" imgH="164880" progId="Equation.3">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67138" y="4288280"/>
                        <a:ext cx="1004887"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5" name="Object 151"/>
          <p:cNvGraphicFramePr>
            <a:graphicFrameLocks noChangeAspect="1"/>
          </p:cNvGraphicFramePr>
          <p:nvPr>
            <p:extLst>
              <p:ext uri="{D42A27DB-BD31-4B8C-83A1-F6EECF244321}">
                <p14:modId xmlns:p14="http://schemas.microsoft.com/office/powerpoint/2010/main" val="727795214"/>
              </p:ext>
            </p:extLst>
          </p:nvPr>
        </p:nvGraphicFramePr>
        <p:xfrm>
          <a:off x="5157788" y="4197974"/>
          <a:ext cx="436562" cy="419100"/>
        </p:xfrm>
        <a:graphic>
          <a:graphicData uri="http://schemas.openxmlformats.org/presentationml/2006/ole">
            <mc:AlternateContent xmlns:mc="http://schemas.openxmlformats.org/markup-compatibility/2006">
              <mc:Choice xmlns:v="urn:schemas-microsoft-com:vml" Requires="v">
                <p:oleObj spid="_x0000_s256566" name="数式" r:id="rId23" imgW="164880" imgH="164880" progId="Equation.3">
                  <p:embed/>
                </p:oleObj>
              </mc:Choice>
              <mc:Fallback>
                <p:oleObj name="数式" r:id="rId23" imgW="164880" imgH="164880" progId="Equation.3">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157788" y="4197974"/>
                        <a:ext cx="436562"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 name="Object 153"/>
          <p:cNvGraphicFramePr>
            <a:graphicFrameLocks noChangeAspect="1"/>
          </p:cNvGraphicFramePr>
          <p:nvPr>
            <p:extLst>
              <p:ext uri="{D42A27DB-BD31-4B8C-83A1-F6EECF244321}">
                <p14:modId xmlns:p14="http://schemas.microsoft.com/office/powerpoint/2010/main" val="2480383613"/>
              </p:ext>
            </p:extLst>
          </p:nvPr>
        </p:nvGraphicFramePr>
        <p:xfrm>
          <a:off x="5684838" y="3916805"/>
          <a:ext cx="1273175" cy="1001713"/>
        </p:xfrm>
        <a:graphic>
          <a:graphicData uri="http://schemas.openxmlformats.org/presentationml/2006/ole">
            <mc:AlternateContent xmlns:mc="http://schemas.openxmlformats.org/markup-compatibility/2006">
              <mc:Choice xmlns:v="urn:schemas-microsoft-com:vml" Requires="v">
                <p:oleObj spid="_x0000_s256567" name="数式" r:id="rId25" imgW="482400" imgH="393480" progId="Equation.3">
                  <p:embed/>
                </p:oleObj>
              </mc:Choice>
              <mc:Fallback>
                <p:oleObj name="数式" r:id="rId25" imgW="482400" imgH="393480" progId="Equation.3">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684838" y="3916805"/>
                        <a:ext cx="1273175" cy="1001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7" name="Object 80"/>
          <p:cNvGraphicFramePr>
            <a:graphicFrameLocks noChangeAspect="1"/>
          </p:cNvGraphicFramePr>
          <p:nvPr>
            <p:extLst>
              <p:ext uri="{D42A27DB-BD31-4B8C-83A1-F6EECF244321}">
                <p14:modId xmlns:p14="http://schemas.microsoft.com/office/powerpoint/2010/main" val="437729679"/>
              </p:ext>
            </p:extLst>
          </p:nvPr>
        </p:nvGraphicFramePr>
        <p:xfrm>
          <a:off x="2260603" y="4258886"/>
          <a:ext cx="455613" cy="357188"/>
        </p:xfrm>
        <a:graphic>
          <a:graphicData uri="http://schemas.openxmlformats.org/presentationml/2006/ole">
            <mc:AlternateContent xmlns:mc="http://schemas.openxmlformats.org/markup-compatibility/2006">
              <mc:Choice xmlns:v="urn:schemas-microsoft-com:vml" Requires="v">
                <p:oleObj spid="_x0000_s256568" name="数式" r:id="rId27" imgW="177480" imgH="139680" progId="Equation.3">
                  <p:embed/>
                </p:oleObj>
              </mc:Choice>
              <mc:Fallback>
                <p:oleObj name="数式" r:id="rId27" imgW="177480" imgH="139680" progId="Equation.3">
                  <p:embed/>
                  <p:pic>
                    <p:nvPicPr>
                      <p:cNvPr id="0" name=""/>
                      <p:cNvPicPr>
                        <a:picLocks noChangeAspect="1" noChangeArrowheads="1"/>
                      </p:cNvPicPr>
                      <p:nvPr/>
                    </p:nvPicPr>
                    <p:blipFill>
                      <a:blip r:embed="rId28"/>
                      <a:srcRect/>
                      <a:stretch>
                        <a:fillRect/>
                      </a:stretch>
                    </p:blipFill>
                    <p:spPr bwMode="auto">
                      <a:xfrm>
                        <a:off x="2260603" y="4258886"/>
                        <a:ext cx="455613" cy="357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 name="Object 80"/>
          <p:cNvGraphicFramePr>
            <a:graphicFrameLocks noChangeAspect="1"/>
          </p:cNvGraphicFramePr>
          <p:nvPr>
            <p:extLst>
              <p:ext uri="{D42A27DB-BD31-4B8C-83A1-F6EECF244321}">
                <p14:modId xmlns:p14="http://schemas.microsoft.com/office/powerpoint/2010/main" val="2371954012"/>
              </p:ext>
            </p:extLst>
          </p:nvPr>
        </p:nvGraphicFramePr>
        <p:xfrm>
          <a:off x="2646284" y="3839789"/>
          <a:ext cx="812800" cy="1074737"/>
        </p:xfrm>
        <a:graphic>
          <a:graphicData uri="http://schemas.openxmlformats.org/presentationml/2006/ole">
            <mc:AlternateContent xmlns:mc="http://schemas.openxmlformats.org/markup-compatibility/2006">
              <mc:Choice xmlns:v="urn:schemas-microsoft-com:vml" Requires="v">
                <p:oleObj spid="_x0000_s256569" name="数式" r:id="rId29" imgW="317160" imgH="419040" progId="Equation.3">
                  <p:embed/>
                </p:oleObj>
              </mc:Choice>
              <mc:Fallback>
                <p:oleObj name="数式" r:id="rId29" imgW="317160" imgH="419040" progId="Equation.3">
                  <p:embed/>
                  <p:pic>
                    <p:nvPicPr>
                      <p:cNvPr id="0" name=""/>
                      <p:cNvPicPr>
                        <a:picLocks noChangeAspect="1" noChangeArrowheads="1"/>
                      </p:cNvPicPr>
                      <p:nvPr/>
                    </p:nvPicPr>
                    <p:blipFill>
                      <a:blip r:embed="rId30"/>
                      <a:srcRect/>
                      <a:stretch>
                        <a:fillRect/>
                      </a:stretch>
                    </p:blipFill>
                    <p:spPr bwMode="auto">
                      <a:xfrm>
                        <a:off x="2646284" y="3839789"/>
                        <a:ext cx="812800" cy="1074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 name="Object 80"/>
          <p:cNvGraphicFramePr>
            <a:graphicFrameLocks noChangeAspect="1"/>
          </p:cNvGraphicFramePr>
          <p:nvPr>
            <p:extLst>
              <p:ext uri="{D42A27DB-BD31-4B8C-83A1-F6EECF244321}">
                <p14:modId xmlns:p14="http://schemas.microsoft.com/office/powerpoint/2010/main" val="522432787"/>
              </p:ext>
            </p:extLst>
          </p:nvPr>
        </p:nvGraphicFramePr>
        <p:xfrm>
          <a:off x="3432631" y="4297169"/>
          <a:ext cx="325438" cy="260350"/>
        </p:xfrm>
        <a:graphic>
          <a:graphicData uri="http://schemas.openxmlformats.org/presentationml/2006/ole">
            <mc:AlternateContent xmlns:mc="http://schemas.openxmlformats.org/markup-compatibility/2006">
              <mc:Choice xmlns:v="urn:schemas-microsoft-com:vml" Requires="v">
                <p:oleObj spid="_x0000_s256570" name="数式" r:id="rId31" imgW="126720" imgH="101520" progId="Equation.3">
                  <p:embed/>
                </p:oleObj>
              </mc:Choice>
              <mc:Fallback>
                <p:oleObj name="数式" r:id="rId31" imgW="126720" imgH="101520" progId="Equation.3">
                  <p:embed/>
                  <p:pic>
                    <p:nvPicPr>
                      <p:cNvPr id="0" name=""/>
                      <p:cNvPicPr>
                        <a:picLocks noChangeAspect="1" noChangeArrowheads="1"/>
                      </p:cNvPicPr>
                      <p:nvPr/>
                    </p:nvPicPr>
                    <p:blipFill>
                      <a:blip r:embed="rId32"/>
                      <a:srcRect/>
                      <a:stretch>
                        <a:fillRect/>
                      </a:stretch>
                    </p:blipFill>
                    <p:spPr bwMode="auto">
                      <a:xfrm>
                        <a:off x="3432631" y="4297169"/>
                        <a:ext cx="325438" cy="260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 name="グループ化 2">
            <a:extLst>
              <a:ext uri="{FF2B5EF4-FFF2-40B4-BE49-F238E27FC236}">
                <a16:creationId xmlns:a16="http://schemas.microsoft.com/office/drawing/2014/main" id="{758545DE-ADEE-49C2-AB6C-DB3544FDBF40}"/>
              </a:ext>
            </a:extLst>
          </p:cNvPr>
          <p:cNvGrpSpPr/>
          <p:nvPr/>
        </p:nvGrpSpPr>
        <p:grpSpPr>
          <a:xfrm>
            <a:off x="-14336" y="2166946"/>
            <a:ext cx="1506959" cy="978163"/>
            <a:chOff x="-14336" y="2166946"/>
            <a:chExt cx="1506959" cy="978163"/>
          </a:xfrm>
        </p:grpSpPr>
        <p:sp>
          <p:nvSpPr>
            <p:cNvPr id="82" name="AutoShape 164">
              <a:extLst>
                <a:ext uri="{FF2B5EF4-FFF2-40B4-BE49-F238E27FC236}">
                  <a16:creationId xmlns:a16="http://schemas.microsoft.com/office/drawing/2014/main" id="{63782F64-6DC8-423F-8CCD-C458F87005C8}"/>
                </a:ext>
              </a:extLst>
            </p:cNvPr>
            <p:cNvSpPr>
              <a:spLocks noChangeArrowheads="1"/>
            </p:cNvSpPr>
            <p:nvPr/>
          </p:nvSpPr>
          <p:spPr bwMode="auto">
            <a:xfrm>
              <a:off x="63074" y="2202270"/>
              <a:ext cx="1032156" cy="942839"/>
            </a:xfrm>
            <a:prstGeom prst="roundRect">
              <a:avLst>
                <a:gd name="adj" fmla="val 18848"/>
              </a:avLst>
            </a:prstGeom>
            <a:solidFill>
              <a:srgbClr val="FFF0DC"/>
            </a:solidFill>
            <a:ln w="28575" algn="ctr">
              <a:solidFill>
                <a:srgbClr val="FFF0DC"/>
              </a:solidFill>
              <a:round/>
              <a:headEnd/>
              <a:tailEnd/>
            </a:ln>
            <a:effectLst>
              <a:outerShdw blurRad="50800" dist="38100" dir="2700000" algn="tl" rotWithShape="0">
                <a:prstClr val="black">
                  <a:alpha val="40000"/>
                </a:prstClr>
              </a:outerShdw>
            </a:effectLst>
          </p:spPr>
          <p:txBody>
            <a:bodyPr wrap="none" anchor="ctr"/>
            <a:lstStyle/>
            <a:p>
              <a:endParaRPr kumimoji="1" lang="en-US" altLang="ja-JP" sz="2400" dirty="0">
                <a:solidFill>
                  <a:srgbClr val="663300"/>
                </a:solidFill>
              </a:endParaRPr>
            </a:p>
          </p:txBody>
        </p:sp>
        <p:sp>
          <p:nvSpPr>
            <p:cNvPr id="83" name="Rectangle 79">
              <a:extLst>
                <a:ext uri="{FF2B5EF4-FFF2-40B4-BE49-F238E27FC236}">
                  <a16:creationId xmlns:a16="http://schemas.microsoft.com/office/drawing/2014/main" id="{5733746A-6DA3-4A90-A53F-4E2C002CD892}"/>
                </a:ext>
              </a:extLst>
            </p:cNvPr>
            <p:cNvSpPr>
              <a:spLocks noChangeArrowheads="1"/>
            </p:cNvSpPr>
            <p:nvPr/>
          </p:nvSpPr>
          <p:spPr bwMode="auto">
            <a:xfrm>
              <a:off x="0" y="2166946"/>
              <a:ext cx="149262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sz="2400" dirty="0">
                  <a:solidFill>
                    <a:srgbClr val="C84600"/>
                  </a:solidFill>
                  <a:latin typeface="Century" pitchFamily="18" charset="0"/>
                  <a:cs typeface="Times New Roman" pitchFamily="18" charset="0"/>
                </a:rPr>
                <a:t>加速度　</a:t>
              </a:r>
              <a:endParaRPr lang="ja-JP" altLang="en-US" sz="2400" dirty="0">
                <a:solidFill>
                  <a:srgbClr val="C84600"/>
                </a:solidFill>
              </a:endParaRPr>
            </a:p>
          </p:txBody>
        </p:sp>
        <p:sp>
          <p:nvSpPr>
            <p:cNvPr id="84" name="Rectangle 79">
              <a:extLst>
                <a:ext uri="{FF2B5EF4-FFF2-40B4-BE49-F238E27FC236}">
                  <a16:creationId xmlns:a16="http://schemas.microsoft.com/office/drawing/2014/main" id="{D73DFE05-DED6-4ED3-BED6-5A739022208F}"/>
                </a:ext>
              </a:extLst>
            </p:cNvPr>
            <p:cNvSpPr>
              <a:spLocks noChangeArrowheads="1"/>
            </p:cNvSpPr>
            <p:nvPr/>
          </p:nvSpPr>
          <p:spPr bwMode="auto">
            <a:xfrm>
              <a:off x="-14336" y="2557552"/>
              <a:ext cx="618565" cy="576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sz="2400" dirty="0">
                  <a:solidFill>
                    <a:srgbClr val="C84600"/>
                  </a:solidFill>
                  <a:latin typeface="Century" pitchFamily="18" charset="0"/>
                  <a:cs typeface="Times New Roman" pitchFamily="18" charset="0"/>
                </a:rPr>
                <a:t>力　</a:t>
              </a:r>
              <a:endParaRPr lang="ja-JP" altLang="en-US" sz="2400" dirty="0">
                <a:solidFill>
                  <a:srgbClr val="C84600"/>
                </a:solidFill>
              </a:endParaRPr>
            </a:p>
          </p:txBody>
        </p:sp>
        <p:sp>
          <p:nvSpPr>
            <p:cNvPr id="85" name="Rectangle 79">
              <a:extLst>
                <a:ext uri="{FF2B5EF4-FFF2-40B4-BE49-F238E27FC236}">
                  <a16:creationId xmlns:a16="http://schemas.microsoft.com/office/drawing/2014/main" id="{882E18BC-1D65-48F8-B0C4-B0C82C0F1D9A}"/>
                </a:ext>
              </a:extLst>
            </p:cNvPr>
            <p:cNvSpPr>
              <a:spLocks noChangeArrowheads="1"/>
            </p:cNvSpPr>
            <p:nvPr/>
          </p:nvSpPr>
          <p:spPr bwMode="auto">
            <a:xfrm>
              <a:off x="335289" y="2557552"/>
              <a:ext cx="1035424"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sz="2400" dirty="0">
                  <a:solidFill>
                    <a:srgbClr val="C84600"/>
                  </a:solidFill>
                  <a:latin typeface="Century" pitchFamily="18" charset="0"/>
                  <a:cs typeface="Times New Roman" pitchFamily="18" charset="0"/>
                </a:rPr>
                <a:t>図示　</a:t>
              </a:r>
              <a:endParaRPr lang="ja-JP" altLang="en-US" sz="2400" dirty="0">
                <a:solidFill>
                  <a:srgbClr val="C84600"/>
                </a:solidFill>
              </a:endParaRPr>
            </a:p>
          </p:txBody>
        </p:sp>
      </p:grpSp>
      <p:grpSp>
        <p:nvGrpSpPr>
          <p:cNvPr id="4" name="グループ化 3">
            <a:extLst>
              <a:ext uri="{FF2B5EF4-FFF2-40B4-BE49-F238E27FC236}">
                <a16:creationId xmlns:a16="http://schemas.microsoft.com/office/drawing/2014/main" id="{1854AF88-0E4B-4597-84AC-535EC7B15671}"/>
              </a:ext>
            </a:extLst>
          </p:cNvPr>
          <p:cNvGrpSpPr/>
          <p:nvPr/>
        </p:nvGrpSpPr>
        <p:grpSpPr>
          <a:xfrm>
            <a:off x="0" y="4091557"/>
            <a:ext cx="2486025" cy="641921"/>
            <a:chOff x="0" y="4091557"/>
            <a:chExt cx="2486025" cy="641921"/>
          </a:xfrm>
        </p:grpSpPr>
        <p:sp>
          <p:nvSpPr>
            <p:cNvPr id="86" name="AutoShape 164">
              <a:extLst>
                <a:ext uri="{FF2B5EF4-FFF2-40B4-BE49-F238E27FC236}">
                  <a16:creationId xmlns:a16="http://schemas.microsoft.com/office/drawing/2014/main" id="{389EBF54-FEB7-43C2-8DDE-493470C275A7}"/>
                </a:ext>
              </a:extLst>
            </p:cNvPr>
            <p:cNvSpPr>
              <a:spLocks noChangeArrowheads="1"/>
            </p:cNvSpPr>
            <p:nvPr/>
          </p:nvSpPr>
          <p:spPr bwMode="auto">
            <a:xfrm>
              <a:off x="13309" y="4091557"/>
              <a:ext cx="1956477" cy="641921"/>
            </a:xfrm>
            <a:prstGeom prst="roundRect">
              <a:avLst>
                <a:gd name="adj" fmla="val 18848"/>
              </a:avLst>
            </a:prstGeom>
            <a:solidFill>
              <a:srgbClr val="FFF0DC"/>
            </a:solidFill>
            <a:ln w="28575" algn="ctr">
              <a:solidFill>
                <a:srgbClr val="FFF0DC"/>
              </a:solidFill>
              <a:round/>
              <a:headEnd/>
              <a:tailEnd/>
            </a:ln>
            <a:effectLst>
              <a:outerShdw blurRad="50800" dist="38100" dir="2700000" algn="tl" rotWithShape="0">
                <a:prstClr val="black">
                  <a:alpha val="40000"/>
                </a:prstClr>
              </a:outerShdw>
            </a:effectLst>
          </p:spPr>
          <p:txBody>
            <a:bodyPr wrap="none" anchor="ctr"/>
            <a:lstStyle/>
            <a:p>
              <a:endParaRPr kumimoji="1" lang="en-US" altLang="ja-JP" sz="2400" dirty="0">
                <a:solidFill>
                  <a:srgbClr val="663300"/>
                </a:solidFill>
              </a:endParaRPr>
            </a:p>
          </p:txBody>
        </p:sp>
        <p:sp>
          <p:nvSpPr>
            <p:cNvPr id="87" name="Rectangle 79">
              <a:extLst>
                <a:ext uri="{FF2B5EF4-FFF2-40B4-BE49-F238E27FC236}">
                  <a16:creationId xmlns:a16="http://schemas.microsoft.com/office/drawing/2014/main" id="{48706A10-1B73-4EFB-AA24-F4AC34727D86}"/>
                </a:ext>
              </a:extLst>
            </p:cNvPr>
            <p:cNvSpPr>
              <a:spLocks noChangeArrowheads="1"/>
            </p:cNvSpPr>
            <p:nvPr/>
          </p:nvSpPr>
          <p:spPr bwMode="auto">
            <a:xfrm>
              <a:off x="0" y="4126812"/>
              <a:ext cx="2486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C84600"/>
                  </a:solidFill>
                  <a:latin typeface="Century" pitchFamily="18" charset="0"/>
                  <a:cs typeface="Times New Roman" pitchFamily="18" charset="0"/>
                </a:rPr>
                <a:t>運動方程式　</a:t>
              </a:r>
              <a:endParaRPr lang="ja-JP" altLang="en-US" dirty="0">
                <a:solidFill>
                  <a:srgbClr val="C84600"/>
                </a:solidFill>
              </a:endParaRPr>
            </a:p>
          </p:txBody>
        </p:sp>
      </p:grpSp>
    </p:spTree>
    <p:extLst>
      <p:ext uri="{BB962C8B-B14F-4D97-AF65-F5344CB8AC3E}">
        <p14:creationId xmlns:p14="http://schemas.microsoft.com/office/powerpoint/2010/main" val="341968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30"/>
                                        </p:tgtEl>
                                        <p:attrNameLst>
                                          <p:attrName>style.visibility</p:attrName>
                                        </p:attrNameLst>
                                      </p:cBhvr>
                                      <p:to>
                                        <p:strVal val="visible"/>
                                      </p:to>
                                    </p:set>
                                  </p:childTnLst>
                                </p:cTn>
                              </p:par>
                              <p:par>
                                <p:cTn id="9" presetID="64" presetClass="path" presetSubtype="0" fill="remove" grpId="1" nodeType="withEffect">
                                  <p:stCondLst>
                                    <p:cond delay="0"/>
                                  </p:stCondLst>
                                  <p:childTnLst>
                                    <p:animMotion origin="layout" path="M 5.55556E-7 3.7037E-6 L 0.87708 0.19652 " pathEditMode="relative" rAng="0" ptsTypes="AA">
                                      <p:cBhvr>
                                        <p:cTn id="10" dur="500" spd="-100000" fill="hold"/>
                                        <p:tgtEl>
                                          <p:spTgt spid="130"/>
                                        </p:tgtEl>
                                        <p:attrNameLst>
                                          <p:attrName>ppt_x</p:attrName>
                                          <p:attrName>ppt_y</p:attrName>
                                        </p:attrNameLst>
                                      </p:cBhvr>
                                      <p:rCtr x="43854" y="9815"/>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
                                        </p:tgtEl>
                                      </p:cBhvr>
                                    </p:animEffect>
                                    <p:set>
                                      <p:cBhvr>
                                        <p:cTn id="3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130" grpId="1"/>
      <p:bldP spid="131" grpId="0"/>
      <p:bldP spid="132" grpId="0"/>
      <p:bldP spid="133" grpId="0"/>
      <p:bldP spid="134" grpId="0"/>
      <p:bldP spid="135" grpId="0"/>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p:cNvGrpSpPr/>
          <p:nvPr/>
        </p:nvGrpSpPr>
        <p:grpSpPr>
          <a:xfrm>
            <a:off x="0" y="3839789"/>
            <a:ext cx="9144000" cy="3018211"/>
            <a:chOff x="0" y="3839789"/>
            <a:chExt cx="9144000" cy="3018211"/>
          </a:xfrm>
        </p:grpSpPr>
        <p:sp>
          <p:nvSpPr>
            <p:cNvPr id="130" name="Rectangle 119"/>
            <p:cNvSpPr>
              <a:spLocks noChangeArrowheads="1"/>
            </p:cNvSpPr>
            <p:nvPr/>
          </p:nvSpPr>
          <p:spPr bwMode="auto">
            <a:xfrm>
              <a:off x="0" y="4942610"/>
              <a:ext cx="7553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dirty="0">
                  <a:solidFill>
                    <a:schemeClr val="accent2"/>
                  </a:solidFill>
                </a:rPr>
                <a:t>解く</a:t>
              </a:r>
            </a:p>
          </p:txBody>
        </p:sp>
        <p:sp>
          <p:nvSpPr>
            <p:cNvPr id="131" name="Rectangle 79"/>
            <p:cNvSpPr>
              <a:spLocks noChangeArrowheads="1"/>
            </p:cNvSpPr>
            <p:nvPr/>
          </p:nvSpPr>
          <p:spPr bwMode="auto">
            <a:xfrm>
              <a:off x="759852" y="4905224"/>
              <a:ext cx="614322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latin typeface="Century" pitchFamily="18" charset="0"/>
                  <a:cs typeface="Times New Roman" pitchFamily="18" charset="0"/>
                </a:rPr>
                <a:t>運動方程式を満たす関数</a:t>
              </a:r>
              <a:r>
                <a:rPr lang="en-US" altLang="ja-JP" i="1" dirty="0">
                  <a:latin typeface="Bookman Old Style" panose="02050604050505020204" pitchFamily="18" charset="0"/>
                  <a:cs typeface="Times New Roman" pitchFamily="18" charset="0"/>
                </a:rPr>
                <a:t>z</a:t>
              </a:r>
              <a:r>
                <a:rPr lang="ja-JP" altLang="en-US" i="1" dirty="0">
                  <a:latin typeface="Bookman Old Style" panose="02050604050505020204" pitchFamily="18" charset="0"/>
                  <a:cs typeface="Times New Roman" pitchFamily="18" charset="0"/>
                </a:rPr>
                <a:t> </a:t>
              </a:r>
              <a:r>
                <a:rPr lang="ja-JP" altLang="en-US" dirty="0">
                  <a:latin typeface="Century" pitchFamily="18" charset="0"/>
                  <a:cs typeface="Times New Roman" pitchFamily="18" charset="0"/>
                </a:rPr>
                <a:t>を求めること　</a:t>
              </a:r>
              <a:endParaRPr lang="ja-JP" altLang="en-US" dirty="0"/>
            </a:p>
          </p:txBody>
        </p:sp>
        <p:sp>
          <p:nvSpPr>
            <p:cNvPr id="132" name="Rectangle 79"/>
            <p:cNvSpPr>
              <a:spLocks noChangeArrowheads="1"/>
            </p:cNvSpPr>
            <p:nvPr/>
          </p:nvSpPr>
          <p:spPr bwMode="auto">
            <a:xfrm>
              <a:off x="1043188" y="5431555"/>
              <a:ext cx="4559122" cy="47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chemeClr val="accent1">
                      <a:lumMod val="75000"/>
                    </a:schemeClr>
                  </a:solidFill>
                  <a:latin typeface="Century" pitchFamily="18" charset="0"/>
                  <a:cs typeface="Times New Roman" pitchFamily="18" charset="0"/>
                </a:rPr>
                <a:t>これまでの例：加速度が定数</a:t>
              </a:r>
              <a:endParaRPr lang="ja-JP" altLang="en-US" dirty="0">
                <a:solidFill>
                  <a:schemeClr val="accent1">
                    <a:lumMod val="75000"/>
                  </a:schemeClr>
                </a:solidFill>
              </a:endParaRPr>
            </a:p>
          </p:txBody>
        </p:sp>
        <p:sp>
          <p:nvSpPr>
            <p:cNvPr id="133" name="Rectangle 79"/>
            <p:cNvSpPr>
              <a:spLocks noChangeArrowheads="1"/>
            </p:cNvSpPr>
            <p:nvPr/>
          </p:nvSpPr>
          <p:spPr bwMode="auto">
            <a:xfrm>
              <a:off x="5473330" y="5403523"/>
              <a:ext cx="3670670" cy="52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chemeClr val="accent1">
                      <a:lumMod val="75000"/>
                    </a:schemeClr>
                  </a:solidFill>
                </a:rPr>
                <a:t>⇒積分して関数求まる。</a:t>
              </a:r>
            </a:p>
          </p:txBody>
        </p:sp>
        <p:sp>
          <p:nvSpPr>
            <p:cNvPr id="134" name="Rectangle 79"/>
            <p:cNvSpPr>
              <a:spLocks noChangeArrowheads="1"/>
            </p:cNvSpPr>
            <p:nvPr/>
          </p:nvSpPr>
          <p:spPr bwMode="auto">
            <a:xfrm>
              <a:off x="1017430" y="5908073"/>
              <a:ext cx="7894749" cy="47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chemeClr val="accent1">
                      <a:lumMod val="75000"/>
                    </a:schemeClr>
                  </a:solidFill>
                </a:rPr>
                <a:t>ここではまだ加</a:t>
              </a:r>
              <a:r>
                <a:rPr lang="ja-JP" altLang="en-US" dirty="0" err="1">
                  <a:solidFill>
                    <a:schemeClr val="accent1">
                      <a:lumMod val="75000"/>
                    </a:schemeClr>
                  </a:solidFill>
                </a:rPr>
                <a:t>速度も速度も</a:t>
              </a:r>
              <a:r>
                <a:rPr lang="ja-JP" altLang="en-US" dirty="0">
                  <a:solidFill>
                    <a:schemeClr val="accent1">
                      <a:lumMod val="75000"/>
                    </a:schemeClr>
                  </a:solidFill>
                </a:rPr>
                <a:t>座標も求まっていない。</a:t>
              </a:r>
            </a:p>
          </p:txBody>
        </p:sp>
        <p:sp>
          <p:nvSpPr>
            <p:cNvPr id="135" name="Rectangle 79"/>
            <p:cNvSpPr>
              <a:spLocks noChangeArrowheads="1"/>
            </p:cNvSpPr>
            <p:nvPr/>
          </p:nvSpPr>
          <p:spPr bwMode="auto">
            <a:xfrm>
              <a:off x="1030310" y="6379856"/>
              <a:ext cx="7289442" cy="478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9900CC"/>
                  </a:solidFill>
                </a:rPr>
                <a:t>微分方程式</a:t>
              </a:r>
              <a:r>
                <a:rPr lang="ja-JP" altLang="en-US" dirty="0">
                  <a:solidFill>
                    <a:schemeClr val="accent1">
                      <a:lumMod val="75000"/>
                    </a:schemeClr>
                  </a:solidFill>
                </a:rPr>
                <a:t>として解く必要がある。</a:t>
              </a:r>
            </a:p>
          </p:txBody>
        </p:sp>
        <p:sp>
          <p:nvSpPr>
            <p:cNvPr id="71" name="Rectangle 78"/>
            <p:cNvSpPr>
              <a:spLocks noChangeArrowheads="1"/>
            </p:cNvSpPr>
            <p:nvPr/>
          </p:nvSpPr>
          <p:spPr bwMode="auto">
            <a:xfrm>
              <a:off x="2139697" y="3893531"/>
              <a:ext cx="5111110" cy="102620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73" name="Object 134"/>
            <p:cNvGraphicFramePr>
              <a:graphicFrameLocks noChangeAspect="1"/>
            </p:cNvGraphicFramePr>
            <p:nvPr>
              <p:extLst>
                <p:ext uri="{D42A27DB-BD31-4B8C-83A1-F6EECF244321}">
                  <p14:modId xmlns:p14="http://schemas.microsoft.com/office/powerpoint/2010/main" val="3836675987"/>
                </p:ext>
              </p:extLst>
            </p:nvPr>
          </p:nvGraphicFramePr>
          <p:xfrm>
            <a:off x="4831076" y="4240392"/>
            <a:ext cx="368300" cy="355600"/>
          </p:xfrm>
          <a:graphic>
            <a:graphicData uri="http://schemas.openxmlformats.org/presentationml/2006/ole">
              <mc:AlternateContent xmlns:mc="http://schemas.openxmlformats.org/markup-compatibility/2006">
                <mc:Choice xmlns:v="urn:schemas-microsoft-com:vml" Requires="v">
                  <p:oleObj spid="_x0000_s257782" name="数式" r:id="rId3" imgW="139680" imgH="139680" progId="Equation.3">
                    <p:embed/>
                  </p:oleObj>
                </mc:Choice>
                <mc:Fallback>
                  <p:oleObj name="数式" r:id="rId3" imgW="139680" imgH="139680" progId="Equation.3">
                    <p:embed/>
                    <p:pic>
                      <p:nvPicPr>
                        <p:cNvPr id="0" name=""/>
                        <p:cNvPicPr>
                          <a:picLocks noChangeAspect="1" noChangeArrowheads="1"/>
                        </p:cNvPicPr>
                        <p:nvPr/>
                      </p:nvPicPr>
                      <p:blipFill>
                        <a:blip r:embed="rId4"/>
                        <a:srcRect/>
                        <a:stretch>
                          <a:fillRect/>
                        </a:stretch>
                      </p:blipFill>
                      <p:spPr bwMode="auto">
                        <a:xfrm>
                          <a:off x="4831076" y="4240392"/>
                          <a:ext cx="36830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4" name="Object 77"/>
            <p:cNvGraphicFramePr>
              <a:graphicFrameLocks noChangeAspect="1"/>
            </p:cNvGraphicFramePr>
            <p:nvPr>
              <p:extLst>
                <p:ext uri="{D42A27DB-BD31-4B8C-83A1-F6EECF244321}">
                  <p14:modId xmlns:p14="http://schemas.microsoft.com/office/powerpoint/2010/main" val="3190204981"/>
                </p:ext>
              </p:extLst>
            </p:nvPr>
          </p:nvGraphicFramePr>
          <p:xfrm>
            <a:off x="3767138" y="4288280"/>
            <a:ext cx="1004887" cy="419100"/>
          </p:xfrm>
          <a:graphic>
            <a:graphicData uri="http://schemas.openxmlformats.org/presentationml/2006/ole">
              <mc:AlternateContent xmlns:mc="http://schemas.openxmlformats.org/markup-compatibility/2006">
                <mc:Choice xmlns:v="urn:schemas-microsoft-com:vml" Requires="v">
                  <p:oleObj spid="_x0000_s257783" name="数式" r:id="rId5" imgW="380880" imgH="164880" progId="Equation.3">
                    <p:embed/>
                  </p:oleObj>
                </mc:Choice>
                <mc:Fallback>
                  <p:oleObj name="数式" r:id="rId5" imgW="380880" imgH="1648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67138" y="4288280"/>
                          <a:ext cx="1004887"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5" name="Object 151"/>
            <p:cNvGraphicFramePr>
              <a:graphicFrameLocks noChangeAspect="1"/>
            </p:cNvGraphicFramePr>
            <p:nvPr>
              <p:extLst>
                <p:ext uri="{D42A27DB-BD31-4B8C-83A1-F6EECF244321}">
                  <p14:modId xmlns:p14="http://schemas.microsoft.com/office/powerpoint/2010/main" val="2575449026"/>
                </p:ext>
              </p:extLst>
            </p:nvPr>
          </p:nvGraphicFramePr>
          <p:xfrm>
            <a:off x="5157788" y="4197974"/>
            <a:ext cx="436562" cy="419100"/>
          </p:xfrm>
          <a:graphic>
            <a:graphicData uri="http://schemas.openxmlformats.org/presentationml/2006/ole">
              <mc:AlternateContent xmlns:mc="http://schemas.openxmlformats.org/markup-compatibility/2006">
                <mc:Choice xmlns:v="urn:schemas-microsoft-com:vml" Requires="v">
                  <p:oleObj spid="_x0000_s257784" name="数式" r:id="rId7" imgW="164880" imgH="164880" progId="Equation.3">
                    <p:embed/>
                  </p:oleObj>
                </mc:Choice>
                <mc:Fallback>
                  <p:oleObj name="数式" r:id="rId7" imgW="164880" imgH="1648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57788" y="4197974"/>
                          <a:ext cx="436562"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 name="Object 153"/>
            <p:cNvGraphicFramePr>
              <a:graphicFrameLocks noChangeAspect="1"/>
            </p:cNvGraphicFramePr>
            <p:nvPr>
              <p:extLst>
                <p:ext uri="{D42A27DB-BD31-4B8C-83A1-F6EECF244321}">
                  <p14:modId xmlns:p14="http://schemas.microsoft.com/office/powerpoint/2010/main" val="6022511"/>
                </p:ext>
              </p:extLst>
            </p:nvPr>
          </p:nvGraphicFramePr>
          <p:xfrm>
            <a:off x="5684838" y="3916805"/>
            <a:ext cx="1273175" cy="1001713"/>
          </p:xfrm>
          <a:graphic>
            <a:graphicData uri="http://schemas.openxmlformats.org/presentationml/2006/ole">
              <mc:AlternateContent xmlns:mc="http://schemas.openxmlformats.org/markup-compatibility/2006">
                <mc:Choice xmlns:v="urn:schemas-microsoft-com:vml" Requires="v">
                  <p:oleObj spid="_x0000_s257785" name="数式" r:id="rId9" imgW="482400" imgH="393480" progId="Equation.3">
                    <p:embed/>
                  </p:oleObj>
                </mc:Choice>
                <mc:Fallback>
                  <p:oleObj name="数式" r:id="rId9" imgW="482400" imgH="39348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84838" y="3916805"/>
                          <a:ext cx="1273175" cy="1001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7" name="Object 80"/>
            <p:cNvGraphicFramePr>
              <a:graphicFrameLocks noChangeAspect="1"/>
            </p:cNvGraphicFramePr>
            <p:nvPr>
              <p:extLst>
                <p:ext uri="{D42A27DB-BD31-4B8C-83A1-F6EECF244321}">
                  <p14:modId xmlns:p14="http://schemas.microsoft.com/office/powerpoint/2010/main" val="2695992847"/>
                </p:ext>
              </p:extLst>
            </p:nvPr>
          </p:nvGraphicFramePr>
          <p:xfrm>
            <a:off x="2260603" y="4258886"/>
            <a:ext cx="455613" cy="357188"/>
          </p:xfrm>
          <a:graphic>
            <a:graphicData uri="http://schemas.openxmlformats.org/presentationml/2006/ole">
              <mc:AlternateContent xmlns:mc="http://schemas.openxmlformats.org/markup-compatibility/2006">
                <mc:Choice xmlns:v="urn:schemas-microsoft-com:vml" Requires="v">
                  <p:oleObj spid="_x0000_s257786" name="数式" r:id="rId11" imgW="177480" imgH="139680" progId="Equation.3">
                    <p:embed/>
                  </p:oleObj>
                </mc:Choice>
                <mc:Fallback>
                  <p:oleObj name="数式" r:id="rId11" imgW="177480" imgH="139680" progId="Equation.3">
                    <p:embed/>
                    <p:pic>
                      <p:nvPicPr>
                        <p:cNvPr id="0" name=""/>
                        <p:cNvPicPr>
                          <a:picLocks noChangeAspect="1" noChangeArrowheads="1"/>
                        </p:cNvPicPr>
                        <p:nvPr/>
                      </p:nvPicPr>
                      <p:blipFill>
                        <a:blip r:embed="rId12"/>
                        <a:srcRect/>
                        <a:stretch>
                          <a:fillRect/>
                        </a:stretch>
                      </p:blipFill>
                      <p:spPr bwMode="auto">
                        <a:xfrm>
                          <a:off x="2260603" y="4258886"/>
                          <a:ext cx="455613" cy="357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8" name="Object 80"/>
            <p:cNvGraphicFramePr>
              <a:graphicFrameLocks noChangeAspect="1"/>
            </p:cNvGraphicFramePr>
            <p:nvPr>
              <p:extLst>
                <p:ext uri="{D42A27DB-BD31-4B8C-83A1-F6EECF244321}">
                  <p14:modId xmlns:p14="http://schemas.microsoft.com/office/powerpoint/2010/main" val="1265690340"/>
                </p:ext>
              </p:extLst>
            </p:nvPr>
          </p:nvGraphicFramePr>
          <p:xfrm>
            <a:off x="2646284" y="3839789"/>
            <a:ext cx="812800" cy="1074737"/>
          </p:xfrm>
          <a:graphic>
            <a:graphicData uri="http://schemas.openxmlformats.org/presentationml/2006/ole">
              <mc:AlternateContent xmlns:mc="http://schemas.openxmlformats.org/markup-compatibility/2006">
                <mc:Choice xmlns:v="urn:schemas-microsoft-com:vml" Requires="v">
                  <p:oleObj spid="_x0000_s257787" name="数式" r:id="rId13" imgW="317160" imgH="419040" progId="Equation.3">
                    <p:embed/>
                  </p:oleObj>
                </mc:Choice>
                <mc:Fallback>
                  <p:oleObj name="数式" r:id="rId13" imgW="317160" imgH="419040" progId="Equation.3">
                    <p:embed/>
                    <p:pic>
                      <p:nvPicPr>
                        <p:cNvPr id="0" name=""/>
                        <p:cNvPicPr>
                          <a:picLocks noChangeAspect="1" noChangeArrowheads="1"/>
                        </p:cNvPicPr>
                        <p:nvPr/>
                      </p:nvPicPr>
                      <p:blipFill>
                        <a:blip r:embed="rId14"/>
                        <a:srcRect/>
                        <a:stretch>
                          <a:fillRect/>
                        </a:stretch>
                      </p:blipFill>
                      <p:spPr bwMode="auto">
                        <a:xfrm>
                          <a:off x="2646284" y="3839789"/>
                          <a:ext cx="812800" cy="1074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9" name="Object 80"/>
            <p:cNvGraphicFramePr>
              <a:graphicFrameLocks noChangeAspect="1"/>
            </p:cNvGraphicFramePr>
            <p:nvPr>
              <p:extLst>
                <p:ext uri="{D42A27DB-BD31-4B8C-83A1-F6EECF244321}">
                  <p14:modId xmlns:p14="http://schemas.microsoft.com/office/powerpoint/2010/main" val="1987785498"/>
                </p:ext>
              </p:extLst>
            </p:nvPr>
          </p:nvGraphicFramePr>
          <p:xfrm>
            <a:off x="3432631" y="4297169"/>
            <a:ext cx="325438" cy="260350"/>
          </p:xfrm>
          <a:graphic>
            <a:graphicData uri="http://schemas.openxmlformats.org/presentationml/2006/ole">
              <mc:AlternateContent xmlns:mc="http://schemas.openxmlformats.org/markup-compatibility/2006">
                <mc:Choice xmlns:v="urn:schemas-microsoft-com:vml" Requires="v">
                  <p:oleObj spid="_x0000_s257788" name="数式" r:id="rId15" imgW="126720" imgH="101520" progId="Equation.3">
                    <p:embed/>
                  </p:oleObj>
                </mc:Choice>
                <mc:Fallback>
                  <p:oleObj name="数式" r:id="rId15" imgW="126720" imgH="101520" progId="Equation.3">
                    <p:embed/>
                    <p:pic>
                      <p:nvPicPr>
                        <p:cNvPr id="0" name=""/>
                        <p:cNvPicPr>
                          <a:picLocks noChangeAspect="1" noChangeArrowheads="1"/>
                        </p:cNvPicPr>
                        <p:nvPr/>
                      </p:nvPicPr>
                      <p:blipFill>
                        <a:blip r:embed="rId16"/>
                        <a:srcRect/>
                        <a:stretch>
                          <a:fillRect/>
                        </a:stretch>
                      </p:blipFill>
                      <p:spPr bwMode="auto">
                        <a:xfrm>
                          <a:off x="3432631" y="4297169"/>
                          <a:ext cx="325438" cy="260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0" name="Rectangle 76"/>
          <p:cNvSpPr>
            <a:spLocks noChangeArrowheads="1"/>
          </p:cNvSpPr>
          <p:nvPr/>
        </p:nvSpPr>
        <p:spPr bwMode="auto">
          <a:xfrm>
            <a:off x="0" y="0"/>
            <a:ext cx="2501153"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3333CC"/>
                </a:solidFill>
              </a:rPr>
              <a:t>微分方程式</a:t>
            </a:r>
            <a:r>
              <a:rPr lang="ja-JP" altLang="en-US" i="1" dirty="0">
                <a:solidFill>
                  <a:srgbClr val="3333CC"/>
                </a:solidFill>
              </a:rPr>
              <a:t> </a:t>
            </a:r>
          </a:p>
        </p:txBody>
      </p:sp>
      <p:sp>
        <p:nvSpPr>
          <p:cNvPr id="82" name="Rectangle 73"/>
          <p:cNvSpPr>
            <a:spLocks noChangeArrowheads="1"/>
          </p:cNvSpPr>
          <p:nvPr/>
        </p:nvSpPr>
        <p:spPr bwMode="auto">
          <a:xfrm>
            <a:off x="2057400" y="0"/>
            <a:ext cx="708660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微分を含む関数方程式を</a:t>
            </a:r>
            <a:r>
              <a:rPr lang="ja-JP" altLang="en-US" dirty="0">
                <a:solidFill>
                  <a:srgbClr val="9933FF"/>
                </a:solidFill>
                <a:latin typeface="ＭＳ Ｐゴシック" charset="-128"/>
                <a:cs typeface="Times New Roman" pitchFamily="18" charset="0"/>
              </a:rPr>
              <a:t>微分方程式</a:t>
            </a:r>
            <a:r>
              <a:rPr lang="ja-JP" altLang="en-US" dirty="0">
                <a:solidFill>
                  <a:srgbClr val="000000"/>
                </a:solidFill>
                <a:latin typeface="ＭＳ Ｐゴシック" charset="-128"/>
                <a:cs typeface="Times New Roman" pitchFamily="18" charset="0"/>
              </a:rPr>
              <a:t>という。</a:t>
            </a:r>
          </a:p>
        </p:txBody>
      </p:sp>
      <p:sp>
        <p:nvSpPr>
          <p:cNvPr id="84" name="Rectangle 73"/>
          <p:cNvSpPr>
            <a:spLocks noChangeArrowheads="1"/>
          </p:cNvSpPr>
          <p:nvPr/>
        </p:nvSpPr>
        <p:spPr bwMode="auto">
          <a:xfrm>
            <a:off x="303866" y="537883"/>
            <a:ext cx="8840133"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これを満たす関数を</a:t>
            </a:r>
            <a:r>
              <a:rPr lang="ja-JP" altLang="en-US" dirty="0">
                <a:solidFill>
                  <a:srgbClr val="9933FF"/>
                </a:solidFill>
                <a:latin typeface="ＭＳ Ｐゴシック" charset="-128"/>
                <a:cs typeface="Times New Roman" pitchFamily="18" charset="0"/>
              </a:rPr>
              <a:t>解</a:t>
            </a:r>
            <a:r>
              <a:rPr lang="ja-JP" altLang="en-US" dirty="0">
                <a:solidFill>
                  <a:srgbClr val="000000"/>
                </a:solidFill>
                <a:latin typeface="ＭＳ Ｐゴシック" charset="-128"/>
                <a:cs typeface="Times New Roman" pitchFamily="18" charset="0"/>
              </a:rPr>
              <a:t>、解を求めることを「</a:t>
            </a:r>
            <a:r>
              <a:rPr lang="ja-JP" altLang="en-US" dirty="0">
                <a:solidFill>
                  <a:srgbClr val="9933FF"/>
                </a:solidFill>
                <a:latin typeface="ＭＳ Ｐゴシック" charset="-128"/>
                <a:cs typeface="Times New Roman" pitchFamily="18" charset="0"/>
              </a:rPr>
              <a:t>解く</a:t>
            </a:r>
            <a:r>
              <a:rPr lang="ja-JP" altLang="en-US" dirty="0">
                <a:solidFill>
                  <a:srgbClr val="000000"/>
                </a:solidFill>
                <a:latin typeface="ＭＳ Ｐゴシック" charset="-128"/>
                <a:cs typeface="Times New Roman" pitchFamily="18" charset="0"/>
              </a:rPr>
              <a:t>」という。</a:t>
            </a:r>
          </a:p>
        </p:txBody>
      </p:sp>
      <p:grpSp>
        <p:nvGrpSpPr>
          <p:cNvPr id="2" name="グループ化 1">
            <a:extLst>
              <a:ext uri="{FF2B5EF4-FFF2-40B4-BE49-F238E27FC236}">
                <a16:creationId xmlns:a16="http://schemas.microsoft.com/office/drawing/2014/main" id="{04B7B21E-9821-4F7E-A0EA-2A84992C7B0A}"/>
              </a:ext>
            </a:extLst>
          </p:cNvPr>
          <p:cNvGrpSpPr/>
          <p:nvPr/>
        </p:nvGrpSpPr>
        <p:grpSpPr>
          <a:xfrm>
            <a:off x="0" y="4091557"/>
            <a:ext cx="2486025" cy="641921"/>
            <a:chOff x="0" y="4091557"/>
            <a:chExt cx="2486025" cy="641921"/>
          </a:xfrm>
        </p:grpSpPr>
        <p:sp>
          <p:nvSpPr>
            <p:cNvPr id="21" name="AutoShape 164">
              <a:extLst>
                <a:ext uri="{FF2B5EF4-FFF2-40B4-BE49-F238E27FC236}">
                  <a16:creationId xmlns:a16="http://schemas.microsoft.com/office/drawing/2014/main" id="{8EDF0A12-F5C0-45E2-9831-DCCAA3D4955B}"/>
                </a:ext>
              </a:extLst>
            </p:cNvPr>
            <p:cNvSpPr>
              <a:spLocks noChangeArrowheads="1"/>
            </p:cNvSpPr>
            <p:nvPr/>
          </p:nvSpPr>
          <p:spPr bwMode="auto">
            <a:xfrm>
              <a:off x="13309" y="4091557"/>
              <a:ext cx="1956477" cy="641921"/>
            </a:xfrm>
            <a:prstGeom prst="roundRect">
              <a:avLst>
                <a:gd name="adj" fmla="val 18848"/>
              </a:avLst>
            </a:prstGeom>
            <a:solidFill>
              <a:srgbClr val="FFF0DC"/>
            </a:solidFill>
            <a:ln w="28575" algn="ctr">
              <a:solidFill>
                <a:srgbClr val="FFF0DC"/>
              </a:solidFill>
              <a:round/>
              <a:headEnd/>
              <a:tailEnd/>
            </a:ln>
            <a:effectLst>
              <a:outerShdw blurRad="50800" dist="38100" dir="2700000" algn="tl" rotWithShape="0">
                <a:prstClr val="black">
                  <a:alpha val="40000"/>
                </a:prstClr>
              </a:outerShdw>
            </a:effectLst>
          </p:spPr>
          <p:txBody>
            <a:bodyPr wrap="none" anchor="ctr"/>
            <a:lstStyle/>
            <a:p>
              <a:endParaRPr kumimoji="1" lang="en-US" altLang="ja-JP" sz="2400" dirty="0">
                <a:solidFill>
                  <a:srgbClr val="663300"/>
                </a:solidFill>
              </a:endParaRPr>
            </a:p>
          </p:txBody>
        </p:sp>
        <p:sp>
          <p:nvSpPr>
            <p:cNvPr id="22" name="Rectangle 79">
              <a:extLst>
                <a:ext uri="{FF2B5EF4-FFF2-40B4-BE49-F238E27FC236}">
                  <a16:creationId xmlns:a16="http://schemas.microsoft.com/office/drawing/2014/main" id="{B25718F6-AD43-4B79-9196-C907D212E6B6}"/>
                </a:ext>
              </a:extLst>
            </p:cNvPr>
            <p:cNvSpPr>
              <a:spLocks noChangeArrowheads="1"/>
            </p:cNvSpPr>
            <p:nvPr/>
          </p:nvSpPr>
          <p:spPr bwMode="auto">
            <a:xfrm>
              <a:off x="0" y="4126812"/>
              <a:ext cx="24860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C84600"/>
                  </a:solidFill>
                  <a:latin typeface="Century" pitchFamily="18" charset="0"/>
                  <a:cs typeface="Times New Roman" pitchFamily="18" charset="0"/>
                </a:rPr>
                <a:t>運動方程式　</a:t>
              </a:r>
              <a:endParaRPr lang="ja-JP" altLang="en-US" dirty="0">
                <a:solidFill>
                  <a:srgbClr val="C84600"/>
                </a:solidFill>
              </a:endParaRPr>
            </a:p>
          </p:txBody>
        </p:sp>
      </p:grpSp>
    </p:spTree>
    <p:extLst>
      <p:ext uri="{BB962C8B-B14F-4D97-AF65-F5344CB8AC3E}">
        <p14:creationId xmlns:p14="http://schemas.microsoft.com/office/powerpoint/2010/main" val="394334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64" presetClass="path" presetSubtype="0" fill="remove" grpId="1" nodeType="withEffect">
                                  <p:stCondLst>
                                    <p:cond delay="0"/>
                                  </p:stCondLst>
                                  <p:childTnLst>
                                    <p:animMotion origin="layout" path="M 4.44444E-6 3.7037E-6 L 0.11388 0.92592 " pathEditMode="relative" rAng="0" ptsTypes="AA">
                                      <p:cBhvr>
                                        <p:cTn id="8" dur="500" spd="-100000" fill="hold"/>
                                        <p:tgtEl>
                                          <p:spTgt spid="80"/>
                                        </p:tgtEl>
                                        <p:attrNameLst>
                                          <p:attrName>ppt_x</p:attrName>
                                          <p:attrName>ppt_y</p:attrName>
                                        </p:attrNameLst>
                                      </p:cBhvr>
                                      <p:rCtr x="5694" y="46296"/>
                                    </p:animMotion>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3"/>
                                        </p:tgtEl>
                                      </p:cBhvr>
                                    </p:animEffect>
                                    <p:set>
                                      <p:cBhvr>
                                        <p:cTn id="21"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0" grpId="1"/>
      <p:bldP spid="82" grpId="0"/>
      <p:bldP spid="8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6"/>
          <p:cNvSpPr>
            <a:spLocks noChangeArrowheads="1"/>
          </p:cNvSpPr>
          <p:nvPr/>
        </p:nvSpPr>
        <p:spPr bwMode="auto">
          <a:xfrm>
            <a:off x="0" y="0"/>
            <a:ext cx="2501153"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3333CC"/>
                </a:solidFill>
              </a:rPr>
              <a:t>微分方程式</a:t>
            </a:r>
            <a:r>
              <a:rPr lang="ja-JP" altLang="en-US" i="1" dirty="0">
                <a:solidFill>
                  <a:srgbClr val="3333CC"/>
                </a:solidFill>
              </a:rPr>
              <a:t> </a:t>
            </a:r>
          </a:p>
        </p:txBody>
      </p:sp>
      <p:graphicFrame>
        <p:nvGraphicFramePr>
          <p:cNvPr id="72" name="Object 154"/>
          <p:cNvGraphicFramePr>
            <a:graphicFrameLocks noChangeAspect="1"/>
          </p:cNvGraphicFramePr>
          <p:nvPr>
            <p:extLst>
              <p:ext uri="{D42A27DB-BD31-4B8C-83A1-F6EECF244321}">
                <p14:modId xmlns:p14="http://schemas.microsoft.com/office/powerpoint/2010/main" val="3819569748"/>
              </p:ext>
            </p:extLst>
          </p:nvPr>
        </p:nvGraphicFramePr>
        <p:xfrm>
          <a:off x="4793955" y="1100416"/>
          <a:ext cx="1165784" cy="889157"/>
        </p:xfrm>
        <a:graphic>
          <a:graphicData uri="http://schemas.openxmlformats.org/presentationml/2006/ole">
            <mc:AlternateContent xmlns:mc="http://schemas.openxmlformats.org/markup-compatibility/2006">
              <mc:Choice xmlns:v="urn:schemas-microsoft-com:vml" Requires="v">
                <p:oleObj spid="_x0000_s250819" name="Equation" r:id="rId3" imgW="507960" imgH="393480" progId="Equation.DSMT4">
                  <p:embed/>
                </p:oleObj>
              </mc:Choice>
              <mc:Fallback>
                <p:oleObj name="Equation" r:id="rId3" imgW="507960" imgH="393480" progId="Equation.DSMT4">
                  <p:embed/>
                  <p:pic>
                    <p:nvPicPr>
                      <p:cNvPr id="0" name=""/>
                      <p:cNvPicPr>
                        <a:picLocks noChangeAspect="1" noChangeArrowheads="1"/>
                      </p:cNvPicPr>
                      <p:nvPr/>
                    </p:nvPicPr>
                    <p:blipFill>
                      <a:blip r:embed="rId4"/>
                      <a:srcRect/>
                      <a:stretch>
                        <a:fillRect/>
                      </a:stretch>
                    </p:blipFill>
                    <p:spPr bwMode="auto">
                      <a:xfrm>
                        <a:off x="4793955" y="1100416"/>
                        <a:ext cx="1165784" cy="889157"/>
                      </a:xfrm>
                      <a:prstGeom prst="rect">
                        <a:avLst/>
                      </a:prstGeom>
                      <a:noFill/>
                    </p:spPr>
                  </p:pic>
                </p:oleObj>
              </mc:Fallback>
            </mc:AlternateContent>
          </a:graphicData>
        </a:graphic>
      </p:graphicFrame>
      <p:sp>
        <p:nvSpPr>
          <p:cNvPr id="74" name="Rectangle 73"/>
          <p:cNvSpPr>
            <a:spLocks noChangeArrowheads="1"/>
          </p:cNvSpPr>
          <p:nvPr/>
        </p:nvSpPr>
        <p:spPr bwMode="auto">
          <a:xfrm>
            <a:off x="2057400" y="0"/>
            <a:ext cx="708660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微分を含む関数方程式を</a:t>
            </a:r>
            <a:r>
              <a:rPr lang="ja-JP" altLang="en-US" dirty="0">
                <a:solidFill>
                  <a:srgbClr val="9933FF"/>
                </a:solidFill>
                <a:latin typeface="ＭＳ Ｐゴシック" charset="-128"/>
                <a:cs typeface="Times New Roman" pitchFamily="18" charset="0"/>
              </a:rPr>
              <a:t>微分方程式</a:t>
            </a:r>
            <a:r>
              <a:rPr lang="ja-JP" altLang="en-US" dirty="0">
                <a:solidFill>
                  <a:srgbClr val="000000"/>
                </a:solidFill>
                <a:latin typeface="ＭＳ Ｐゴシック" charset="-128"/>
                <a:cs typeface="Times New Roman" pitchFamily="18" charset="0"/>
              </a:rPr>
              <a:t>という。</a:t>
            </a:r>
          </a:p>
        </p:txBody>
      </p:sp>
      <p:sp>
        <p:nvSpPr>
          <p:cNvPr id="76" name="Rectangle 73"/>
          <p:cNvSpPr>
            <a:spLocks noChangeArrowheads="1"/>
          </p:cNvSpPr>
          <p:nvPr/>
        </p:nvSpPr>
        <p:spPr bwMode="auto">
          <a:xfrm>
            <a:off x="833717" y="1238922"/>
            <a:ext cx="4308475"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i="1" dirty="0">
                <a:solidFill>
                  <a:srgbClr val="000000"/>
                </a:solidFill>
                <a:latin typeface="Bookman Old Style" pitchFamily="18" charset="0"/>
                <a:cs typeface="Times New Roman" pitchFamily="18" charset="0"/>
              </a:rPr>
              <a:t>t</a:t>
            </a:r>
            <a:r>
              <a:rPr lang="ja-JP" altLang="en-US" dirty="0">
                <a:solidFill>
                  <a:srgbClr val="000000"/>
                </a:solidFill>
                <a:latin typeface="ＭＳ Ｐゴシック" charset="-128"/>
                <a:cs typeface="Times New Roman" pitchFamily="18" charset="0"/>
              </a:rPr>
              <a:t> </a:t>
            </a:r>
            <a:r>
              <a:rPr lang="en-US" altLang="ja-JP" dirty="0">
                <a:solidFill>
                  <a:srgbClr val="000000"/>
                </a:solidFill>
                <a:latin typeface="Symbol" panose="05050102010706020507" pitchFamily="18" charset="2"/>
                <a:ea typeface="ＭＳ Ｐゴシック" panose="020B0600070205080204" pitchFamily="50" charset="-128"/>
                <a:cs typeface="Times New Roman" pitchFamily="18" charset="0"/>
              </a:rPr>
              <a:t>= </a:t>
            </a:r>
            <a:r>
              <a:rPr lang="en-US" altLang="ja-JP" dirty="0">
                <a:solidFill>
                  <a:srgbClr val="000000"/>
                </a:solidFill>
                <a:latin typeface="+mn-lt"/>
                <a:cs typeface="Times New Roman" pitchFamily="18" charset="0"/>
              </a:rPr>
              <a:t>0</a:t>
            </a:r>
            <a:r>
              <a:rPr lang="ja-JP" altLang="en-US" dirty="0">
                <a:solidFill>
                  <a:srgbClr val="000000"/>
                </a:solidFill>
                <a:latin typeface="ＭＳ Ｐゴシック" charset="-128"/>
                <a:cs typeface="Times New Roman" pitchFamily="18" charset="0"/>
              </a:rPr>
              <a:t>のとき</a:t>
            </a:r>
            <a:r>
              <a:rPr lang="en-US" altLang="ja-JP" i="1" dirty="0">
                <a:solidFill>
                  <a:srgbClr val="000000"/>
                </a:solidFill>
                <a:latin typeface="Bookman Old Style" pitchFamily="18" charset="0"/>
                <a:cs typeface="Times New Roman" pitchFamily="18" charset="0"/>
              </a:rPr>
              <a:t>z </a:t>
            </a:r>
            <a:r>
              <a:rPr lang="en-US" altLang="ja-JP" dirty="0">
                <a:solidFill>
                  <a:srgbClr val="000000"/>
                </a:solidFill>
                <a:latin typeface="Symbol" panose="05050102010706020507" pitchFamily="18" charset="2"/>
                <a:ea typeface="ＭＳ Ｐゴシック" panose="020B0600070205080204" pitchFamily="50" charset="-128"/>
                <a:cs typeface="Times New Roman" pitchFamily="18" charset="0"/>
              </a:rPr>
              <a:t>= </a:t>
            </a:r>
            <a:r>
              <a:rPr lang="en-US" altLang="ja-JP" i="1" dirty="0">
                <a:solidFill>
                  <a:srgbClr val="000000"/>
                </a:solidFill>
                <a:latin typeface="Bookman Old Style" pitchFamily="18" charset="0"/>
                <a:cs typeface="Times New Roman" pitchFamily="18" charset="0"/>
              </a:rPr>
              <a:t>z</a:t>
            </a:r>
            <a:r>
              <a:rPr lang="en-US" altLang="ja-JP" baseline="-25000" dirty="0">
                <a:solidFill>
                  <a:srgbClr val="000000"/>
                </a:solidFill>
                <a:latin typeface="+mn-lt"/>
                <a:cs typeface="Times New Roman" pitchFamily="18" charset="0"/>
              </a:rPr>
              <a:t>0</a:t>
            </a:r>
            <a:r>
              <a:rPr lang="en-US" altLang="ja-JP" dirty="0">
                <a:solidFill>
                  <a:srgbClr val="000000"/>
                </a:solidFill>
                <a:latin typeface="ＭＳ Ｐゴシック" charset="-128"/>
                <a:cs typeface="Times New Roman" pitchFamily="18" charset="0"/>
              </a:rPr>
              <a:t> </a:t>
            </a:r>
            <a:r>
              <a:rPr lang="ja-JP" altLang="en-US" dirty="0">
                <a:solidFill>
                  <a:srgbClr val="000000"/>
                </a:solidFill>
                <a:latin typeface="ＭＳ Ｐゴシック" charset="-128"/>
                <a:cs typeface="Times New Roman" pitchFamily="18" charset="0"/>
              </a:rPr>
              <a:t>とする。</a:t>
            </a:r>
          </a:p>
        </p:txBody>
      </p:sp>
      <p:sp>
        <p:nvSpPr>
          <p:cNvPr id="77" name="Rectangle 73"/>
          <p:cNvSpPr>
            <a:spLocks noChangeArrowheads="1"/>
          </p:cNvSpPr>
          <p:nvPr/>
        </p:nvSpPr>
        <p:spPr bwMode="auto">
          <a:xfrm>
            <a:off x="303866" y="537883"/>
            <a:ext cx="8840133"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これを満たす関数を</a:t>
            </a:r>
            <a:r>
              <a:rPr lang="ja-JP" altLang="en-US" dirty="0">
                <a:solidFill>
                  <a:srgbClr val="9933FF"/>
                </a:solidFill>
                <a:latin typeface="ＭＳ Ｐゴシック" charset="-128"/>
                <a:cs typeface="Times New Roman" pitchFamily="18" charset="0"/>
              </a:rPr>
              <a:t>解</a:t>
            </a:r>
            <a:r>
              <a:rPr lang="ja-JP" altLang="en-US" dirty="0">
                <a:solidFill>
                  <a:srgbClr val="000000"/>
                </a:solidFill>
                <a:latin typeface="ＭＳ Ｐゴシック" charset="-128"/>
                <a:cs typeface="Times New Roman" pitchFamily="18" charset="0"/>
              </a:rPr>
              <a:t>、解を求めることを「</a:t>
            </a:r>
            <a:r>
              <a:rPr lang="ja-JP" altLang="en-US" dirty="0">
                <a:solidFill>
                  <a:srgbClr val="9933FF"/>
                </a:solidFill>
                <a:latin typeface="ＭＳ Ｐゴシック" charset="-128"/>
                <a:cs typeface="Times New Roman" pitchFamily="18" charset="0"/>
              </a:rPr>
              <a:t>解く</a:t>
            </a:r>
            <a:r>
              <a:rPr lang="ja-JP" altLang="en-US" dirty="0">
                <a:solidFill>
                  <a:srgbClr val="000000"/>
                </a:solidFill>
                <a:latin typeface="ＭＳ Ｐゴシック" charset="-128"/>
                <a:cs typeface="Times New Roman" pitchFamily="18" charset="0"/>
              </a:rPr>
              <a:t>」という。</a:t>
            </a:r>
          </a:p>
        </p:txBody>
      </p:sp>
      <p:sp>
        <p:nvSpPr>
          <p:cNvPr id="79" name="Rectangle 73"/>
          <p:cNvSpPr>
            <a:spLocks noChangeArrowheads="1"/>
          </p:cNvSpPr>
          <p:nvPr/>
        </p:nvSpPr>
        <p:spPr bwMode="auto">
          <a:xfrm>
            <a:off x="0" y="1223682"/>
            <a:ext cx="88392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33CC"/>
                </a:solidFill>
                <a:latin typeface="ＭＳ Ｐゴシック" charset="-128"/>
                <a:cs typeface="Times New Roman" pitchFamily="18" charset="0"/>
              </a:rPr>
              <a:t>例</a:t>
            </a:r>
            <a:r>
              <a:rPr lang="en-US" altLang="ja-JP" dirty="0">
                <a:solidFill>
                  <a:srgbClr val="0033CC"/>
                </a:solidFill>
                <a:latin typeface="+mn-lt"/>
                <a:cs typeface="Times New Roman" pitchFamily="18" charset="0"/>
              </a:rPr>
              <a:t>1</a:t>
            </a:r>
            <a:endParaRPr lang="ja-JP" altLang="en-US" dirty="0">
              <a:solidFill>
                <a:srgbClr val="0033CC"/>
              </a:solidFill>
              <a:latin typeface="+mn-lt"/>
              <a:cs typeface="Times New Roman" pitchFamily="18" charset="0"/>
            </a:endParaRPr>
          </a:p>
        </p:txBody>
      </p:sp>
      <p:sp>
        <p:nvSpPr>
          <p:cNvPr id="80" name="Rectangle 73"/>
          <p:cNvSpPr>
            <a:spLocks noChangeArrowheads="1"/>
          </p:cNvSpPr>
          <p:nvPr/>
        </p:nvSpPr>
        <p:spPr bwMode="auto">
          <a:xfrm>
            <a:off x="0" y="2099534"/>
            <a:ext cx="102108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33CC"/>
                </a:solidFill>
                <a:latin typeface="ＭＳ Ｐゴシック" charset="-128"/>
                <a:cs typeface="Times New Roman" pitchFamily="18" charset="0"/>
              </a:rPr>
              <a:t>解答</a:t>
            </a:r>
          </a:p>
        </p:txBody>
      </p:sp>
      <p:graphicFrame>
        <p:nvGraphicFramePr>
          <p:cNvPr id="81" name="Object 154"/>
          <p:cNvGraphicFramePr>
            <a:graphicFrameLocks noChangeAspect="1"/>
          </p:cNvGraphicFramePr>
          <p:nvPr>
            <p:extLst>
              <p:ext uri="{D42A27DB-BD31-4B8C-83A1-F6EECF244321}">
                <p14:modId xmlns:p14="http://schemas.microsoft.com/office/powerpoint/2010/main" val="4273746337"/>
              </p:ext>
            </p:extLst>
          </p:nvPr>
        </p:nvGraphicFramePr>
        <p:xfrm>
          <a:off x="3114358" y="2308225"/>
          <a:ext cx="582612" cy="315913"/>
        </p:xfrm>
        <a:graphic>
          <a:graphicData uri="http://schemas.openxmlformats.org/presentationml/2006/ole">
            <mc:AlternateContent xmlns:mc="http://schemas.openxmlformats.org/markup-compatibility/2006">
              <mc:Choice xmlns:v="urn:schemas-microsoft-com:vml" Requires="v">
                <p:oleObj spid="_x0000_s250820" name="Equation" r:id="rId5" imgW="253800" imgH="139680" progId="Equation.DSMT4">
                  <p:embed/>
                </p:oleObj>
              </mc:Choice>
              <mc:Fallback>
                <p:oleObj name="Equation" r:id="rId5" imgW="253800" imgH="139680" progId="Equation.DSMT4">
                  <p:embed/>
                  <p:pic>
                    <p:nvPicPr>
                      <p:cNvPr id="0" name=""/>
                      <p:cNvPicPr>
                        <a:picLocks noChangeAspect="1" noChangeArrowheads="1"/>
                      </p:cNvPicPr>
                      <p:nvPr/>
                    </p:nvPicPr>
                    <p:blipFill>
                      <a:blip r:embed="rId6"/>
                      <a:srcRect/>
                      <a:stretch>
                        <a:fillRect/>
                      </a:stretch>
                    </p:blipFill>
                    <p:spPr bwMode="auto">
                      <a:xfrm>
                        <a:off x="3114358" y="2308225"/>
                        <a:ext cx="582612" cy="315913"/>
                      </a:xfrm>
                      <a:prstGeom prst="rect">
                        <a:avLst/>
                      </a:prstGeom>
                      <a:noFill/>
                    </p:spPr>
                  </p:pic>
                </p:oleObj>
              </mc:Fallback>
            </mc:AlternateContent>
          </a:graphicData>
        </a:graphic>
      </p:graphicFrame>
      <p:sp>
        <p:nvSpPr>
          <p:cNvPr id="82" name="Rectangle 73"/>
          <p:cNvSpPr>
            <a:spLocks noChangeArrowheads="1"/>
          </p:cNvSpPr>
          <p:nvPr/>
        </p:nvSpPr>
        <p:spPr bwMode="auto">
          <a:xfrm>
            <a:off x="5660314" y="2124635"/>
            <a:ext cx="2675963"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a:t>
            </a:r>
            <a:r>
              <a:rPr lang="en-US" altLang="ja-JP" i="1" dirty="0">
                <a:solidFill>
                  <a:srgbClr val="000000"/>
                </a:solidFill>
                <a:latin typeface="Bookman Old Style" panose="02050604050505020204" pitchFamily="18" charset="0"/>
                <a:ea typeface="ＭＳ Ｐゴシック" panose="020B0600070205080204" pitchFamily="50" charset="-128"/>
                <a:cs typeface="Times New Roman" pitchFamily="18" charset="0"/>
              </a:rPr>
              <a:t>C</a:t>
            </a:r>
            <a:r>
              <a:rPr lang="ja-JP" altLang="en-US" dirty="0">
                <a:solidFill>
                  <a:srgbClr val="000000"/>
                </a:solidFill>
                <a:latin typeface="ＭＳ Ｐゴシック" charset="-128"/>
                <a:cs typeface="Times New Roman" pitchFamily="18" charset="0"/>
              </a:rPr>
              <a:t>は任意定数）</a:t>
            </a:r>
          </a:p>
        </p:txBody>
      </p:sp>
      <p:sp>
        <p:nvSpPr>
          <p:cNvPr id="99" name="Rectangle 73"/>
          <p:cNvSpPr>
            <a:spLocks noChangeArrowheads="1"/>
          </p:cNvSpPr>
          <p:nvPr/>
        </p:nvSpPr>
        <p:spPr bwMode="auto">
          <a:xfrm>
            <a:off x="5828854" y="1250575"/>
            <a:ext cx="3315146"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①　</a:t>
            </a:r>
            <a:r>
              <a:rPr lang="en-US" altLang="ja-JP" dirty="0">
                <a:solidFill>
                  <a:srgbClr val="000000"/>
                </a:solidFill>
                <a:latin typeface="ＭＳ Ｐゴシック" charset="-128"/>
                <a:cs typeface="Times New Roman" pitchFamily="18" charset="0"/>
              </a:rPr>
              <a:t>(</a:t>
            </a:r>
            <a:r>
              <a:rPr lang="en-US" altLang="ja-JP" i="1" dirty="0">
                <a:solidFill>
                  <a:srgbClr val="000000"/>
                </a:solidFill>
                <a:latin typeface="Bookman Old Style" pitchFamily="18" charset="0"/>
                <a:cs typeface="Times New Roman" pitchFamily="18" charset="0"/>
              </a:rPr>
              <a:t>a</a:t>
            </a:r>
            <a:r>
              <a:rPr lang="ja-JP" altLang="en-US" dirty="0">
                <a:solidFill>
                  <a:srgbClr val="000000"/>
                </a:solidFill>
                <a:latin typeface="ＭＳ Ｐゴシック" charset="-128"/>
                <a:cs typeface="Times New Roman" pitchFamily="18" charset="0"/>
              </a:rPr>
              <a:t>を定数</a:t>
            </a:r>
            <a:r>
              <a:rPr lang="en-US" altLang="ja-JP" dirty="0">
                <a:solidFill>
                  <a:srgbClr val="000000"/>
                </a:solidFill>
                <a:latin typeface="ＭＳ Ｐゴシック" charset="-128"/>
                <a:cs typeface="Times New Roman" pitchFamily="18" charset="0"/>
              </a:rPr>
              <a:t>)</a:t>
            </a:r>
            <a:r>
              <a:rPr lang="ja-JP" altLang="en-US" dirty="0">
                <a:solidFill>
                  <a:srgbClr val="000000"/>
                </a:solidFill>
                <a:latin typeface="ＭＳ Ｐゴシック" charset="-128"/>
                <a:cs typeface="Times New Roman" pitchFamily="18" charset="0"/>
              </a:rPr>
              <a:t>を解け。</a:t>
            </a:r>
          </a:p>
        </p:txBody>
      </p:sp>
      <p:sp>
        <p:nvSpPr>
          <p:cNvPr id="100" name="Rectangle 73"/>
          <p:cNvSpPr>
            <a:spLocks noChangeArrowheads="1"/>
          </p:cNvSpPr>
          <p:nvPr/>
        </p:nvSpPr>
        <p:spPr bwMode="auto">
          <a:xfrm>
            <a:off x="0" y="3957918"/>
            <a:ext cx="5533053"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任意定数を含む解を</a:t>
            </a:r>
            <a:r>
              <a:rPr lang="ja-JP" altLang="en-US" dirty="0">
                <a:solidFill>
                  <a:srgbClr val="9933FF"/>
                </a:solidFill>
                <a:latin typeface="ＭＳ Ｐゴシック" charset="-128"/>
                <a:cs typeface="Times New Roman" pitchFamily="18" charset="0"/>
              </a:rPr>
              <a:t>一般解</a:t>
            </a:r>
            <a:r>
              <a:rPr lang="ja-JP" altLang="en-US" dirty="0">
                <a:solidFill>
                  <a:srgbClr val="000000"/>
                </a:solidFill>
                <a:latin typeface="ＭＳ Ｐゴシック" charset="-128"/>
                <a:cs typeface="Times New Roman" pitchFamily="18" charset="0"/>
              </a:rPr>
              <a:t>という。</a:t>
            </a:r>
          </a:p>
        </p:txBody>
      </p:sp>
      <p:sp>
        <p:nvSpPr>
          <p:cNvPr id="25" name="Rectangle 73"/>
          <p:cNvSpPr>
            <a:spLocks noChangeArrowheads="1"/>
          </p:cNvSpPr>
          <p:nvPr/>
        </p:nvSpPr>
        <p:spPr bwMode="auto">
          <a:xfrm>
            <a:off x="1021080" y="2671482"/>
            <a:ext cx="530352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これに</a:t>
            </a:r>
            <a:r>
              <a:rPr lang="en-US" altLang="ja-JP" i="1" dirty="0">
                <a:solidFill>
                  <a:srgbClr val="000000"/>
                </a:solidFill>
                <a:latin typeface="Bookman Old Style" pitchFamily="18" charset="0"/>
                <a:cs typeface="Times New Roman" pitchFamily="18" charset="0"/>
              </a:rPr>
              <a:t>t</a:t>
            </a:r>
            <a:r>
              <a:rPr lang="ja-JP" altLang="en-US" dirty="0">
                <a:solidFill>
                  <a:srgbClr val="000000"/>
                </a:solidFill>
                <a:latin typeface="ＭＳ Ｐゴシック" charset="-128"/>
                <a:cs typeface="Times New Roman" pitchFamily="18" charset="0"/>
              </a:rPr>
              <a:t> </a:t>
            </a:r>
            <a:r>
              <a:rPr lang="en-US" altLang="ja-JP" dirty="0">
                <a:solidFill>
                  <a:srgbClr val="000000"/>
                </a:solidFill>
                <a:latin typeface="Symbol" panose="05050102010706020507" pitchFamily="18" charset="2"/>
                <a:ea typeface="ＭＳ Ｐゴシック" panose="020B0600070205080204" pitchFamily="50" charset="-128"/>
                <a:cs typeface="Times New Roman" pitchFamily="18" charset="0"/>
              </a:rPr>
              <a:t>= </a:t>
            </a:r>
            <a:r>
              <a:rPr lang="en-US" altLang="ja-JP" dirty="0">
                <a:solidFill>
                  <a:srgbClr val="000000"/>
                </a:solidFill>
                <a:latin typeface="+mn-lt"/>
                <a:cs typeface="Times New Roman" pitchFamily="18" charset="0"/>
              </a:rPr>
              <a:t>0</a:t>
            </a:r>
            <a:r>
              <a:rPr lang="ja-JP" altLang="en-US" dirty="0">
                <a:solidFill>
                  <a:srgbClr val="000000"/>
                </a:solidFill>
                <a:latin typeface="ＭＳ Ｐゴシック" charset="-128"/>
                <a:cs typeface="Times New Roman" pitchFamily="18" charset="0"/>
              </a:rPr>
              <a:t>のとき</a:t>
            </a:r>
            <a:r>
              <a:rPr lang="en-US" altLang="ja-JP" i="1" dirty="0">
                <a:solidFill>
                  <a:srgbClr val="000000"/>
                </a:solidFill>
                <a:latin typeface="Bookman Old Style" pitchFamily="18" charset="0"/>
                <a:cs typeface="Times New Roman" pitchFamily="18" charset="0"/>
              </a:rPr>
              <a:t>z </a:t>
            </a:r>
            <a:r>
              <a:rPr lang="en-US" altLang="ja-JP" dirty="0">
                <a:solidFill>
                  <a:srgbClr val="000000"/>
                </a:solidFill>
                <a:latin typeface="Symbol" panose="05050102010706020507" pitchFamily="18" charset="2"/>
                <a:ea typeface="ＭＳ Ｐゴシック" panose="020B0600070205080204" pitchFamily="50" charset="-128"/>
                <a:cs typeface="Times New Roman" pitchFamily="18" charset="0"/>
              </a:rPr>
              <a:t>= </a:t>
            </a:r>
            <a:r>
              <a:rPr lang="en-US" altLang="ja-JP" i="1" dirty="0">
                <a:solidFill>
                  <a:srgbClr val="000000"/>
                </a:solidFill>
                <a:latin typeface="Bookman Old Style" pitchFamily="18" charset="0"/>
                <a:cs typeface="Times New Roman" pitchFamily="18" charset="0"/>
              </a:rPr>
              <a:t>z</a:t>
            </a:r>
            <a:r>
              <a:rPr lang="en-US" altLang="ja-JP" baseline="-25000" dirty="0">
                <a:solidFill>
                  <a:srgbClr val="000000"/>
                </a:solidFill>
                <a:latin typeface="+mn-lt"/>
                <a:cs typeface="Times New Roman" pitchFamily="18" charset="0"/>
              </a:rPr>
              <a:t>0</a:t>
            </a:r>
            <a:r>
              <a:rPr lang="en-US" altLang="ja-JP" dirty="0">
                <a:solidFill>
                  <a:srgbClr val="000000"/>
                </a:solidFill>
                <a:latin typeface="ＭＳ Ｐゴシック" charset="-128"/>
                <a:cs typeface="Times New Roman" pitchFamily="18" charset="0"/>
              </a:rPr>
              <a:t> </a:t>
            </a:r>
            <a:r>
              <a:rPr lang="ja-JP" altLang="en-US" dirty="0">
                <a:solidFill>
                  <a:srgbClr val="000000"/>
                </a:solidFill>
                <a:latin typeface="ＭＳ Ｐゴシック" charset="-128"/>
                <a:cs typeface="Times New Roman" pitchFamily="18" charset="0"/>
              </a:rPr>
              <a:t>を代入。</a:t>
            </a:r>
          </a:p>
        </p:txBody>
      </p:sp>
      <p:graphicFrame>
        <p:nvGraphicFramePr>
          <p:cNvPr id="26" name="Object 154"/>
          <p:cNvGraphicFramePr>
            <a:graphicFrameLocks noChangeAspect="1"/>
          </p:cNvGraphicFramePr>
          <p:nvPr>
            <p:extLst>
              <p:ext uri="{D42A27DB-BD31-4B8C-83A1-F6EECF244321}">
                <p14:modId xmlns:p14="http://schemas.microsoft.com/office/powerpoint/2010/main" val="1909258420"/>
              </p:ext>
            </p:extLst>
          </p:nvPr>
        </p:nvGraphicFramePr>
        <p:xfrm>
          <a:off x="6020753" y="2741613"/>
          <a:ext cx="1047750" cy="517525"/>
        </p:xfrm>
        <a:graphic>
          <a:graphicData uri="http://schemas.openxmlformats.org/presentationml/2006/ole">
            <mc:AlternateContent xmlns:mc="http://schemas.openxmlformats.org/markup-compatibility/2006">
              <mc:Choice xmlns:v="urn:schemas-microsoft-com:vml" Requires="v">
                <p:oleObj spid="_x0000_s250821" name="Equation" r:id="rId7" imgW="457200" imgH="228600" progId="Equation.DSMT4">
                  <p:embed/>
                </p:oleObj>
              </mc:Choice>
              <mc:Fallback>
                <p:oleObj name="Equation" r:id="rId7" imgW="457200" imgH="228600" progId="Equation.DSMT4">
                  <p:embed/>
                  <p:pic>
                    <p:nvPicPr>
                      <p:cNvPr id="0" name=""/>
                      <p:cNvPicPr>
                        <a:picLocks noChangeAspect="1" noChangeArrowheads="1"/>
                      </p:cNvPicPr>
                      <p:nvPr/>
                    </p:nvPicPr>
                    <p:blipFill>
                      <a:blip r:embed="rId8"/>
                      <a:srcRect/>
                      <a:stretch>
                        <a:fillRect/>
                      </a:stretch>
                    </p:blipFill>
                    <p:spPr bwMode="auto">
                      <a:xfrm>
                        <a:off x="6020753" y="2741613"/>
                        <a:ext cx="1047750" cy="517525"/>
                      </a:xfrm>
                      <a:prstGeom prst="rect">
                        <a:avLst/>
                      </a:prstGeom>
                      <a:noFill/>
                    </p:spPr>
                  </p:pic>
                </p:oleObj>
              </mc:Fallback>
            </mc:AlternateContent>
          </a:graphicData>
        </a:graphic>
      </p:graphicFrame>
      <p:sp>
        <p:nvSpPr>
          <p:cNvPr id="27" name="Rectangle 73"/>
          <p:cNvSpPr>
            <a:spLocks noChangeArrowheads="1"/>
          </p:cNvSpPr>
          <p:nvPr/>
        </p:nvSpPr>
        <p:spPr bwMode="auto">
          <a:xfrm>
            <a:off x="1051560" y="3250602"/>
            <a:ext cx="4308475"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これを②に代入。</a:t>
            </a:r>
          </a:p>
        </p:txBody>
      </p:sp>
      <p:sp>
        <p:nvSpPr>
          <p:cNvPr id="2" name="正方形/長方形 1"/>
          <p:cNvSpPr/>
          <p:nvPr/>
        </p:nvSpPr>
        <p:spPr>
          <a:xfrm>
            <a:off x="5244375" y="2132341"/>
            <a:ext cx="543739" cy="523220"/>
          </a:xfrm>
          <a:prstGeom prst="rect">
            <a:avLst/>
          </a:prstGeom>
        </p:spPr>
        <p:txBody>
          <a:bodyPr wrap="none">
            <a:spAutoFit/>
          </a:bodyPr>
          <a:lstStyle/>
          <a:p>
            <a:r>
              <a:rPr lang="ja-JP" altLang="en-US" dirty="0">
                <a:solidFill>
                  <a:srgbClr val="000000"/>
                </a:solidFill>
                <a:latin typeface="ＭＳ Ｐゴシック" charset="-128"/>
                <a:cs typeface="Times New Roman" pitchFamily="18" charset="0"/>
              </a:rPr>
              <a:t>②</a:t>
            </a:r>
            <a:endParaRPr lang="ja-JP" altLang="en-US" dirty="0"/>
          </a:p>
        </p:txBody>
      </p:sp>
      <p:sp>
        <p:nvSpPr>
          <p:cNvPr id="3" name="正方形/長方形 2"/>
          <p:cNvSpPr/>
          <p:nvPr/>
        </p:nvSpPr>
        <p:spPr>
          <a:xfrm>
            <a:off x="1021081" y="2131706"/>
            <a:ext cx="2331719" cy="523220"/>
          </a:xfrm>
          <a:prstGeom prst="rect">
            <a:avLst/>
          </a:prstGeom>
        </p:spPr>
        <p:txBody>
          <a:bodyPr wrap="square">
            <a:spAutoFit/>
          </a:bodyPr>
          <a:lstStyle/>
          <a:p>
            <a:r>
              <a:rPr lang="ja-JP" altLang="en-US" dirty="0">
                <a:solidFill>
                  <a:srgbClr val="000000"/>
                </a:solidFill>
                <a:latin typeface="ＭＳ Ｐゴシック" charset="-128"/>
                <a:cs typeface="Times New Roman" pitchFamily="18" charset="0"/>
              </a:rPr>
              <a:t>①を積分して</a:t>
            </a:r>
            <a:endParaRPr lang="ja-JP" altLang="en-US" dirty="0"/>
          </a:p>
        </p:txBody>
      </p:sp>
      <p:sp>
        <p:nvSpPr>
          <p:cNvPr id="31" name="Rectangle 73"/>
          <p:cNvSpPr>
            <a:spLocks noChangeArrowheads="1"/>
          </p:cNvSpPr>
          <p:nvPr/>
        </p:nvSpPr>
        <p:spPr bwMode="auto">
          <a:xfrm>
            <a:off x="3794760" y="3242534"/>
            <a:ext cx="102108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解は</a:t>
            </a:r>
          </a:p>
        </p:txBody>
      </p:sp>
      <p:sp>
        <p:nvSpPr>
          <p:cNvPr id="32" name="Rectangle 73"/>
          <p:cNvSpPr>
            <a:spLocks noChangeArrowheads="1"/>
          </p:cNvSpPr>
          <p:nvPr/>
        </p:nvSpPr>
        <p:spPr bwMode="auto">
          <a:xfrm>
            <a:off x="0" y="4384638"/>
            <a:ext cx="7239933"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変数のある値に対する関数値を</a:t>
            </a:r>
            <a:r>
              <a:rPr lang="ja-JP" altLang="en-US" dirty="0">
                <a:solidFill>
                  <a:srgbClr val="9933FF"/>
                </a:solidFill>
                <a:latin typeface="ＭＳ Ｐゴシック" charset="-128"/>
                <a:cs typeface="Times New Roman" pitchFamily="18" charset="0"/>
              </a:rPr>
              <a:t>初期値</a:t>
            </a:r>
            <a:r>
              <a:rPr lang="ja-JP" altLang="en-US" dirty="0">
                <a:latin typeface="ＭＳ Ｐゴシック" charset="-128"/>
                <a:cs typeface="Times New Roman" pitchFamily="18" charset="0"/>
              </a:rPr>
              <a:t>、</a:t>
            </a:r>
          </a:p>
        </p:txBody>
      </p:sp>
      <p:sp>
        <p:nvSpPr>
          <p:cNvPr id="33" name="Rectangle 73"/>
          <p:cNvSpPr>
            <a:spLocks noChangeArrowheads="1"/>
          </p:cNvSpPr>
          <p:nvPr/>
        </p:nvSpPr>
        <p:spPr bwMode="auto">
          <a:xfrm>
            <a:off x="5943600" y="4415118"/>
            <a:ext cx="335280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その条件を</a:t>
            </a:r>
            <a:r>
              <a:rPr lang="ja-JP" altLang="en-US" dirty="0">
                <a:solidFill>
                  <a:srgbClr val="9933FF"/>
                </a:solidFill>
                <a:latin typeface="ＭＳ Ｐゴシック" charset="-128"/>
                <a:cs typeface="Times New Roman" pitchFamily="18" charset="0"/>
              </a:rPr>
              <a:t>初期条件</a:t>
            </a:r>
          </a:p>
        </p:txBody>
      </p:sp>
      <p:sp>
        <p:nvSpPr>
          <p:cNvPr id="34" name="Rectangle 73"/>
          <p:cNvSpPr>
            <a:spLocks noChangeArrowheads="1"/>
          </p:cNvSpPr>
          <p:nvPr/>
        </p:nvSpPr>
        <p:spPr bwMode="auto">
          <a:xfrm>
            <a:off x="0" y="5619078"/>
            <a:ext cx="8840133"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33CC"/>
                </a:solidFill>
                <a:latin typeface="ＭＳ Ｐゴシック" charset="-128"/>
                <a:cs typeface="Times New Roman" pitchFamily="18" charset="0"/>
              </a:rPr>
              <a:t>定理</a:t>
            </a:r>
            <a:r>
              <a:rPr lang="ja-JP" altLang="en-US" dirty="0">
                <a:solidFill>
                  <a:srgbClr val="000000"/>
                </a:solidFill>
                <a:latin typeface="ＭＳ Ｐゴシック" charset="-128"/>
                <a:cs typeface="Times New Roman" pitchFamily="18" charset="0"/>
              </a:rPr>
              <a:t>　　　　　　が微分可能なら微分方程式　　　　　　　　</a:t>
            </a:r>
          </a:p>
        </p:txBody>
      </p:sp>
      <p:sp>
        <p:nvSpPr>
          <p:cNvPr id="35" name="Rectangle 73"/>
          <p:cNvSpPr>
            <a:spLocks noChangeArrowheads="1"/>
          </p:cNvSpPr>
          <p:nvPr/>
        </p:nvSpPr>
        <p:spPr bwMode="auto">
          <a:xfrm>
            <a:off x="1052493" y="6306855"/>
            <a:ext cx="778764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の</a:t>
            </a:r>
            <a:r>
              <a:rPr lang="ja-JP" altLang="en-US" dirty="0">
                <a:latin typeface="ＭＳ Ｐゴシック" charset="-128"/>
                <a:cs typeface="Times New Roman" pitchFamily="18" charset="0"/>
              </a:rPr>
              <a:t>初期値問題の解はただ一つ存在する。</a:t>
            </a:r>
            <a:endParaRPr lang="ja-JP" altLang="en-US" dirty="0">
              <a:solidFill>
                <a:srgbClr val="000000"/>
              </a:solidFill>
              <a:latin typeface="ＭＳ Ｐゴシック" charset="-128"/>
              <a:cs typeface="Times New Roman" pitchFamily="18" charset="0"/>
            </a:endParaRPr>
          </a:p>
        </p:txBody>
      </p:sp>
      <p:graphicFrame>
        <p:nvGraphicFramePr>
          <p:cNvPr id="36" name="Object 154"/>
          <p:cNvGraphicFramePr>
            <a:graphicFrameLocks noChangeAspect="1"/>
          </p:cNvGraphicFramePr>
          <p:nvPr>
            <p:extLst>
              <p:ext uri="{D42A27DB-BD31-4B8C-83A1-F6EECF244321}">
                <p14:modId xmlns:p14="http://schemas.microsoft.com/office/powerpoint/2010/main" val="2475498607"/>
              </p:ext>
            </p:extLst>
          </p:nvPr>
        </p:nvGraphicFramePr>
        <p:xfrm>
          <a:off x="6384271" y="5459730"/>
          <a:ext cx="1922462" cy="889000"/>
        </p:xfrm>
        <a:graphic>
          <a:graphicData uri="http://schemas.openxmlformats.org/presentationml/2006/ole">
            <mc:AlternateContent xmlns:mc="http://schemas.openxmlformats.org/markup-compatibility/2006">
              <mc:Choice xmlns:v="urn:schemas-microsoft-com:vml" Requires="v">
                <p:oleObj spid="_x0000_s250822" name="Equation" r:id="rId9" imgW="838080" imgH="393480" progId="Equation.DSMT4">
                  <p:embed/>
                </p:oleObj>
              </mc:Choice>
              <mc:Fallback>
                <p:oleObj name="Equation" r:id="rId9" imgW="838080" imgH="393480" progId="Equation.DSMT4">
                  <p:embed/>
                  <p:pic>
                    <p:nvPicPr>
                      <p:cNvPr id="0" name=""/>
                      <p:cNvPicPr>
                        <a:picLocks noChangeAspect="1" noChangeArrowheads="1"/>
                      </p:cNvPicPr>
                      <p:nvPr/>
                    </p:nvPicPr>
                    <p:blipFill>
                      <a:blip r:embed="rId10"/>
                      <a:srcRect/>
                      <a:stretch>
                        <a:fillRect/>
                      </a:stretch>
                    </p:blipFill>
                    <p:spPr bwMode="auto">
                      <a:xfrm>
                        <a:off x="6384271" y="5459730"/>
                        <a:ext cx="1922462" cy="889000"/>
                      </a:xfrm>
                      <a:prstGeom prst="rect">
                        <a:avLst/>
                      </a:prstGeom>
                      <a:noFill/>
                    </p:spPr>
                  </p:pic>
                </p:oleObj>
              </mc:Fallback>
            </mc:AlternateContent>
          </a:graphicData>
        </a:graphic>
      </p:graphicFrame>
      <p:graphicFrame>
        <p:nvGraphicFramePr>
          <p:cNvPr id="37" name="Object 154"/>
          <p:cNvGraphicFramePr>
            <a:graphicFrameLocks noChangeAspect="1"/>
          </p:cNvGraphicFramePr>
          <p:nvPr>
            <p:extLst>
              <p:ext uri="{D42A27DB-BD31-4B8C-83A1-F6EECF244321}">
                <p14:modId xmlns:p14="http://schemas.microsoft.com/office/powerpoint/2010/main" val="364120807"/>
              </p:ext>
            </p:extLst>
          </p:nvPr>
        </p:nvGraphicFramePr>
        <p:xfrm>
          <a:off x="1107421" y="5735638"/>
          <a:ext cx="1077912" cy="458787"/>
        </p:xfrm>
        <a:graphic>
          <a:graphicData uri="http://schemas.openxmlformats.org/presentationml/2006/ole">
            <mc:AlternateContent xmlns:mc="http://schemas.openxmlformats.org/markup-compatibility/2006">
              <mc:Choice xmlns:v="urn:schemas-microsoft-com:vml" Requires="v">
                <p:oleObj spid="_x0000_s250823" name="Equation" r:id="rId11" imgW="469800" imgH="203040" progId="Equation.DSMT4">
                  <p:embed/>
                </p:oleObj>
              </mc:Choice>
              <mc:Fallback>
                <p:oleObj name="Equation" r:id="rId11" imgW="469800" imgH="203040" progId="Equation.DSMT4">
                  <p:embed/>
                  <p:pic>
                    <p:nvPicPr>
                      <p:cNvPr id="0" name=""/>
                      <p:cNvPicPr>
                        <a:picLocks noChangeAspect="1" noChangeArrowheads="1"/>
                      </p:cNvPicPr>
                      <p:nvPr/>
                    </p:nvPicPr>
                    <p:blipFill>
                      <a:blip r:embed="rId12"/>
                      <a:srcRect/>
                      <a:stretch>
                        <a:fillRect/>
                      </a:stretch>
                    </p:blipFill>
                    <p:spPr bwMode="auto">
                      <a:xfrm>
                        <a:off x="1107421" y="5735638"/>
                        <a:ext cx="1077912" cy="458787"/>
                      </a:xfrm>
                      <a:prstGeom prst="rect">
                        <a:avLst/>
                      </a:prstGeom>
                      <a:noFill/>
                    </p:spPr>
                  </p:pic>
                </p:oleObj>
              </mc:Fallback>
            </mc:AlternateContent>
          </a:graphicData>
        </a:graphic>
      </p:graphicFrame>
      <p:sp>
        <p:nvSpPr>
          <p:cNvPr id="38" name="Rectangle 73"/>
          <p:cNvSpPr>
            <a:spLocks noChangeArrowheads="1"/>
          </p:cNvSpPr>
          <p:nvPr/>
        </p:nvSpPr>
        <p:spPr bwMode="auto">
          <a:xfrm>
            <a:off x="6629400" y="3257774"/>
            <a:ext cx="109728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dirty="0">
                <a:solidFill>
                  <a:srgbClr val="000000"/>
                </a:solidFill>
                <a:latin typeface="ＭＳ Ｐゴシック" charset="-128"/>
                <a:cs typeface="Times New Roman" pitchFamily="18" charset="0"/>
              </a:rPr>
              <a:t>…</a:t>
            </a:r>
            <a:r>
              <a:rPr lang="ja-JP" altLang="en-US" dirty="0">
                <a:solidFill>
                  <a:srgbClr val="000000"/>
                </a:solidFill>
                <a:latin typeface="ＭＳ Ｐゴシック" charset="-128"/>
                <a:cs typeface="Times New Roman" pitchFamily="18" charset="0"/>
              </a:rPr>
              <a:t>答</a:t>
            </a:r>
          </a:p>
        </p:txBody>
      </p:sp>
      <p:sp>
        <p:nvSpPr>
          <p:cNvPr id="39" name="Rectangle 78"/>
          <p:cNvSpPr>
            <a:spLocks noChangeArrowheads="1"/>
          </p:cNvSpPr>
          <p:nvPr/>
        </p:nvSpPr>
        <p:spPr bwMode="auto">
          <a:xfrm>
            <a:off x="3779520" y="2125691"/>
            <a:ext cx="1325880" cy="571789"/>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40" name="Rectangle 73"/>
          <p:cNvSpPr>
            <a:spLocks noChangeArrowheads="1"/>
          </p:cNvSpPr>
          <p:nvPr/>
        </p:nvSpPr>
        <p:spPr bwMode="auto">
          <a:xfrm>
            <a:off x="0" y="4826598"/>
            <a:ext cx="8169573"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初期値を与えて解を求める問題を</a:t>
            </a:r>
            <a:r>
              <a:rPr lang="ja-JP" altLang="en-US" dirty="0">
                <a:solidFill>
                  <a:srgbClr val="9933FF"/>
                </a:solidFill>
                <a:latin typeface="ＭＳ Ｐゴシック" charset="-128"/>
                <a:cs typeface="Times New Roman" pitchFamily="18" charset="0"/>
              </a:rPr>
              <a:t>初期値問題</a:t>
            </a:r>
            <a:r>
              <a:rPr lang="ja-JP" altLang="en-US" dirty="0">
                <a:solidFill>
                  <a:srgbClr val="000000"/>
                </a:solidFill>
                <a:latin typeface="ＭＳ Ｐゴシック" charset="-128"/>
                <a:cs typeface="Times New Roman" pitchFamily="18" charset="0"/>
              </a:rPr>
              <a:t>という。</a:t>
            </a:r>
          </a:p>
        </p:txBody>
      </p:sp>
      <p:graphicFrame>
        <p:nvGraphicFramePr>
          <p:cNvPr id="41" name="Object 154"/>
          <p:cNvGraphicFramePr>
            <a:graphicFrameLocks noChangeAspect="1"/>
          </p:cNvGraphicFramePr>
          <p:nvPr>
            <p:extLst>
              <p:ext uri="{D42A27DB-BD31-4B8C-83A1-F6EECF244321}">
                <p14:modId xmlns:p14="http://schemas.microsoft.com/office/powerpoint/2010/main" val="176179448"/>
              </p:ext>
            </p:extLst>
          </p:nvPr>
        </p:nvGraphicFramePr>
        <p:xfrm>
          <a:off x="3902710" y="2218373"/>
          <a:ext cx="1019175" cy="401637"/>
        </p:xfrm>
        <a:graphic>
          <a:graphicData uri="http://schemas.openxmlformats.org/presentationml/2006/ole">
            <mc:AlternateContent xmlns:mc="http://schemas.openxmlformats.org/markup-compatibility/2006">
              <mc:Choice xmlns:v="urn:schemas-microsoft-com:vml" Requires="v">
                <p:oleObj spid="_x0000_s250824" name="Equation" r:id="rId13" imgW="444240" imgH="177480" progId="Equation.DSMT4">
                  <p:embed/>
                </p:oleObj>
              </mc:Choice>
              <mc:Fallback>
                <p:oleObj name="Equation" r:id="rId13" imgW="444240" imgH="177480" progId="Equation.DSMT4">
                  <p:embed/>
                  <p:pic>
                    <p:nvPicPr>
                      <p:cNvPr id="0" name=""/>
                      <p:cNvPicPr>
                        <a:picLocks noChangeAspect="1" noChangeArrowheads="1"/>
                      </p:cNvPicPr>
                      <p:nvPr/>
                    </p:nvPicPr>
                    <p:blipFill>
                      <a:blip r:embed="rId14"/>
                      <a:srcRect/>
                      <a:stretch>
                        <a:fillRect/>
                      </a:stretch>
                    </p:blipFill>
                    <p:spPr bwMode="auto">
                      <a:xfrm>
                        <a:off x="3902710" y="2218373"/>
                        <a:ext cx="1019175" cy="401637"/>
                      </a:xfrm>
                      <a:prstGeom prst="rect">
                        <a:avLst/>
                      </a:prstGeom>
                      <a:noFill/>
                    </p:spPr>
                  </p:pic>
                </p:oleObj>
              </mc:Fallback>
            </mc:AlternateContent>
          </a:graphicData>
        </a:graphic>
      </p:graphicFrame>
      <p:sp>
        <p:nvSpPr>
          <p:cNvPr id="42" name="Rectangle 78"/>
          <p:cNvSpPr>
            <a:spLocks noChangeArrowheads="1"/>
          </p:cNvSpPr>
          <p:nvPr/>
        </p:nvSpPr>
        <p:spPr bwMode="auto">
          <a:xfrm>
            <a:off x="5943600" y="2689571"/>
            <a:ext cx="1325880" cy="571789"/>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43" name="Object 154"/>
          <p:cNvGraphicFramePr>
            <a:graphicFrameLocks noChangeAspect="1"/>
          </p:cNvGraphicFramePr>
          <p:nvPr>
            <p:extLst>
              <p:ext uri="{D42A27DB-BD31-4B8C-83A1-F6EECF244321}">
                <p14:modId xmlns:p14="http://schemas.microsoft.com/office/powerpoint/2010/main" val="1282153344"/>
              </p:ext>
            </p:extLst>
          </p:nvPr>
        </p:nvGraphicFramePr>
        <p:xfrm>
          <a:off x="4745038" y="3451225"/>
          <a:ext cx="582612" cy="315913"/>
        </p:xfrm>
        <a:graphic>
          <a:graphicData uri="http://schemas.openxmlformats.org/presentationml/2006/ole">
            <mc:AlternateContent xmlns:mc="http://schemas.openxmlformats.org/markup-compatibility/2006">
              <mc:Choice xmlns:v="urn:schemas-microsoft-com:vml" Requires="v">
                <p:oleObj spid="_x0000_s250825" name="Equation" r:id="rId15" imgW="253800" imgH="139680" progId="Equation.DSMT4">
                  <p:embed/>
                </p:oleObj>
              </mc:Choice>
              <mc:Fallback>
                <p:oleObj name="Equation" r:id="rId15" imgW="253800" imgH="139680" progId="Equation.DSMT4">
                  <p:embed/>
                  <p:pic>
                    <p:nvPicPr>
                      <p:cNvPr id="0" name=""/>
                      <p:cNvPicPr>
                        <a:picLocks noChangeAspect="1" noChangeArrowheads="1"/>
                      </p:cNvPicPr>
                      <p:nvPr/>
                    </p:nvPicPr>
                    <p:blipFill>
                      <a:blip r:embed="rId6"/>
                      <a:srcRect/>
                      <a:stretch>
                        <a:fillRect/>
                      </a:stretch>
                    </p:blipFill>
                    <p:spPr bwMode="auto">
                      <a:xfrm>
                        <a:off x="4745038" y="3451225"/>
                        <a:ext cx="582612" cy="315913"/>
                      </a:xfrm>
                      <a:prstGeom prst="rect">
                        <a:avLst/>
                      </a:prstGeom>
                      <a:noFill/>
                    </p:spPr>
                  </p:pic>
                </p:oleObj>
              </mc:Fallback>
            </mc:AlternateContent>
          </a:graphicData>
        </a:graphic>
      </p:graphicFrame>
      <p:sp>
        <p:nvSpPr>
          <p:cNvPr id="44" name="Rectangle 78"/>
          <p:cNvSpPr>
            <a:spLocks noChangeArrowheads="1"/>
          </p:cNvSpPr>
          <p:nvPr/>
        </p:nvSpPr>
        <p:spPr bwMode="auto">
          <a:xfrm>
            <a:off x="5410200" y="3268691"/>
            <a:ext cx="1325880" cy="571789"/>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45" name="Object 154"/>
          <p:cNvGraphicFramePr>
            <a:graphicFrameLocks noChangeAspect="1"/>
          </p:cNvGraphicFramePr>
          <p:nvPr>
            <p:extLst>
              <p:ext uri="{D42A27DB-BD31-4B8C-83A1-F6EECF244321}">
                <p14:modId xmlns:p14="http://schemas.microsoft.com/office/powerpoint/2010/main" val="1254261645"/>
              </p:ext>
            </p:extLst>
          </p:nvPr>
        </p:nvGraphicFramePr>
        <p:xfrm>
          <a:off x="5505450" y="3303588"/>
          <a:ext cx="1077913" cy="515937"/>
        </p:xfrm>
        <a:graphic>
          <a:graphicData uri="http://schemas.openxmlformats.org/presentationml/2006/ole">
            <mc:AlternateContent xmlns:mc="http://schemas.openxmlformats.org/markup-compatibility/2006">
              <mc:Choice xmlns:v="urn:schemas-microsoft-com:vml" Requires="v">
                <p:oleObj spid="_x0000_s250826" name="Equation" r:id="rId16" imgW="469800" imgH="228600" progId="Equation.DSMT4">
                  <p:embed/>
                </p:oleObj>
              </mc:Choice>
              <mc:Fallback>
                <p:oleObj name="Equation" r:id="rId16" imgW="469800" imgH="228600" progId="Equation.DSMT4">
                  <p:embed/>
                  <p:pic>
                    <p:nvPicPr>
                      <p:cNvPr id="0" name=""/>
                      <p:cNvPicPr>
                        <a:picLocks noChangeAspect="1" noChangeArrowheads="1"/>
                      </p:cNvPicPr>
                      <p:nvPr/>
                    </p:nvPicPr>
                    <p:blipFill>
                      <a:blip r:embed="rId17"/>
                      <a:srcRect/>
                      <a:stretch>
                        <a:fillRect/>
                      </a:stretch>
                    </p:blipFill>
                    <p:spPr bwMode="auto">
                      <a:xfrm>
                        <a:off x="5505450" y="3303588"/>
                        <a:ext cx="1077913" cy="515937"/>
                      </a:xfrm>
                      <a:prstGeom prst="rect">
                        <a:avLst/>
                      </a:prstGeom>
                      <a:noFill/>
                    </p:spPr>
                  </p:pic>
                </p:oleObj>
              </mc:Fallback>
            </mc:AlternateContent>
          </a:graphicData>
        </a:graphic>
      </p:graphicFrame>
      <p:sp>
        <p:nvSpPr>
          <p:cNvPr id="46" name="AutoShape 158">
            <a:extLst>
              <a:ext uri="{FF2B5EF4-FFF2-40B4-BE49-F238E27FC236}">
                <a16:creationId xmlns:a16="http://schemas.microsoft.com/office/drawing/2014/main" id="{929176EF-8A21-4EEC-ADA2-1275F48F1473}"/>
              </a:ext>
            </a:extLst>
          </p:cNvPr>
          <p:cNvSpPr>
            <a:spLocks noChangeArrowheads="1"/>
          </p:cNvSpPr>
          <p:nvPr/>
        </p:nvSpPr>
        <p:spPr bwMode="auto">
          <a:xfrm>
            <a:off x="5660314" y="1754929"/>
            <a:ext cx="1126805" cy="393900"/>
          </a:xfrm>
          <a:prstGeom prst="wedgeRoundRectCallout">
            <a:avLst>
              <a:gd name="adj1" fmla="val -94409"/>
              <a:gd name="adj2" fmla="val 49065"/>
              <a:gd name="adj3" fmla="val 16667"/>
            </a:avLst>
          </a:prstGeom>
          <a:solidFill>
            <a:srgbClr val="FFF0DC"/>
          </a:solidFill>
          <a:ln w="19050" algn="ctr">
            <a:solidFill>
              <a:srgbClr val="FFCC99"/>
            </a:solidFill>
            <a:miter lim="800000"/>
            <a:headEnd/>
            <a:tailEnd/>
          </a:ln>
          <a:effectLst>
            <a:outerShdw blurRad="50800" dist="38100" dir="2700000" algn="tl" rotWithShape="0">
              <a:prstClr val="black">
                <a:alpha val="40000"/>
              </a:prstClr>
            </a:outerShdw>
          </a:effectLst>
        </p:spPr>
        <p:txBody>
          <a:bodyPr>
            <a:noAutofit/>
          </a:bodyPr>
          <a:lstStyle/>
          <a:p>
            <a:pPr algn="ctr">
              <a:spcBef>
                <a:spcPts val="0"/>
              </a:spcBef>
            </a:pPr>
            <a:r>
              <a:rPr lang="ja-JP" altLang="en-US" sz="2000" dirty="0">
                <a:solidFill>
                  <a:srgbClr val="B44600"/>
                </a:solidFill>
              </a:rPr>
              <a:t>一般解</a:t>
            </a:r>
            <a:endParaRPr lang="en-US" altLang="ja-JP" sz="2000" dirty="0">
              <a:solidFill>
                <a:srgbClr val="B44600"/>
              </a:solidFill>
              <a:latin typeface="Bookman Old Style" pitchFamily="18" charset="0"/>
            </a:endParaRPr>
          </a:p>
        </p:txBody>
      </p:sp>
      <p:sp>
        <p:nvSpPr>
          <p:cNvPr id="47" name="AutoShape 158">
            <a:extLst>
              <a:ext uri="{FF2B5EF4-FFF2-40B4-BE49-F238E27FC236}">
                <a16:creationId xmlns:a16="http://schemas.microsoft.com/office/drawing/2014/main" id="{1B093E41-164B-4BD5-A9D6-D8541C73D693}"/>
              </a:ext>
            </a:extLst>
          </p:cNvPr>
          <p:cNvSpPr>
            <a:spLocks noChangeArrowheads="1"/>
          </p:cNvSpPr>
          <p:nvPr/>
        </p:nvSpPr>
        <p:spPr bwMode="auto">
          <a:xfrm>
            <a:off x="6428830" y="3918632"/>
            <a:ext cx="2115194" cy="449342"/>
          </a:xfrm>
          <a:prstGeom prst="wedgeRoundRectCallout">
            <a:avLst>
              <a:gd name="adj1" fmla="val -40563"/>
              <a:gd name="adj2" fmla="val -93475"/>
              <a:gd name="adj3" fmla="val 16667"/>
            </a:avLst>
          </a:prstGeom>
          <a:solidFill>
            <a:srgbClr val="FFF0DC"/>
          </a:solidFill>
          <a:ln w="19050" algn="ctr">
            <a:solidFill>
              <a:srgbClr val="FFCC99"/>
            </a:solidFill>
            <a:miter lim="800000"/>
            <a:headEnd/>
            <a:tailEnd/>
          </a:ln>
          <a:effectLst>
            <a:outerShdw blurRad="50800" dist="38100" dir="2700000" algn="tl" rotWithShape="0">
              <a:prstClr val="black">
                <a:alpha val="40000"/>
              </a:prstClr>
            </a:outerShdw>
          </a:effectLst>
        </p:spPr>
        <p:txBody>
          <a:bodyPr>
            <a:noAutofit/>
          </a:bodyPr>
          <a:lstStyle/>
          <a:p>
            <a:pPr algn="ctr">
              <a:spcBef>
                <a:spcPts val="0"/>
              </a:spcBef>
            </a:pPr>
            <a:r>
              <a:rPr lang="ja-JP" altLang="en-US" sz="2000" dirty="0">
                <a:solidFill>
                  <a:srgbClr val="B44600"/>
                </a:solidFill>
              </a:rPr>
              <a:t>初期値問題の解</a:t>
            </a:r>
            <a:endParaRPr lang="en-US" altLang="ja-JP" sz="2000" dirty="0">
              <a:solidFill>
                <a:srgbClr val="B44600"/>
              </a:solidFill>
              <a:latin typeface="Bookman Old Style" pitchFamily="18" charset="0"/>
            </a:endParaRPr>
          </a:p>
        </p:txBody>
      </p:sp>
      <p:sp>
        <p:nvSpPr>
          <p:cNvPr id="48" name="AutoShape 158">
            <a:extLst>
              <a:ext uri="{FF2B5EF4-FFF2-40B4-BE49-F238E27FC236}">
                <a16:creationId xmlns:a16="http://schemas.microsoft.com/office/drawing/2014/main" id="{772F614D-CBE9-4114-A7A2-248FA5912369}"/>
              </a:ext>
            </a:extLst>
          </p:cNvPr>
          <p:cNvSpPr>
            <a:spLocks noChangeArrowheads="1"/>
          </p:cNvSpPr>
          <p:nvPr/>
        </p:nvSpPr>
        <p:spPr bwMode="auto">
          <a:xfrm>
            <a:off x="1402042" y="1688987"/>
            <a:ext cx="1126805" cy="393900"/>
          </a:xfrm>
          <a:prstGeom prst="wedgeRoundRectCallout">
            <a:avLst>
              <a:gd name="adj1" fmla="val 94678"/>
              <a:gd name="adj2" fmla="val -47848"/>
              <a:gd name="adj3" fmla="val 16667"/>
            </a:avLst>
          </a:prstGeom>
          <a:solidFill>
            <a:srgbClr val="FFF0DC"/>
          </a:solidFill>
          <a:ln w="19050" algn="ctr">
            <a:solidFill>
              <a:srgbClr val="FFCC99"/>
            </a:solidFill>
            <a:miter lim="800000"/>
            <a:headEnd/>
            <a:tailEnd/>
          </a:ln>
          <a:effectLst>
            <a:outerShdw blurRad="50800" dist="38100" dir="2700000" algn="tl" rotWithShape="0">
              <a:prstClr val="black">
                <a:alpha val="40000"/>
              </a:prstClr>
            </a:outerShdw>
          </a:effectLst>
        </p:spPr>
        <p:txBody>
          <a:bodyPr>
            <a:noAutofit/>
          </a:bodyPr>
          <a:lstStyle/>
          <a:p>
            <a:pPr algn="ctr">
              <a:spcBef>
                <a:spcPts val="0"/>
              </a:spcBef>
            </a:pPr>
            <a:r>
              <a:rPr lang="ja-JP" altLang="en-US" sz="2000" dirty="0">
                <a:solidFill>
                  <a:srgbClr val="B44600"/>
                </a:solidFill>
              </a:rPr>
              <a:t>初期値</a:t>
            </a:r>
            <a:endParaRPr lang="en-US" altLang="ja-JP" sz="2000" dirty="0">
              <a:solidFill>
                <a:srgbClr val="B44600"/>
              </a:solidFill>
              <a:latin typeface="Bookman Old Style" pitchFamily="18" charset="0"/>
            </a:endParaRPr>
          </a:p>
        </p:txBody>
      </p:sp>
    </p:spTree>
    <p:extLst>
      <p:ext uri="{BB962C8B-B14F-4D97-AF65-F5344CB8AC3E}">
        <p14:creationId xmlns:p14="http://schemas.microsoft.com/office/powerpoint/2010/main" val="3396486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0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8"/>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7"/>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3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79" grpId="0"/>
      <p:bldP spid="80" grpId="0"/>
      <p:bldP spid="82" grpId="0"/>
      <p:bldP spid="99" grpId="0"/>
      <p:bldP spid="100" grpId="0"/>
      <p:bldP spid="25" grpId="0"/>
      <p:bldP spid="27" grpId="0"/>
      <p:bldP spid="2" grpId="0"/>
      <p:bldP spid="3" grpId="0"/>
      <p:bldP spid="31" grpId="0"/>
      <p:bldP spid="32" grpId="0"/>
      <p:bldP spid="33" grpId="0"/>
      <p:bldP spid="34" grpId="0"/>
      <p:bldP spid="35" grpId="0"/>
      <p:bldP spid="38" grpId="0"/>
      <p:bldP spid="39" grpId="0" animBg="1"/>
      <p:bldP spid="40" grpId="0"/>
      <p:bldP spid="42" grpId="0" animBg="1"/>
      <p:bldP spid="44" grpId="0" animBg="1"/>
      <p:bldP spid="46" grpId="0" animBg="1"/>
      <p:bldP spid="47"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6" name="Object 154"/>
          <p:cNvGraphicFramePr>
            <a:graphicFrameLocks noChangeAspect="1"/>
          </p:cNvGraphicFramePr>
          <p:nvPr>
            <p:extLst>
              <p:ext uri="{D42A27DB-BD31-4B8C-83A1-F6EECF244321}">
                <p14:modId xmlns:p14="http://schemas.microsoft.com/office/powerpoint/2010/main" val="3339905413"/>
              </p:ext>
            </p:extLst>
          </p:nvPr>
        </p:nvGraphicFramePr>
        <p:xfrm>
          <a:off x="3902551" y="2073506"/>
          <a:ext cx="2827337" cy="631825"/>
        </p:xfrm>
        <a:graphic>
          <a:graphicData uri="http://schemas.openxmlformats.org/presentationml/2006/ole">
            <mc:AlternateContent xmlns:mc="http://schemas.openxmlformats.org/markup-compatibility/2006">
              <mc:Choice xmlns:v="urn:schemas-microsoft-com:vml" Requires="v">
                <p:oleObj spid="_x0000_s308414" name="Equation" r:id="rId3" imgW="1231560" imgH="279360" progId="Equation.DSMT4">
                  <p:embed/>
                </p:oleObj>
              </mc:Choice>
              <mc:Fallback>
                <p:oleObj name="Equation" r:id="rId3" imgW="1231560" imgH="279360" progId="Equation.DSMT4">
                  <p:embed/>
                  <p:pic>
                    <p:nvPicPr>
                      <p:cNvPr id="136" name="Object 154"/>
                      <p:cNvPicPr>
                        <a:picLocks noChangeAspect="1" noChangeArrowheads="1"/>
                      </p:cNvPicPr>
                      <p:nvPr/>
                    </p:nvPicPr>
                    <p:blipFill>
                      <a:blip r:embed="rId4"/>
                      <a:srcRect/>
                      <a:stretch>
                        <a:fillRect/>
                      </a:stretch>
                    </p:blipFill>
                    <p:spPr bwMode="auto">
                      <a:xfrm>
                        <a:off x="3902551" y="2073506"/>
                        <a:ext cx="2827337" cy="631825"/>
                      </a:xfrm>
                      <a:prstGeom prst="rect">
                        <a:avLst/>
                      </a:prstGeom>
                      <a:noFill/>
                    </p:spPr>
                  </p:pic>
                </p:oleObj>
              </mc:Fallback>
            </mc:AlternateContent>
          </a:graphicData>
        </a:graphic>
      </p:graphicFrame>
      <p:graphicFrame>
        <p:nvGraphicFramePr>
          <p:cNvPr id="101" name="Object 154"/>
          <p:cNvGraphicFramePr>
            <a:graphicFrameLocks noChangeAspect="1"/>
          </p:cNvGraphicFramePr>
          <p:nvPr>
            <p:extLst>
              <p:ext uri="{D42A27DB-BD31-4B8C-83A1-F6EECF244321}">
                <p14:modId xmlns:p14="http://schemas.microsoft.com/office/powerpoint/2010/main" val="3702479798"/>
              </p:ext>
            </p:extLst>
          </p:nvPr>
        </p:nvGraphicFramePr>
        <p:xfrm>
          <a:off x="4692650" y="0"/>
          <a:ext cx="1368425" cy="889000"/>
        </p:xfrm>
        <a:graphic>
          <a:graphicData uri="http://schemas.openxmlformats.org/presentationml/2006/ole">
            <mc:AlternateContent xmlns:mc="http://schemas.openxmlformats.org/markup-compatibility/2006">
              <mc:Choice xmlns:v="urn:schemas-microsoft-com:vml" Requires="v">
                <p:oleObj spid="_x0000_s308415" name="Equation" r:id="rId5" imgW="596880" imgH="393480" progId="Equation.DSMT4">
                  <p:embed/>
                </p:oleObj>
              </mc:Choice>
              <mc:Fallback>
                <p:oleObj name="Equation" r:id="rId5" imgW="596880" imgH="393480" progId="Equation.DSMT4">
                  <p:embed/>
                  <p:pic>
                    <p:nvPicPr>
                      <p:cNvPr id="101" name="Object 154"/>
                      <p:cNvPicPr>
                        <a:picLocks noChangeAspect="1" noChangeArrowheads="1"/>
                      </p:cNvPicPr>
                      <p:nvPr/>
                    </p:nvPicPr>
                    <p:blipFill>
                      <a:blip r:embed="rId6"/>
                      <a:srcRect/>
                      <a:stretch>
                        <a:fillRect/>
                      </a:stretch>
                    </p:blipFill>
                    <p:spPr bwMode="auto">
                      <a:xfrm>
                        <a:off x="4692650" y="0"/>
                        <a:ext cx="1368425" cy="889000"/>
                      </a:xfrm>
                      <a:prstGeom prst="rect">
                        <a:avLst/>
                      </a:prstGeom>
                      <a:noFill/>
                    </p:spPr>
                  </p:pic>
                </p:oleObj>
              </mc:Fallback>
            </mc:AlternateContent>
          </a:graphicData>
        </a:graphic>
      </p:graphicFrame>
      <p:sp>
        <p:nvSpPr>
          <p:cNvPr id="102" name="Rectangle 73"/>
          <p:cNvSpPr>
            <a:spLocks noChangeArrowheads="1"/>
          </p:cNvSpPr>
          <p:nvPr/>
        </p:nvSpPr>
        <p:spPr bwMode="auto">
          <a:xfrm>
            <a:off x="833717" y="138506"/>
            <a:ext cx="4308475"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i="1" dirty="0">
                <a:solidFill>
                  <a:srgbClr val="000000"/>
                </a:solidFill>
                <a:latin typeface="Bookman Old Style" pitchFamily="18" charset="0"/>
                <a:cs typeface="Times New Roman" pitchFamily="18" charset="0"/>
              </a:rPr>
              <a:t>t</a:t>
            </a:r>
            <a:r>
              <a:rPr lang="ja-JP" altLang="en-US" dirty="0">
                <a:solidFill>
                  <a:srgbClr val="000000"/>
                </a:solidFill>
                <a:latin typeface="ＭＳ Ｐゴシック" charset="-128"/>
                <a:cs typeface="Times New Roman" pitchFamily="18" charset="0"/>
              </a:rPr>
              <a:t> </a:t>
            </a:r>
            <a:r>
              <a:rPr lang="en-US" altLang="ja-JP" dirty="0">
                <a:solidFill>
                  <a:srgbClr val="000000"/>
                </a:solidFill>
                <a:latin typeface="Symbol" panose="05050102010706020507" pitchFamily="18" charset="2"/>
                <a:ea typeface="ＭＳ Ｐゴシック" panose="020B0600070205080204" pitchFamily="50" charset="-128"/>
                <a:cs typeface="Times New Roman" pitchFamily="18" charset="0"/>
              </a:rPr>
              <a:t>= </a:t>
            </a:r>
            <a:r>
              <a:rPr lang="en-US" altLang="ja-JP" dirty="0">
                <a:solidFill>
                  <a:srgbClr val="000000"/>
                </a:solidFill>
                <a:latin typeface="+mn-lt"/>
                <a:cs typeface="Times New Roman" pitchFamily="18" charset="0"/>
              </a:rPr>
              <a:t>0</a:t>
            </a:r>
            <a:r>
              <a:rPr lang="ja-JP" altLang="en-US" dirty="0">
                <a:solidFill>
                  <a:srgbClr val="000000"/>
                </a:solidFill>
                <a:latin typeface="ＭＳ Ｐゴシック" charset="-128"/>
                <a:cs typeface="Times New Roman" pitchFamily="18" charset="0"/>
              </a:rPr>
              <a:t>のとき</a:t>
            </a:r>
            <a:r>
              <a:rPr lang="en-US" altLang="ja-JP" i="1" dirty="0">
                <a:solidFill>
                  <a:srgbClr val="000000"/>
                </a:solidFill>
                <a:latin typeface="Bookman Old Style" pitchFamily="18" charset="0"/>
                <a:cs typeface="Times New Roman" pitchFamily="18" charset="0"/>
              </a:rPr>
              <a:t>v </a:t>
            </a:r>
            <a:r>
              <a:rPr lang="en-US" altLang="ja-JP" dirty="0">
                <a:solidFill>
                  <a:srgbClr val="000000"/>
                </a:solidFill>
                <a:latin typeface="Symbol" panose="05050102010706020507" pitchFamily="18" charset="2"/>
                <a:ea typeface="ＭＳ Ｐゴシック" panose="020B0600070205080204" pitchFamily="50" charset="-128"/>
                <a:cs typeface="Times New Roman" pitchFamily="18" charset="0"/>
              </a:rPr>
              <a:t>= </a:t>
            </a:r>
            <a:r>
              <a:rPr lang="en-US" altLang="ja-JP" i="1" dirty="0">
                <a:solidFill>
                  <a:srgbClr val="000000"/>
                </a:solidFill>
                <a:latin typeface="Bookman Old Style" pitchFamily="18" charset="0"/>
                <a:cs typeface="Times New Roman" pitchFamily="18" charset="0"/>
              </a:rPr>
              <a:t>v</a:t>
            </a:r>
            <a:r>
              <a:rPr lang="en-US" altLang="ja-JP" baseline="-25000" dirty="0">
                <a:solidFill>
                  <a:srgbClr val="000000"/>
                </a:solidFill>
                <a:latin typeface="+mn-lt"/>
                <a:cs typeface="Times New Roman" pitchFamily="18" charset="0"/>
              </a:rPr>
              <a:t>0</a:t>
            </a:r>
            <a:r>
              <a:rPr lang="en-US" altLang="ja-JP" dirty="0">
                <a:solidFill>
                  <a:srgbClr val="000000"/>
                </a:solidFill>
                <a:latin typeface="ＭＳ Ｐゴシック" charset="-128"/>
                <a:cs typeface="Times New Roman" pitchFamily="18" charset="0"/>
              </a:rPr>
              <a:t> </a:t>
            </a:r>
            <a:r>
              <a:rPr lang="ja-JP" altLang="en-US" dirty="0">
                <a:solidFill>
                  <a:srgbClr val="000000"/>
                </a:solidFill>
                <a:latin typeface="ＭＳ Ｐゴシック" charset="-128"/>
                <a:cs typeface="Times New Roman" pitchFamily="18" charset="0"/>
              </a:rPr>
              <a:t>とする。</a:t>
            </a:r>
          </a:p>
        </p:txBody>
      </p:sp>
      <p:sp>
        <p:nvSpPr>
          <p:cNvPr id="103" name="Rectangle 73"/>
          <p:cNvSpPr>
            <a:spLocks noChangeArrowheads="1"/>
          </p:cNvSpPr>
          <p:nvPr/>
        </p:nvSpPr>
        <p:spPr bwMode="auto">
          <a:xfrm>
            <a:off x="0" y="123266"/>
            <a:ext cx="88392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33CC"/>
                </a:solidFill>
                <a:latin typeface="ＭＳ Ｐゴシック" charset="-128"/>
                <a:cs typeface="Times New Roman" pitchFamily="18" charset="0"/>
              </a:rPr>
              <a:t>例</a:t>
            </a:r>
            <a:r>
              <a:rPr lang="en-US" altLang="ja-JP" dirty="0">
                <a:solidFill>
                  <a:srgbClr val="0033CC"/>
                </a:solidFill>
                <a:latin typeface="+mn-lt"/>
                <a:cs typeface="Times New Roman" pitchFamily="18" charset="0"/>
              </a:rPr>
              <a:t>2</a:t>
            </a:r>
            <a:endParaRPr lang="ja-JP" altLang="en-US" dirty="0">
              <a:solidFill>
                <a:srgbClr val="0033CC"/>
              </a:solidFill>
              <a:latin typeface="+mn-lt"/>
              <a:cs typeface="Times New Roman" pitchFamily="18" charset="0"/>
            </a:endParaRPr>
          </a:p>
        </p:txBody>
      </p:sp>
      <p:sp>
        <p:nvSpPr>
          <p:cNvPr id="104" name="Rectangle 73"/>
          <p:cNvSpPr>
            <a:spLocks noChangeArrowheads="1"/>
          </p:cNvSpPr>
          <p:nvPr/>
        </p:nvSpPr>
        <p:spPr bwMode="auto">
          <a:xfrm>
            <a:off x="5989320" y="150159"/>
            <a:ext cx="310896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①</a:t>
            </a:r>
            <a:r>
              <a:rPr lang="en-US" altLang="ja-JP" dirty="0">
                <a:solidFill>
                  <a:srgbClr val="000000"/>
                </a:solidFill>
                <a:latin typeface="ＭＳ Ｐゴシック" charset="-128"/>
                <a:cs typeface="Times New Roman" pitchFamily="18" charset="0"/>
              </a:rPr>
              <a:t>(</a:t>
            </a:r>
            <a:r>
              <a:rPr lang="en-US" altLang="ja-JP" i="1" dirty="0">
                <a:solidFill>
                  <a:srgbClr val="000000"/>
                </a:solidFill>
                <a:latin typeface="Bookman Old Style" pitchFamily="18" charset="0"/>
                <a:cs typeface="Times New Roman" pitchFamily="18" charset="0"/>
              </a:rPr>
              <a:t>a</a:t>
            </a:r>
            <a:r>
              <a:rPr lang="ja-JP" altLang="en-US" dirty="0">
                <a:solidFill>
                  <a:srgbClr val="000000"/>
                </a:solidFill>
                <a:latin typeface="ＭＳ Ｐゴシック" charset="-128"/>
                <a:cs typeface="Times New Roman" pitchFamily="18" charset="0"/>
              </a:rPr>
              <a:t>は定数</a:t>
            </a:r>
            <a:r>
              <a:rPr lang="en-US" altLang="ja-JP" dirty="0">
                <a:solidFill>
                  <a:srgbClr val="000000"/>
                </a:solidFill>
                <a:latin typeface="ＭＳ Ｐゴシック" charset="-128"/>
                <a:cs typeface="Times New Roman" pitchFamily="18" charset="0"/>
              </a:rPr>
              <a:t>)</a:t>
            </a:r>
            <a:r>
              <a:rPr lang="ja-JP" altLang="en-US" dirty="0">
                <a:solidFill>
                  <a:srgbClr val="000000"/>
                </a:solidFill>
                <a:latin typeface="ＭＳ Ｐゴシック" charset="-128"/>
                <a:cs typeface="Times New Roman" pitchFamily="18" charset="0"/>
              </a:rPr>
              <a:t>を解け。</a:t>
            </a:r>
          </a:p>
        </p:txBody>
      </p:sp>
      <p:sp>
        <p:nvSpPr>
          <p:cNvPr id="105" name="Rectangle 73"/>
          <p:cNvSpPr>
            <a:spLocks noChangeArrowheads="1"/>
          </p:cNvSpPr>
          <p:nvPr/>
        </p:nvSpPr>
        <p:spPr bwMode="auto">
          <a:xfrm>
            <a:off x="0" y="788880"/>
            <a:ext cx="102108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33CC"/>
                </a:solidFill>
                <a:latin typeface="ＭＳ Ｐゴシック" charset="-128"/>
                <a:cs typeface="Times New Roman" pitchFamily="18" charset="0"/>
              </a:rPr>
              <a:t>解答</a:t>
            </a:r>
          </a:p>
        </p:txBody>
      </p:sp>
      <p:sp>
        <p:nvSpPr>
          <p:cNvPr id="116" name="正方形/長方形 115"/>
          <p:cNvSpPr/>
          <p:nvPr/>
        </p:nvSpPr>
        <p:spPr>
          <a:xfrm>
            <a:off x="944881" y="821052"/>
            <a:ext cx="3154679" cy="523220"/>
          </a:xfrm>
          <a:prstGeom prst="rect">
            <a:avLst/>
          </a:prstGeom>
        </p:spPr>
        <p:txBody>
          <a:bodyPr wrap="square">
            <a:spAutoFit/>
          </a:bodyPr>
          <a:lstStyle/>
          <a:p>
            <a:r>
              <a:rPr lang="ja-JP" altLang="en-US" dirty="0">
                <a:solidFill>
                  <a:srgbClr val="996633"/>
                </a:solidFill>
              </a:rPr>
              <a:t>うまくいかない方法</a:t>
            </a:r>
          </a:p>
        </p:txBody>
      </p:sp>
      <p:graphicFrame>
        <p:nvGraphicFramePr>
          <p:cNvPr id="121" name="Object 154"/>
          <p:cNvGraphicFramePr>
            <a:graphicFrameLocks noChangeAspect="1"/>
          </p:cNvGraphicFramePr>
          <p:nvPr>
            <p:extLst>
              <p:ext uri="{D42A27DB-BD31-4B8C-83A1-F6EECF244321}">
                <p14:modId xmlns:p14="http://schemas.microsoft.com/office/powerpoint/2010/main" val="4240990659"/>
              </p:ext>
            </p:extLst>
          </p:nvPr>
        </p:nvGraphicFramePr>
        <p:xfrm>
          <a:off x="6269038" y="998538"/>
          <a:ext cx="584200" cy="314325"/>
        </p:xfrm>
        <a:graphic>
          <a:graphicData uri="http://schemas.openxmlformats.org/presentationml/2006/ole">
            <mc:AlternateContent xmlns:mc="http://schemas.openxmlformats.org/markup-compatibility/2006">
              <mc:Choice xmlns:v="urn:schemas-microsoft-com:vml" Requires="v">
                <p:oleObj spid="_x0000_s308416" name="Equation" r:id="rId7" imgW="253800" imgH="139680" progId="Equation.DSMT4">
                  <p:embed/>
                </p:oleObj>
              </mc:Choice>
              <mc:Fallback>
                <p:oleObj name="Equation" r:id="rId7" imgW="253800" imgH="139680" progId="Equation.DSMT4">
                  <p:embed/>
                  <p:pic>
                    <p:nvPicPr>
                      <p:cNvPr id="121" name="Object 154"/>
                      <p:cNvPicPr>
                        <a:picLocks noChangeAspect="1" noChangeArrowheads="1"/>
                      </p:cNvPicPr>
                      <p:nvPr/>
                    </p:nvPicPr>
                    <p:blipFill>
                      <a:blip r:embed="rId8"/>
                      <a:srcRect/>
                      <a:stretch>
                        <a:fillRect/>
                      </a:stretch>
                    </p:blipFill>
                    <p:spPr bwMode="auto">
                      <a:xfrm>
                        <a:off x="6269038" y="998538"/>
                        <a:ext cx="584200" cy="314325"/>
                      </a:xfrm>
                      <a:prstGeom prst="rect">
                        <a:avLst/>
                      </a:prstGeom>
                      <a:noFill/>
                    </p:spPr>
                  </p:pic>
                </p:oleObj>
              </mc:Fallback>
            </mc:AlternateContent>
          </a:graphicData>
        </a:graphic>
      </p:graphicFrame>
      <p:sp>
        <p:nvSpPr>
          <p:cNvPr id="124" name="正方形/長方形 123"/>
          <p:cNvSpPr/>
          <p:nvPr/>
        </p:nvSpPr>
        <p:spPr>
          <a:xfrm>
            <a:off x="4130041" y="836292"/>
            <a:ext cx="2315147" cy="523220"/>
          </a:xfrm>
          <a:prstGeom prst="rect">
            <a:avLst/>
          </a:prstGeom>
        </p:spPr>
        <p:txBody>
          <a:bodyPr wrap="square">
            <a:spAutoFit/>
          </a:bodyPr>
          <a:lstStyle/>
          <a:p>
            <a:r>
              <a:rPr lang="ja-JP" altLang="en-US" dirty="0">
                <a:solidFill>
                  <a:srgbClr val="996633"/>
                </a:solidFill>
                <a:latin typeface="ＭＳ Ｐゴシック" charset="-128"/>
                <a:cs typeface="Times New Roman" pitchFamily="18" charset="0"/>
              </a:rPr>
              <a:t>①を積分して</a:t>
            </a:r>
            <a:endParaRPr lang="ja-JP" altLang="en-US" dirty="0">
              <a:solidFill>
                <a:srgbClr val="996633"/>
              </a:solidFill>
            </a:endParaRPr>
          </a:p>
        </p:txBody>
      </p:sp>
      <p:sp>
        <p:nvSpPr>
          <p:cNvPr id="125" name="Rectangle 78"/>
          <p:cNvSpPr>
            <a:spLocks noChangeArrowheads="1"/>
          </p:cNvSpPr>
          <p:nvPr/>
        </p:nvSpPr>
        <p:spPr bwMode="auto">
          <a:xfrm>
            <a:off x="6918960" y="792467"/>
            <a:ext cx="1310640" cy="68580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126" name="Object 154"/>
          <p:cNvGraphicFramePr>
            <a:graphicFrameLocks noChangeAspect="1"/>
          </p:cNvGraphicFramePr>
          <p:nvPr>
            <p:extLst>
              <p:ext uri="{D42A27DB-BD31-4B8C-83A1-F6EECF244321}">
                <p14:modId xmlns:p14="http://schemas.microsoft.com/office/powerpoint/2010/main" val="1653232178"/>
              </p:ext>
            </p:extLst>
          </p:nvPr>
        </p:nvGraphicFramePr>
        <p:xfrm>
          <a:off x="7010400" y="823913"/>
          <a:ext cx="1049338" cy="631825"/>
        </p:xfrm>
        <a:graphic>
          <a:graphicData uri="http://schemas.openxmlformats.org/presentationml/2006/ole">
            <mc:AlternateContent xmlns:mc="http://schemas.openxmlformats.org/markup-compatibility/2006">
              <mc:Choice xmlns:v="urn:schemas-microsoft-com:vml" Requires="v">
                <p:oleObj spid="_x0000_s308417" name="Equation" r:id="rId9" imgW="457200" imgH="279360" progId="Equation.DSMT4">
                  <p:embed/>
                </p:oleObj>
              </mc:Choice>
              <mc:Fallback>
                <p:oleObj name="Equation" r:id="rId9" imgW="457200" imgH="279360" progId="Equation.DSMT4">
                  <p:embed/>
                  <p:pic>
                    <p:nvPicPr>
                      <p:cNvPr id="126" name="Object 154"/>
                      <p:cNvPicPr>
                        <a:picLocks noChangeAspect="1" noChangeArrowheads="1"/>
                      </p:cNvPicPr>
                      <p:nvPr/>
                    </p:nvPicPr>
                    <p:blipFill>
                      <a:blip r:embed="rId10"/>
                      <a:srcRect/>
                      <a:stretch>
                        <a:fillRect/>
                      </a:stretch>
                    </p:blipFill>
                    <p:spPr bwMode="auto">
                      <a:xfrm>
                        <a:off x="7010400" y="823913"/>
                        <a:ext cx="1049338" cy="631825"/>
                      </a:xfrm>
                      <a:prstGeom prst="rect">
                        <a:avLst/>
                      </a:prstGeom>
                      <a:noFill/>
                    </p:spPr>
                  </p:pic>
                </p:oleObj>
              </mc:Fallback>
            </mc:AlternateContent>
          </a:graphicData>
        </a:graphic>
      </p:graphicFrame>
      <p:sp>
        <p:nvSpPr>
          <p:cNvPr id="127" name="正方形/長方形 126"/>
          <p:cNvSpPr/>
          <p:nvPr/>
        </p:nvSpPr>
        <p:spPr>
          <a:xfrm>
            <a:off x="0" y="1430652"/>
            <a:ext cx="2423160" cy="523220"/>
          </a:xfrm>
          <a:prstGeom prst="rect">
            <a:avLst/>
          </a:prstGeom>
        </p:spPr>
        <p:txBody>
          <a:bodyPr wrap="square">
            <a:spAutoFit/>
          </a:bodyPr>
          <a:lstStyle/>
          <a:p>
            <a:r>
              <a:rPr lang="ja-JP" altLang="en-US" dirty="0">
                <a:solidFill>
                  <a:srgbClr val="FF33CC"/>
                </a:solidFill>
              </a:rPr>
              <a:t>うまくいく方法</a:t>
            </a:r>
          </a:p>
        </p:txBody>
      </p:sp>
      <p:graphicFrame>
        <p:nvGraphicFramePr>
          <p:cNvPr id="128" name="Object 154"/>
          <p:cNvGraphicFramePr>
            <a:graphicFrameLocks noChangeAspect="1"/>
          </p:cNvGraphicFramePr>
          <p:nvPr>
            <p:extLst>
              <p:ext uri="{D42A27DB-BD31-4B8C-83A1-F6EECF244321}">
                <p14:modId xmlns:p14="http://schemas.microsoft.com/office/powerpoint/2010/main" val="1834486571"/>
              </p:ext>
            </p:extLst>
          </p:nvPr>
        </p:nvGraphicFramePr>
        <p:xfrm>
          <a:off x="4217295" y="1935940"/>
          <a:ext cx="2006600" cy="889000"/>
        </p:xfrm>
        <a:graphic>
          <a:graphicData uri="http://schemas.openxmlformats.org/presentationml/2006/ole">
            <mc:AlternateContent xmlns:mc="http://schemas.openxmlformats.org/markup-compatibility/2006">
              <mc:Choice xmlns:v="urn:schemas-microsoft-com:vml" Requires="v">
                <p:oleObj spid="_x0000_s308418" name="Equation" r:id="rId11" imgW="876240" imgH="393480" progId="Equation.DSMT4">
                  <p:embed/>
                </p:oleObj>
              </mc:Choice>
              <mc:Fallback>
                <p:oleObj name="Equation" r:id="rId11" imgW="876240" imgH="393480" progId="Equation.DSMT4">
                  <p:embed/>
                  <p:pic>
                    <p:nvPicPr>
                      <p:cNvPr id="128" name="Object 154"/>
                      <p:cNvPicPr>
                        <a:picLocks noChangeAspect="1" noChangeArrowheads="1"/>
                      </p:cNvPicPr>
                      <p:nvPr/>
                    </p:nvPicPr>
                    <p:blipFill>
                      <a:blip r:embed="rId12"/>
                      <a:srcRect/>
                      <a:stretch>
                        <a:fillRect/>
                      </a:stretch>
                    </p:blipFill>
                    <p:spPr bwMode="auto">
                      <a:xfrm>
                        <a:off x="4217295" y="1935940"/>
                        <a:ext cx="2006600" cy="889000"/>
                      </a:xfrm>
                      <a:prstGeom prst="rect">
                        <a:avLst/>
                      </a:prstGeom>
                      <a:noFill/>
                    </p:spPr>
                  </p:pic>
                </p:oleObj>
              </mc:Fallback>
            </mc:AlternateContent>
          </a:graphicData>
        </a:graphic>
      </p:graphicFrame>
      <p:graphicFrame>
        <p:nvGraphicFramePr>
          <p:cNvPr id="137" name="Object 154"/>
          <p:cNvGraphicFramePr>
            <a:graphicFrameLocks noChangeAspect="1"/>
          </p:cNvGraphicFramePr>
          <p:nvPr>
            <p:extLst>
              <p:ext uri="{D42A27DB-BD31-4B8C-83A1-F6EECF244321}">
                <p14:modId xmlns:p14="http://schemas.microsoft.com/office/powerpoint/2010/main" val="33518497"/>
              </p:ext>
            </p:extLst>
          </p:nvPr>
        </p:nvGraphicFramePr>
        <p:xfrm>
          <a:off x="2795475" y="3753744"/>
          <a:ext cx="1252538" cy="457200"/>
        </p:xfrm>
        <a:graphic>
          <a:graphicData uri="http://schemas.openxmlformats.org/presentationml/2006/ole">
            <mc:AlternateContent xmlns:mc="http://schemas.openxmlformats.org/markup-compatibility/2006">
              <mc:Choice xmlns:v="urn:schemas-microsoft-com:vml" Requires="v">
                <p:oleObj spid="_x0000_s308419" name="Equation" r:id="rId13" imgW="545760" imgH="203040" progId="Equation.DSMT4">
                  <p:embed/>
                </p:oleObj>
              </mc:Choice>
              <mc:Fallback>
                <p:oleObj name="Equation" r:id="rId13" imgW="545760" imgH="203040" progId="Equation.DSMT4">
                  <p:embed/>
                  <p:pic>
                    <p:nvPicPr>
                      <p:cNvPr id="137" name="Object 154"/>
                      <p:cNvPicPr>
                        <a:picLocks noChangeAspect="1" noChangeArrowheads="1"/>
                      </p:cNvPicPr>
                      <p:nvPr/>
                    </p:nvPicPr>
                    <p:blipFill>
                      <a:blip r:embed="rId14"/>
                      <a:srcRect/>
                      <a:stretch>
                        <a:fillRect/>
                      </a:stretch>
                    </p:blipFill>
                    <p:spPr bwMode="auto">
                      <a:xfrm>
                        <a:off x="2795475" y="3753744"/>
                        <a:ext cx="1252538" cy="457200"/>
                      </a:xfrm>
                      <a:prstGeom prst="rect">
                        <a:avLst/>
                      </a:prstGeom>
                      <a:noFill/>
                    </p:spPr>
                  </p:pic>
                </p:oleObj>
              </mc:Fallback>
            </mc:AlternateContent>
          </a:graphicData>
        </a:graphic>
      </p:graphicFrame>
      <p:graphicFrame>
        <p:nvGraphicFramePr>
          <p:cNvPr id="138" name="Object 154"/>
          <p:cNvGraphicFramePr>
            <a:graphicFrameLocks noChangeAspect="1"/>
          </p:cNvGraphicFramePr>
          <p:nvPr>
            <p:extLst>
              <p:ext uri="{D42A27DB-BD31-4B8C-83A1-F6EECF244321}">
                <p14:modId xmlns:p14="http://schemas.microsoft.com/office/powerpoint/2010/main" val="986184131"/>
              </p:ext>
            </p:extLst>
          </p:nvPr>
        </p:nvGraphicFramePr>
        <p:xfrm>
          <a:off x="4450398" y="4456943"/>
          <a:ext cx="292100" cy="257175"/>
        </p:xfrm>
        <a:graphic>
          <a:graphicData uri="http://schemas.openxmlformats.org/presentationml/2006/ole">
            <mc:AlternateContent xmlns:mc="http://schemas.openxmlformats.org/markup-compatibility/2006">
              <mc:Choice xmlns:v="urn:schemas-microsoft-com:vml" Requires="v">
                <p:oleObj spid="_x0000_s308420" name="Equation" r:id="rId15" imgW="126720" imgH="114120" progId="Equation.DSMT4">
                  <p:embed/>
                </p:oleObj>
              </mc:Choice>
              <mc:Fallback>
                <p:oleObj name="Equation" r:id="rId15" imgW="126720" imgH="114120" progId="Equation.DSMT4">
                  <p:embed/>
                  <p:pic>
                    <p:nvPicPr>
                      <p:cNvPr id="138" name="Object 154"/>
                      <p:cNvPicPr>
                        <a:picLocks noChangeAspect="1" noChangeArrowheads="1"/>
                      </p:cNvPicPr>
                      <p:nvPr/>
                    </p:nvPicPr>
                    <p:blipFill>
                      <a:blip r:embed="rId16"/>
                      <a:srcRect/>
                      <a:stretch>
                        <a:fillRect/>
                      </a:stretch>
                    </p:blipFill>
                    <p:spPr bwMode="auto">
                      <a:xfrm>
                        <a:off x="4450398" y="4456943"/>
                        <a:ext cx="292100" cy="257175"/>
                      </a:xfrm>
                      <a:prstGeom prst="rect">
                        <a:avLst/>
                      </a:prstGeom>
                      <a:noFill/>
                    </p:spPr>
                  </p:pic>
                </p:oleObj>
              </mc:Fallback>
            </mc:AlternateContent>
          </a:graphicData>
        </a:graphic>
      </p:graphicFrame>
      <p:graphicFrame>
        <p:nvGraphicFramePr>
          <p:cNvPr id="139" name="Object 154"/>
          <p:cNvGraphicFramePr>
            <a:graphicFrameLocks noChangeAspect="1"/>
          </p:cNvGraphicFramePr>
          <p:nvPr>
            <p:extLst>
              <p:ext uri="{D42A27DB-BD31-4B8C-83A1-F6EECF244321}">
                <p14:modId xmlns:p14="http://schemas.microsoft.com/office/powerpoint/2010/main" val="1587939740"/>
              </p:ext>
            </p:extLst>
          </p:nvPr>
        </p:nvGraphicFramePr>
        <p:xfrm>
          <a:off x="4935855" y="4294383"/>
          <a:ext cx="1108075" cy="457200"/>
        </p:xfrm>
        <a:graphic>
          <a:graphicData uri="http://schemas.openxmlformats.org/presentationml/2006/ole">
            <mc:AlternateContent xmlns:mc="http://schemas.openxmlformats.org/markup-compatibility/2006">
              <mc:Choice xmlns:v="urn:schemas-microsoft-com:vml" Requires="v">
                <p:oleObj spid="_x0000_s308421" name="Equation" r:id="rId17" imgW="482400" imgH="203040" progId="Equation.DSMT4">
                  <p:embed/>
                </p:oleObj>
              </mc:Choice>
              <mc:Fallback>
                <p:oleObj name="Equation" r:id="rId17" imgW="482400" imgH="203040" progId="Equation.DSMT4">
                  <p:embed/>
                  <p:pic>
                    <p:nvPicPr>
                      <p:cNvPr id="139" name="Object 154"/>
                      <p:cNvPicPr>
                        <a:picLocks noChangeAspect="1" noChangeArrowheads="1"/>
                      </p:cNvPicPr>
                      <p:nvPr/>
                    </p:nvPicPr>
                    <p:blipFill>
                      <a:blip r:embed="rId18"/>
                      <a:srcRect/>
                      <a:stretch>
                        <a:fillRect/>
                      </a:stretch>
                    </p:blipFill>
                    <p:spPr bwMode="auto">
                      <a:xfrm>
                        <a:off x="4935855" y="4294383"/>
                        <a:ext cx="1108075" cy="457200"/>
                      </a:xfrm>
                      <a:prstGeom prst="rect">
                        <a:avLst/>
                      </a:prstGeom>
                      <a:noFill/>
                    </p:spPr>
                  </p:pic>
                </p:oleObj>
              </mc:Fallback>
            </mc:AlternateContent>
          </a:graphicData>
        </a:graphic>
      </p:graphicFrame>
      <p:graphicFrame>
        <p:nvGraphicFramePr>
          <p:cNvPr id="140" name="Object 154"/>
          <p:cNvGraphicFramePr>
            <a:graphicFrameLocks noChangeAspect="1"/>
          </p:cNvGraphicFramePr>
          <p:nvPr>
            <p:extLst>
              <p:ext uri="{D42A27DB-BD31-4B8C-83A1-F6EECF244321}">
                <p14:modId xmlns:p14="http://schemas.microsoft.com/office/powerpoint/2010/main" val="2488537896"/>
              </p:ext>
            </p:extLst>
          </p:nvPr>
        </p:nvGraphicFramePr>
        <p:xfrm>
          <a:off x="1316038" y="4866691"/>
          <a:ext cx="844550" cy="457200"/>
        </p:xfrm>
        <a:graphic>
          <a:graphicData uri="http://schemas.openxmlformats.org/presentationml/2006/ole">
            <mc:AlternateContent xmlns:mc="http://schemas.openxmlformats.org/markup-compatibility/2006">
              <mc:Choice xmlns:v="urn:schemas-microsoft-com:vml" Requires="v">
                <p:oleObj spid="_x0000_s308422" name="Equation" r:id="rId19" imgW="368280" imgH="203040" progId="Equation.DSMT4">
                  <p:embed/>
                </p:oleObj>
              </mc:Choice>
              <mc:Fallback>
                <p:oleObj name="Equation" r:id="rId19" imgW="368280" imgH="203040" progId="Equation.DSMT4">
                  <p:embed/>
                  <p:pic>
                    <p:nvPicPr>
                      <p:cNvPr id="140" name="Object 154"/>
                      <p:cNvPicPr>
                        <a:picLocks noChangeAspect="1" noChangeArrowheads="1"/>
                      </p:cNvPicPr>
                      <p:nvPr/>
                    </p:nvPicPr>
                    <p:blipFill>
                      <a:blip r:embed="rId20"/>
                      <a:srcRect/>
                      <a:stretch>
                        <a:fillRect/>
                      </a:stretch>
                    </p:blipFill>
                    <p:spPr bwMode="auto">
                      <a:xfrm>
                        <a:off x="1316038" y="4866691"/>
                        <a:ext cx="844550" cy="457200"/>
                      </a:xfrm>
                      <a:prstGeom prst="rect">
                        <a:avLst/>
                      </a:prstGeom>
                      <a:noFill/>
                    </p:spPr>
                  </p:pic>
                </p:oleObj>
              </mc:Fallback>
            </mc:AlternateContent>
          </a:graphicData>
        </a:graphic>
      </p:graphicFrame>
      <p:sp>
        <p:nvSpPr>
          <p:cNvPr id="141" name="Rectangle 73"/>
          <p:cNvSpPr>
            <a:spLocks noChangeArrowheads="1"/>
          </p:cNvSpPr>
          <p:nvPr/>
        </p:nvSpPr>
        <p:spPr bwMode="auto">
          <a:xfrm>
            <a:off x="5474746" y="3672113"/>
            <a:ext cx="3173505"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a:t>
            </a:r>
            <a:r>
              <a:rPr lang="en-US" altLang="ja-JP" i="1" dirty="0">
                <a:solidFill>
                  <a:srgbClr val="000000"/>
                </a:solidFill>
                <a:latin typeface="Bookman Old Style" panose="02050604050505020204" pitchFamily="18" charset="0"/>
                <a:ea typeface="ＭＳ Ｐゴシック" panose="020B0600070205080204" pitchFamily="50" charset="-128"/>
                <a:cs typeface="Times New Roman" pitchFamily="18" charset="0"/>
              </a:rPr>
              <a:t>C</a:t>
            </a:r>
            <a:r>
              <a:rPr lang="ja-JP" altLang="en-US" dirty="0">
                <a:solidFill>
                  <a:srgbClr val="000000"/>
                </a:solidFill>
                <a:latin typeface="ＭＳ Ｐゴシック" charset="-128"/>
                <a:cs typeface="Times New Roman" pitchFamily="18" charset="0"/>
              </a:rPr>
              <a:t>は積分定数）</a:t>
            </a:r>
          </a:p>
        </p:txBody>
      </p:sp>
      <p:sp>
        <p:nvSpPr>
          <p:cNvPr id="142" name="Rectangle 73"/>
          <p:cNvSpPr>
            <a:spLocks noChangeArrowheads="1"/>
          </p:cNvSpPr>
          <p:nvPr/>
        </p:nvSpPr>
        <p:spPr bwMode="auto">
          <a:xfrm>
            <a:off x="7639094" y="4231268"/>
            <a:ext cx="1234719"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とおく</a:t>
            </a:r>
          </a:p>
        </p:txBody>
      </p:sp>
      <p:graphicFrame>
        <p:nvGraphicFramePr>
          <p:cNvPr id="143" name="Object 154"/>
          <p:cNvGraphicFramePr>
            <a:graphicFrameLocks noChangeAspect="1"/>
          </p:cNvGraphicFramePr>
          <p:nvPr>
            <p:extLst>
              <p:ext uri="{D42A27DB-BD31-4B8C-83A1-F6EECF244321}">
                <p14:modId xmlns:p14="http://schemas.microsoft.com/office/powerpoint/2010/main" val="1734666933"/>
              </p:ext>
            </p:extLst>
          </p:nvPr>
        </p:nvGraphicFramePr>
        <p:xfrm>
          <a:off x="6276995" y="4266519"/>
          <a:ext cx="1398587" cy="457200"/>
        </p:xfrm>
        <a:graphic>
          <a:graphicData uri="http://schemas.openxmlformats.org/presentationml/2006/ole">
            <mc:AlternateContent xmlns:mc="http://schemas.openxmlformats.org/markup-compatibility/2006">
              <mc:Choice xmlns:v="urn:schemas-microsoft-com:vml" Requires="v">
                <p:oleObj spid="_x0000_s308423" name="Equation" r:id="rId21" imgW="609480" imgH="203040" progId="Equation.DSMT4">
                  <p:embed/>
                </p:oleObj>
              </mc:Choice>
              <mc:Fallback>
                <p:oleObj name="Equation" r:id="rId21" imgW="609480" imgH="203040" progId="Equation.DSMT4">
                  <p:embed/>
                  <p:pic>
                    <p:nvPicPr>
                      <p:cNvPr id="143" name="Object 154"/>
                      <p:cNvPicPr>
                        <a:picLocks noChangeAspect="1" noChangeArrowheads="1"/>
                      </p:cNvPicPr>
                      <p:nvPr/>
                    </p:nvPicPr>
                    <p:blipFill>
                      <a:blip r:embed="rId22"/>
                      <a:srcRect/>
                      <a:stretch>
                        <a:fillRect/>
                      </a:stretch>
                    </p:blipFill>
                    <p:spPr bwMode="auto">
                      <a:xfrm>
                        <a:off x="6276995" y="4266519"/>
                        <a:ext cx="1398587" cy="457200"/>
                      </a:xfrm>
                      <a:prstGeom prst="rect">
                        <a:avLst/>
                      </a:prstGeom>
                      <a:noFill/>
                    </p:spPr>
                  </p:pic>
                </p:oleObj>
              </mc:Fallback>
            </mc:AlternateContent>
          </a:graphicData>
        </a:graphic>
      </p:graphicFrame>
      <p:sp>
        <p:nvSpPr>
          <p:cNvPr id="144" name="Rectangle 73"/>
          <p:cNvSpPr>
            <a:spLocks noChangeArrowheads="1"/>
          </p:cNvSpPr>
          <p:nvPr/>
        </p:nvSpPr>
        <p:spPr bwMode="auto">
          <a:xfrm>
            <a:off x="3079115" y="4907505"/>
            <a:ext cx="6064884" cy="41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sz="2400" i="1" dirty="0">
                <a:solidFill>
                  <a:srgbClr val="000000"/>
                </a:solidFill>
                <a:latin typeface="Bookman Old Style" panose="02050604050505020204" pitchFamily="18" charset="0"/>
                <a:ea typeface="ＭＳ Ｐゴシック" panose="020B0600070205080204" pitchFamily="50" charset="-128"/>
                <a:cs typeface="Times New Roman" pitchFamily="18" charset="0"/>
              </a:rPr>
              <a:t>C'</a:t>
            </a:r>
            <a:r>
              <a:rPr lang="en-US" altLang="ja-JP" sz="2400" dirty="0">
                <a:solidFill>
                  <a:srgbClr val="000000"/>
                </a:solidFill>
                <a:latin typeface="Symbol" panose="05050102010706020507" pitchFamily="18" charset="2"/>
                <a:ea typeface="ＭＳ Ｐゴシック" panose="020B0600070205080204" pitchFamily="50" charset="-128"/>
                <a:cs typeface="Times New Roman" pitchFamily="18" charset="0"/>
              </a:rPr>
              <a:t>=</a:t>
            </a:r>
            <a:r>
              <a:rPr lang="en-US" altLang="ja-JP" sz="2400" dirty="0">
                <a:solidFill>
                  <a:srgbClr val="000000"/>
                </a:solidFill>
                <a:latin typeface="+mn-lt"/>
                <a:cs typeface="Times New Roman" pitchFamily="18" charset="0"/>
              </a:rPr>
              <a:t>0</a:t>
            </a:r>
            <a:r>
              <a:rPr lang="ja-JP" altLang="en-US" sz="2400" dirty="0">
                <a:solidFill>
                  <a:srgbClr val="000000"/>
                </a:solidFill>
                <a:latin typeface="+mn-lt"/>
                <a:cs typeface="Times New Roman" pitchFamily="18" charset="0"/>
              </a:rPr>
              <a:t>の場合も解なので</a:t>
            </a:r>
            <a:r>
              <a:rPr lang="en-US" altLang="ja-JP" sz="2400" i="1" dirty="0">
                <a:solidFill>
                  <a:srgbClr val="000000"/>
                </a:solidFill>
                <a:latin typeface="Bookman Old Style" panose="02050604050505020204" pitchFamily="18" charset="0"/>
                <a:ea typeface="ＭＳ Ｐゴシック" panose="020B0600070205080204" pitchFamily="50" charset="-128"/>
                <a:cs typeface="Times New Roman" pitchFamily="18" charset="0"/>
              </a:rPr>
              <a:t>C'</a:t>
            </a:r>
            <a:r>
              <a:rPr lang="ja-JP" altLang="en-US" sz="2400" dirty="0">
                <a:solidFill>
                  <a:srgbClr val="000000"/>
                </a:solidFill>
                <a:latin typeface="ＭＳ Ｐゴシック" charset="-128"/>
                <a:cs typeface="Times New Roman" pitchFamily="18" charset="0"/>
              </a:rPr>
              <a:t>は任意の実数が可</a:t>
            </a:r>
          </a:p>
        </p:txBody>
      </p:sp>
      <p:sp>
        <p:nvSpPr>
          <p:cNvPr id="145" name="Rectangle 73"/>
          <p:cNvSpPr>
            <a:spLocks noChangeArrowheads="1"/>
          </p:cNvSpPr>
          <p:nvPr/>
        </p:nvSpPr>
        <p:spPr bwMode="auto">
          <a:xfrm>
            <a:off x="0" y="5661413"/>
            <a:ext cx="530352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これに</a:t>
            </a:r>
            <a:r>
              <a:rPr lang="en-US" altLang="ja-JP" i="1" dirty="0">
                <a:solidFill>
                  <a:srgbClr val="000000"/>
                </a:solidFill>
                <a:latin typeface="Bookman Old Style" pitchFamily="18" charset="0"/>
                <a:cs typeface="Times New Roman" pitchFamily="18" charset="0"/>
              </a:rPr>
              <a:t>t</a:t>
            </a:r>
            <a:r>
              <a:rPr lang="ja-JP" altLang="en-US" dirty="0">
                <a:solidFill>
                  <a:srgbClr val="000000"/>
                </a:solidFill>
                <a:latin typeface="ＭＳ Ｐゴシック" charset="-128"/>
                <a:cs typeface="Times New Roman" pitchFamily="18" charset="0"/>
              </a:rPr>
              <a:t> </a:t>
            </a:r>
            <a:r>
              <a:rPr lang="en-US" altLang="ja-JP" dirty="0">
                <a:solidFill>
                  <a:srgbClr val="000000"/>
                </a:solidFill>
                <a:latin typeface="Symbol" panose="05050102010706020507" pitchFamily="18" charset="2"/>
                <a:ea typeface="ＭＳ Ｐゴシック" panose="020B0600070205080204" pitchFamily="50" charset="-128"/>
                <a:cs typeface="Times New Roman" pitchFamily="18" charset="0"/>
              </a:rPr>
              <a:t>= </a:t>
            </a:r>
            <a:r>
              <a:rPr lang="en-US" altLang="ja-JP" dirty="0">
                <a:solidFill>
                  <a:srgbClr val="000000"/>
                </a:solidFill>
                <a:latin typeface="+mn-lt"/>
                <a:cs typeface="Times New Roman" pitchFamily="18" charset="0"/>
              </a:rPr>
              <a:t>0</a:t>
            </a:r>
            <a:r>
              <a:rPr lang="ja-JP" altLang="en-US" dirty="0">
                <a:solidFill>
                  <a:srgbClr val="000000"/>
                </a:solidFill>
                <a:latin typeface="ＭＳ Ｐゴシック" charset="-128"/>
                <a:cs typeface="Times New Roman" pitchFamily="18" charset="0"/>
              </a:rPr>
              <a:t>のとき</a:t>
            </a:r>
            <a:r>
              <a:rPr lang="en-US" altLang="ja-JP" i="1" dirty="0">
                <a:solidFill>
                  <a:srgbClr val="000000"/>
                </a:solidFill>
                <a:latin typeface="Bookman Old Style" pitchFamily="18" charset="0"/>
                <a:cs typeface="Times New Roman" pitchFamily="18" charset="0"/>
              </a:rPr>
              <a:t>v </a:t>
            </a:r>
            <a:r>
              <a:rPr lang="en-US" altLang="ja-JP" dirty="0">
                <a:solidFill>
                  <a:srgbClr val="000000"/>
                </a:solidFill>
                <a:latin typeface="Symbol" panose="05050102010706020507" pitchFamily="18" charset="2"/>
                <a:ea typeface="ＭＳ Ｐゴシック" panose="020B0600070205080204" pitchFamily="50" charset="-128"/>
                <a:cs typeface="Times New Roman" pitchFamily="18" charset="0"/>
              </a:rPr>
              <a:t>= </a:t>
            </a:r>
            <a:r>
              <a:rPr lang="en-US" altLang="ja-JP" i="1" dirty="0">
                <a:solidFill>
                  <a:srgbClr val="000000"/>
                </a:solidFill>
                <a:latin typeface="Bookman Old Style" pitchFamily="18" charset="0"/>
                <a:cs typeface="Times New Roman" pitchFamily="18" charset="0"/>
              </a:rPr>
              <a:t>v</a:t>
            </a:r>
            <a:r>
              <a:rPr lang="en-US" altLang="ja-JP" baseline="-25000" dirty="0">
                <a:solidFill>
                  <a:srgbClr val="000000"/>
                </a:solidFill>
                <a:latin typeface="+mn-lt"/>
                <a:cs typeface="Times New Roman" pitchFamily="18" charset="0"/>
              </a:rPr>
              <a:t>0</a:t>
            </a:r>
            <a:r>
              <a:rPr lang="en-US" altLang="ja-JP" dirty="0">
                <a:solidFill>
                  <a:srgbClr val="000000"/>
                </a:solidFill>
                <a:latin typeface="ＭＳ Ｐゴシック" charset="-128"/>
                <a:cs typeface="Times New Roman" pitchFamily="18" charset="0"/>
              </a:rPr>
              <a:t> </a:t>
            </a:r>
            <a:r>
              <a:rPr lang="ja-JP" altLang="en-US" dirty="0">
                <a:solidFill>
                  <a:srgbClr val="000000"/>
                </a:solidFill>
                <a:latin typeface="ＭＳ Ｐゴシック" charset="-128"/>
                <a:cs typeface="Times New Roman" pitchFamily="18" charset="0"/>
              </a:rPr>
              <a:t>を代入。</a:t>
            </a:r>
          </a:p>
        </p:txBody>
      </p:sp>
      <p:graphicFrame>
        <p:nvGraphicFramePr>
          <p:cNvPr id="146" name="Object 154"/>
          <p:cNvGraphicFramePr>
            <a:graphicFrameLocks noChangeAspect="1"/>
          </p:cNvGraphicFramePr>
          <p:nvPr>
            <p:extLst>
              <p:ext uri="{D42A27DB-BD31-4B8C-83A1-F6EECF244321}">
                <p14:modId xmlns:p14="http://schemas.microsoft.com/office/powerpoint/2010/main" val="188076948"/>
              </p:ext>
            </p:extLst>
          </p:nvPr>
        </p:nvGraphicFramePr>
        <p:xfrm>
          <a:off x="5032375" y="5716588"/>
          <a:ext cx="1106488" cy="517525"/>
        </p:xfrm>
        <a:graphic>
          <a:graphicData uri="http://schemas.openxmlformats.org/presentationml/2006/ole">
            <mc:AlternateContent xmlns:mc="http://schemas.openxmlformats.org/markup-compatibility/2006">
              <mc:Choice xmlns:v="urn:schemas-microsoft-com:vml" Requires="v">
                <p:oleObj spid="_x0000_s308424" name="Equation" r:id="rId23" imgW="482400" imgH="228600" progId="Equation.DSMT4">
                  <p:embed/>
                </p:oleObj>
              </mc:Choice>
              <mc:Fallback>
                <p:oleObj name="Equation" r:id="rId23" imgW="482400" imgH="228600" progId="Equation.DSMT4">
                  <p:embed/>
                  <p:pic>
                    <p:nvPicPr>
                      <p:cNvPr id="146" name="Object 154"/>
                      <p:cNvPicPr>
                        <a:picLocks noChangeAspect="1" noChangeArrowheads="1"/>
                      </p:cNvPicPr>
                      <p:nvPr/>
                    </p:nvPicPr>
                    <p:blipFill>
                      <a:blip r:embed="rId24"/>
                      <a:srcRect/>
                      <a:stretch>
                        <a:fillRect/>
                      </a:stretch>
                    </p:blipFill>
                    <p:spPr bwMode="auto">
                      <a:xfrm>
                        <a:off x="5032375" y="5716588"/>
                        <a:ext cx="1106488" cy="517525"/>
                      </a:xfrm>
                      <a:prstGeom prst="rect">
                        <a:avLst/>
                      </a:prstGeom>
                      <a:noFill/>
                    </p:spPr>
                  </p:pic>
                </p:oleObj>
              </mc:Fallback>
            </mc:AlternateContent>
          </a:graphicData>
        </a:graphic>
      </p:graphicFrame>
      <p:sp>
        <p:nvSpPr>
          <p:cNvPr id="147" name="Rectangle 73"/>
          <p:cNvSpPr>
            <a:spLocks noChangeArrowheads="1"/>
          </p:cNvSpPr>
          <p:nvPr/>
        </p:nvSpPr>
        <p:spPr bwMode="auto">
          <a:xfrm>
            <a:off x="47509" y="6232146"/>
            <a:ext cx="4308475"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これを②に代入。</a:t>
            </a:r>
          </a:p>
        </p:txBody>
      </p:sp>
      <p:sp>
        <p:nvSpPr>
          <p:cNvPr id="148" name="正方形/長方形 147"/>
          <p:cNvSpPr/>
          <p:nvPr/>
        </p:nvSpPr>
        <p:spPr>
          <a:xfrm>
            <a:off x="2390189" y="4817162"/>
            <a:ext cx="543739" cy="523220"/>
          </a:xfrm>
          <a:prstGeom prst="rect">
            <a:avLst/>
          </a:prstGeom>
        </p:spPr>
        <p:txBody>
          <a:bodyPr wrap="none">
            <a:spAutoFit/>
          </a:bodyPr>
          <a:lstStyle/>
          <a:p>
            <a:r>
              <a:rPr lang="ja-JP" altLang="en-US" dirty="0">
                <a:solidFill>
                  <a:srgbClr val="000000"/>
                </a:solidFill>
                <a:latin typeface="ＭＳ Ｐゴシック" charset="-128"/>
                <a:cs typeface="Times New Roman" pitchFamily="18" charset="0"/>
              </a:rPr>
              <a:t>②</a:t>
            </a:r>
            <a:endParaRPr lang="ja-JP" altLang="en-US" dirty="0"/>
          </a:p>
        </p:txBody>
      </p:sp>
      <p:sp>
        <p:nvSpPr>
          <p:cNvPr id="149" name="正方形/長方形 148"/>
          <p:cNvSpPr/>
          <p:nvPr/>
        </p:nvSpPr>
        <p:spPr>
          <a:xfrm>
            <a:off x="0" y="2925253"/>
            <a:ext cx="3352800" cy="523220"/>
          </a:xfrm>
          <a:prstGeom prst="rect">
            <a:avLst/>
          </a:prstGeom>
        </p:spPr>
        <p:txBody>
          <a:bodyPr wrap="square">
            <a:spAutoFit/>
          </a:bodyPr>
          <a:lstStyle/>
          <a:p>
            <a:r>
              <a:rPr lang="ja-JP" altLang="en-US" dirty="0">
                <a:solidFill>
                  <a:srgbClr val="000000"/>
                </a:solidFill>
                <a:latin typeface="ＭＳ Ｐゴシック" charset="-128"/>
                <a:cs typeface="Times New Roman" pitchFamily="18" charset="0"/>
              </a:rPr>
              <a:t>左辺を置換積分して</a:t>
            </a:r>
            <a:endParaRPr lang="ja-JP" altLang="en-US" dirty="0"/>
          </a:p>
        </p:txBody>
      </p:sp>
      <p:graphicFrame>
        <p:nvGraphicFramePr>
          <p:cNvPr id="150" name="Object 154"/>
          <p:cNvGraphicFramePr>
            <a:graphicFrameLocks noChangeAspect="1"/>
          </p:cNvGraphicFramePr>
          <p:nvPr>
            <p:extLst>
              <p:ext uri="{D42A27DB-BD31-4B8C-83A1-F6EECF244321}">
                <p14:modId xmlns:p14="http://schemas.microsoft.com/office/powerpoint/2010/main" val="3947017599"/>
              </p:ext>
            </p:extLst>
          </p:nvPr>
        </p:nvGraphicFramePr>
        <p:xfrm>
          <a:off x="4706938" y="6283325"/>
          <a:ext cx="815975" cy="546100"/>
        </p:xfrm>
        <a:graphic>
          <a:graphicData uri="http://schemas.openxmlformats.org/presentationml/2006/ole">
            <mc:AlternateContent xmlns:mc="http://schemas.openxmlformats.org/markup-compatibility/2006">
              <mc:Choice xmlns:v="urn:schemas-microsoft-com:vml" Requires="v">
                <p:oleObj spid="_x0000_s308425" name="Equation" r:id="rId25" imgW="355320" imgH="241200" progId="Equation.DSMT4">
                  <p:embed/>
                </p:oleObj>
              </mc:Choice>
              <mc:Fallback>
                <p:oleObj name="Equation" r:id="rId25" imgW="355320" imgH="241200" progId="Equation.DSMT4">
                  <p:embed/>
                  <p:pic>
                    <p:nvPicPr>
                      <p:cNvPr id="150" name="Object 154"/>
                      <p:cNvPicPr>
                        <a:picLocks noChangeAspect="1" noChangeArrowheads="1"/>
                      </p:cNvPicPr>
                      <p:nvPr/>
                    </p:nvPicPr>
                    <p:blipFill>
                      <a:blip r:embed="rId26"/>
                      <a:srcRect/>
                      <a:stretch>
                        <a:fillRect/>
                      </a:stretch>
                    </p:blipFill>
                    <p:spPr bwMode="auto">
                      <a:xfrm>
                        <a:off x="4706938" y="6283325"/>
                        <a:ext cx="815975" cy="546100"/>
                      </a:xfrm>
                      <a:prstGeom prst="rect">
                        <a:avLst/>
                      </a:prstGeom>
                      <a:noFill/>
                    </p:spPr>
                  </p:pic>
                </p:oleObj>
              </mc:Fallback>
            </mc:AlternateContent>
          </a:graphicData>
        </a:graphic>
      </p:graphicFrame>
      <p:sp>
        <p:nvSpPr>
          <p:cNvPr id="151" name="Rectangle 73"/>
          <p:cNvSpPr>
            <a:spLocks noChangeArrowheads="1"/>
          </p:cNvSpPr>
          <p:nvPr/>
        </p:nvSpPr>
        <p:spPr bwMode="auto">
          <a:xfrm>
            <a:off x="2821189" y="6232146"/>
            <a:ext cx="102108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ja-JP" altLang="en-US" dirty="0">
                <a:solidFill>
                  <a:srgbClr val="000000"/>
                </a:solidFill>
                <a:latin typeface="ＭＳ Ｐゴシック" charset="-128"/>
                <a:cs typeface="Times New Roman" pitchFamily="18" charset="0"/>
              </a:rPr>
              <a:t>解は</a:t>
            </a:r>
          </a:p>
        </p:txBody>
      </p:sp>
      <p:sp>
        <p:nvSpPr>
          <p:cNvPr id="152" name="Rectangle 73"/>
          <p:cNvSpPr>
            <a:spLocks noChangeArrowheads="1"/>
          </p:cNvSpPr>
          <p:nvPr/>
        </p:nvSpPr>
        <p:spPr bwMode="auto">
          <a:xfrm>
            <a:off x="5777749" y="6232146"/>
            <a:ext cx="1097280" cy="55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pPr>
              <a:spcBef>
                <a:spcPct val="0"/>
              </a:spcBef>
            </a:pPr>
            <a:r>
              <a:rPr lang="en-US" altLang="ja-JP" dirty="0">
                <a:solidFill>
                  <a:srgbClr val="000000"/>
                </a:solidFill>
                <a:latin typeface="ＭＳ Ｐゴシック" charset="-128"/>
                <a:cs typeface="Times New Roman" pitchFamily="18" charset="0"/>
              </a:rPr>
              <a:t>…</a:t>
            </a:r>
            <a:r>
              <a:rPr lang="ja-JP" altLang="en-US" dirty="0">
                <a:solidFill>
                  <a:srgbClr val="000000"/>
                </a:solidFill>
                <a:latin typeface="ＭＳ Ｐゴシック" charset="-128"/>
                <a:cs typeface="Times New Roman" pitchFamily="18" charset="0"/>
              </a:rPr>
              <a:t>答</a:t>
            </a:r>
          </a:p>
        </p:txBody>
      </p:sp>
      <p:sp>
        <p:nvSpPr>
          <p:cNvPr id="153" name="正方形/長方形 152"/>
          <p:cNvSpPr/>
          <p:nvPr/>
        </p:nvSpPr>
        <p:spPr>
          <a:xfrm>
            <a:off x="0" y="2041333"/>
            <a:ext cx="3757613" cy="523220"/>
          </a:xfrm>
          <a:prstGeom prst="rect">
            <a:avLst/>
          </a:prstGeom>
        </p:spPr>
        <p:txBody>
          <a:bodyPr wrap="square">
            <a:spAutoFit/>
          </a:bodyPr>
          <a:lstStyle/>
          <a:p>
            <a:r>
              <a:rPr lang="ja-JP" altLang="en-US" dirty="0">
                <a:solidFill>
                  <a:srgbClr val="000000"/>
                </a:solidFill>
                <a:latin typeface="ＭＳ Ｐゴシック" charset="-128"/>
                <a:cs typeface="Times New Roman" pitchFamily="18" charset="0"/>
              </a:rPr>
              <a:t>①を</a:t>
            </a:r>
            <a:r>
              <a:rPr lang="en-US" altLang="ja-JP" i="1" dirty="0">
                <a:solidFill>
                  <a:srgbClr val="000000"/>
                </a:solidFill>
                <a:latin typeface="Bookman Old Style" panose="02050604050505020204" pitchFamily="18" charset="0"/>
                <a:cs typeface="Times New Roman" pitchFamily="18" charset="0"/>
              </a:rPr>
              <a:t>v</a:t>
            </a:r>
            <a:r>
              <a:rPr lang="ja-JP" altLang="en-US" dirty="0">
                <a:solidFill>
                  <a:srgbClr val="000000"/>
                </a:solidFill>
                <a:latin typeface="ＭＳ Ｐゴシック" charset="-128"/>
                <a:cs typeface="Times New Roman" pitchFamily="18" charset="0"/>
              </a:rPr>
              <a:t>で割ってから積分</a:t>
            </a:r>
            <a:endParaRPr lang="ja-JP" altLang="en-US" dirty="0"/>
          </a:p>
        </p:txBody>
      </p:sp>
      <p:sp>
        <p:nvSpPr>
          <p:cNvPr id="156" name="正方形/長方形 155"/>
          <p:cNvSpPr/>
          <p:nvPr/>
        </p:nvSpPr>
        <p:spPr>
          <a:xfrm>
            <a:off x="0" y="3702493"/>
            <a:ext cx="3352800" cy="523220"/>
          </a:xfrm>
          <a:prstGeom prst="rect">
            <a:avLst/>
          </a:prstGeom>
        </p:spPr>
        <p:txBody>
          <a:bodyPr wrap="square">
            <a:spAutoFit/>
          </a:bodyPr>
          <a:lstStyle/>
          <a:p>
            <a:r>
              <a:rPr lang="ja-JP" altLang="en-US" dirty="0">
                <a:solidFill>
                  <a:srgbClr val="000000"/>
                </a:solidFill>
                <a:latin typeface="ＭＳ Ｐゴシック" charset="-128"/>
                <a:cs typeface="Times New Roman" pitchFamily="18" charset="0"/>
              </a:rPr>
              <a:t>積分を実行して</a:t>
            </a:r>
            <a:endParaRPr lang="ja-JP" altLang="en-US" dirty="0"/>
          </a:p>
        </p:txBody>
      </p:sp>
      <p:sp>
        <p:nvSpPr>
          <p:cNvPr id="157" name="正方形/長方形 156"/>
          <p:cNvSpPr/>
          <p:nvPr/>
        </p:nvSpPr>
        <p:spPr>
          <a:xfrm>
            <a:off x="24130" y="4312398"/>
            <a:ext cx="3352800" cy="523220"/>
          </a:xfrm>
          <a:prstGeom prst="rect">
            <a:avLst/>
          </a:prstGeom>
        </p:spPr>
        <p:txBody>
          <a:bodyPr wrap="square">
            <a:spAutoFit/>
          </a:bodyPr>
          <a:lstStyle/>
          <a:p>
            <a:r>
              <a:rPr lang="ja-JP" altLang="en-US" dirty="0">
                <a:solidFill>
                  <a:srgbClr val="000000"/>
                </a:solidFill>
                <a:latin typeface="ＭＳ Ｐゴシック" charset="-128"/>
                <a:cs typeface="Times New Roman" pitchFamily="18" charset="0"/>
              </a:rPr>
              <a:t>対数の定義より</a:t>
            </a:r>
            <a:endParaRPr lang="ja-JP" altLang="en-US" dirty="0"/>
          </a:p>
        </p:txBody>
      </p:sp>
      <p:sp>
        <p:nvSpPr>
          <p:cNvPr id="158" name="正方形/長方形 157"/>
          <p:cNvSpPr/>
          <p:nvPr/>
        </p:nvSpPr>
        <p:spPr>
          <a:xfrm>
            <a:off x="6128183" y="2969892"/>
            <a:ext cx="2423160" cy="523220"/>
          </a:xfrm>
          <a:prstGeom prst="rect">
            <a:avLst/>
          </a:prstGeom>
        </p:spPr>
        <p:txBody>
          <a:bodyPr wrap="square">
            <a:spAutoFit/>
          </a:bodyPr>
          <a:lstStyle/>
          <a:p>
            <a:r>
              <a:rPr lang="ja-JP" altLang="en-US" dirty="0">
                <a:solidFill>
                  <a:srgbClr val="9933FF"/>
                </a:solidFill>
              </a:rPr>
              <a:t>変数分離形</a:t>
            </a:r>
          </a:p>
        </p:txBody>
      </p:sp>
      <p:sp>
        <p:nvSpPr>
          <p:cNvPr id="159" name="正方形/長方形 158"/>
          <p:cNvSpPr/>
          <p:nvPr/>
        </p:nvSpPr>
        <p:spPr>
          <a:xfrm>
            <a:off x="2240280" y="1445892"/>
            <a:ext cx="2423160" cy="523220"/>
          </a:xfrm>
          <a:prstGeom prst="rect">
            <a:avLst/>
          </a:prstGeom>
        </p:spPr>
        <p:txBody>
          <a:bodyPr wrap="square">
            <a:spAutoFit/>
          </a:bodyPr>
          <a:lstStyle/>
          <a:p>
            <a:r>
              <a:rPr lang="ja-JP" altLang="en-US" dirty="0">
                <a:solidFill>
                  <a:srgbClr val="9933FF"/>
                </a:solidFill>
              </a:rPr>
              <a:t>変数分離法</a:t>
            </a:r>
          </a:p>
        </p:txBody>
      </p:sp>
      <p:sp>
        <p:nvSpPr>
          <p:cNvPr id="160" name="Rectangle 78"/>
          <p:cNvSpPr>
            <a:spLocks noChangeArrowheads="1"/>
          </p:cNvSpPr>
          <p:nvPr/>
        </p:nvSpPr>
        <p:spPr bwMode="auto">
          <a:xfrm>
            <a:off x="3700563" y="1944636"/>
            <a:ext cx="3166961" cy="838199"/>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162" name="Rectangle 78"/>
          <p:cNvSpPr>
            <a:spLocks noChangeArrowheads="1"/>
          </p:cNvSpPr>
          <p:nvPr/>
        </p:nvSpPr>
        <p:spPr bwMode="auto">
          <a:xfrm>
            <a:off x="3324023" y="2819386"/>
            <a:ext cx="2331720" cy="838199"/>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163" name="Rectangle 78"/>
          <p:cNvSpPr>
            <a:spLocks noChangeArrowheads="1"/>
          </p:cNvSpPr>
          <p:nvPr/>
        </p:nvSpPr>
        <p:spPr bwMode="auto">
          <a:xfrm>
            <a:off x="2621280" y="3703307"/>
            <a:ext cx="2880360" cy="53340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164" name="Object 154"/>
          <p:cNvGraphicFramePr>
            <a:graphicFrameLocks noChangeAspect="1"/>
          </p:cNvGraphicFramePr>
          <p:nvPr>
            <p:extLst>
              <p:ext uri="{D42A27DB-BD31-4B8C-83A1-F6EECF244321}">
                <p14:modId xmlns:p14="http://schemas.microsoft.com/office/powerpoint/2010/main" val="2310957206"/>
              </p:ext>
            </p:extLst>
          </p:nvPr>
        </p:nvGraphicFramePr>
        <p:xfrm>
          <a:off x="2522538" y="4414838"/>
          <a:ext cx="582612" cy="314325"/>
        </p:xfrm>
        <a:graphic>
          <a:graphicData uri="http://schemas.openxmlformats.org/presentationml/2006/ole">
            <mc:AlternateContent xmlns:mc="http://schemas.openxmlformats.org/markup-compatibility/2006">
              <mc:Choice xmlns:v="urn:schemas-microsoft-com:vml" Requires="v">
                <p:oleObj spid="_x0000_s308426" name="Equation" r:id="rId27" imgW="253800" imgH="139680" progId="Equation.DSMT4">
                  <p:embed/>
                </p:oleObj>
              </mc:Choice>
              <mc:Fallback>
                <p:oleObj name="Equation" r:id="rId27" imgW="253800" imgH="139680" progId="Equation.DSMT4">
                  <p:embed/>
                  <p:pic>
                    <p:nvPicPr>
                      <p:cNvPr id="164" name="Object 154"/>
                      <p:cNvPicPr>
                        <a:picLocks noChangeAspect="1" noChangeArrowheads="1"/>
                      </p:cNvPicPr>
                      <p:nvPr/>
                    </p:nvPicPr>
                    <p:blipFill>
                      <a:blip r:embed="rId28"/>
                      <a:srcRect/>
                      <a:stretch>
                        <a:fillRect/>
                      </a:stretch>
                    </p:blipFill>
                    <p:spPr bwMode="auto">
                      <a:xfrm>
                        <a:off x="2522538" y="4414838"/>
                        <a:ext cx="582612" cy="314325"/>
                      </a:xfrm>
                      <a:prstGeom prst="rect">
                        <a:avLst/>
                      </a:prstGeom>
                      <a:noFill/>
                    </p:spPr>
                  </p:pic>
                </p:oleObj>
              </mc:Fallback>
            </mc:AlternateContent>
          </a:graphicData>
        </a:graphic>
      </p:graphicFrame>
      <p:graphicFrame>
        <p:nvGraphicFramePr>
          <p:cNvPr id="165" name="Object 154"/>
          <p:cNvGraphicFramePr>
            <a:graphicFrameLocks noChangeAspect="1"/>
          </p:cNvGraphicFramePr>
          <p:nvPr>
            <p:extLst>
              <p:ext uri="{D42A27DB-BD31-4B8C-83A1-F6EECF244321}">
                <p14:modId xmlns:p14="http://schemas.microsoft.com/office/powerpoint/2010/main" val="1830790125"/>
              </p:ext>
            </p:extLst>
          </p:nvPr>
        </p:nvGraphicFramePr>
        <p:xfrm>
          <a:off x="3260408" y="4281048"/>
          <a:ext cx="1019175" cy="457200"/>
        </p:xfrm>
        <a:graphic>
          <a:graphicData uri="http://schemas.openxmlformats.org/presentationml/2006/ole">
            <mc:AlternateContent xmlns:mc="http://schemas.openxmlformats.org/markup-compatibility/2006">
              <mc:Choice xmlns:v="urn:schemas-microsoft-com:vml" Requires="v">
                <p:oleObj spid="_x0000_s308427" name="Equation" r:id="rId29" imgW="444240" imgH="203040" progId="Equation.DSMT4">
                  <p:embed/>
                </p:oleObj>
              </mc:Choice>
              <mc:Fallback>
                <p:oleObj name="Equation" r:id="rId29" imgW="444240" imgH="203040" progId="Equation.DSMT4">
                  <p:embed/>
                  <p:pic>
                    <p:nvPicPr>
                      <p:cNvPr id="165" name="Object 154"/>
                      <p:cNvPicPr>
                        <a:picLocks noChangeAspect="1" noChangeArrowheads="1"/>
                      </p:cNvPicPr>
                      <p:nvPr/>
                    </p:nvPicPr>
                    <p:blipFill>
                      <a:blip r:embed="rId30"/>
                      <a:srcRect/>
                      <a:stretch>
                        <a:fillRect/>
                      </a:stretch>
                    </p:blipFill>
                    <p:spPr bwMode="auto">
                      <a:xfrm>
                        <a:off x="3260408" y="4281048"/>
                        <a:ext cx="1019175" cy="457200"/>
                      </a:xfrm>
                      <a:prstGeom prst="rect">
                        <a:avLst/>
                      </a:prstGeom>
                      <a:noFill/>
                    </p:spPr>
                  </p:pic>
                </p:oleObj>
              </mc:Fallback>
            </mc:AlternateContent>
          </a:graphicData>
        </a:graphic>
      </p:graphicFrame>
      <p:sp>
        <p:nvSpPr>
          <p:cNvPr id="169" name="Rectangle 78"/>
          <p:cNvSpPr>
            <a:spLocks noChangeArrowheads="1"/>
          </p:cNvSpPr>
          <p:nvPr/>
        </p:nvSpPr>
        <p:spPr bwMode="auto">
          <a:xfrm>
            <a:off x="3079115" y="4270889"/>
            <a:ext cx="1341120" cy="53340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173" name="Rectangle 78"/>
          <p:cNvSpPr>
            <a:spLocks noChangeArrowheads="1"/>
          </p:cNvSpPr>
          <p:nvPr/>
        </p:nvSpPr>
        <p:spPr bwMode="auto">
          <a:xfrm>
            <a:off x="4770755" y="4270889"/>
            <a:ext cx="1341120" cy="53340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174" name="Object 154"/>
          <p:cNvGraphicFramePr>
            <a:graphicFrameLocks noChangeAspect="1"/>
          </p:cNvGraphicFramePr>
          <p:nvPr>
            <p:extLst>
              <p:ext uri="{D42A27DB-BD31-4B8C-83A1-F6EECF244321}">
                <p14:modId xmlns:p14="http://schemas.microsoft.com/office/powerpoint/2010/main" val="702176575"/>
              </p:ext>
            </p:extLst>
          </p:nvPr>
        </p:nvGraphicFramePr>
        <p:xfrm>
          <a:off x="550863" y="4959350"/>
          <a:ext cx="582612" cy="314325"/>
        </p:xfrm>
        <a:graphic>
          <a:graphicData uri="http://schemas.openxmlformats.org/presentationml/2006/ole">
            <mc:AlternateContent xmlns:mc="http://schemas.openxmlformats.org/markup-compatibility/2006">
              <mc:Choice xmlns:v="urn:schemas-microsoft-com:vml" Requires="v">
                <p:oleObj spid="_x0000_s308428" name="Equation" r:id="rId31" imgW="253800" imgH="139680" progId="Equation.DSMT4">
                  <p:embed/>
                </p:oleObj>
              </mc:Choice>
              <mc:Fallback>
                <p:oleObj name="Equation" r:id="rId31" imgW="253800" imgH="139680" progId="Equation.DSMT4">
                  <p:embed/>
                  <p:pic>
                    <p:nvPicPr>
                      <p:cNvPr id="174" name="Object 154"/>
                      <p:cNvPicPr>
                        <a:picLocks noChangeAspect="1" noChangeArrowheads="1"/>
                      </p:cNvPicPr>
                      <p:nvPr/>
                    </p:nvPicPr>
                    <p:blipFill>
                      <a:blip r:embed="rId32"/>
                      <a:srcRect/>
                      <a:stretch>
                        <a:fillRect/>
                      </a:stretch>
                    </p:blipFill>
                    <p:spPr bwMode="auto">
                      <a:xfrm>
                        <a:off x="550863" y="4959350"/>
                        <a:ext cx="582612" cy="314325"/>
                      </a:xfrm>
                      <a:prstGeom prst="rect">
                        <a:avLst/>
                      </a:prstGeom>
                      <a:noFill/>
                    </p:spPr>
                  </p:pic>
                </p:oleObj>
              </mc:Fallback>
            </mc:AlternateContent>
          </a:graphicData>
        </a:graphic>
      </p:graphicFrame>
      <p:sp>
        <p:nvSpPr>
          <p:cNvPr id="175" name="Rectangle 78"/>
          <p:cNvSpPr>
            <a:spLocks noChangeArrowheads="1"/>
          </p:cNvSpPr>
          <p:nvPr/>
        </p:nvSpPr>
        <p:spPr bwMode="auto">
          <a:xfrm>
            <a:off x="1167765" y="4817162"/>
            <a:ext cx="1341120" cy="53340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176" name="Rectangle 78"/>
          <p:cNvSpPr>
            <a:spLocks noChangeArrowheads="1"/>
          </p:cNvSpPr>
          <p:nvPr/>
        </p:nvSpPr>
        <p:spPr bwMode="auto">
          <a:xfrm>
            <a:off x="4968240" y="5671091"/>
            <a:ext cx="1341120" cy="53340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aphicFrame>
        <p:nvGraphicFramePr>
          <p:cNvPr id="177" name="Object 154"/>
          <p:cNvGraphicFramePr>
            <a:graphicFrameLocks noChangeAspect="1"/>
          </p:cNvGraphicFramePr>
          <p:nvPr>
            <p:extLst>
              <p:ext uri="{D42A27DB-BD31-4B8C-83A1-F6EECF244321}">
                <p14:modId xmlns:p14="http://schemas.microsoft.com/office/powerpoint/2010/main" val="1446924637"/>
              </p:ext>
            </p:extLst>
          </p:nvPr>
        </p:nvGraphicFramePr>
        <p:xfrm>
          <a:off x="3819525" y="6438900"/>
          <a:ext cx="582613" cy="314325"/>
        </p:xfrm>
        <a:graphic>
          <a:graphicData uri="http://schemas.openxmlformats.org/presentationml/2006/ole">
            <mc:AlternateContent xmlns:mc="http://schemas.openxmlformats.org/markup-compatibility/2006">
              <mc:Choice xmlns:v="urn:schemas-microsoft-com:vml" Requires="v">
                <p:oleObj spid="_x0000_s308429" name="Equation" r:id="rId33" imgW="253800" imgH="139680" progId="Equation.DSMT4">
                  <p:embed/>
                </p:oleObj>
              </mc:Choice>
              <mc:Fallback>
                <p:oleObj name="Equation" r:id="rId33" imgW="253800" imgH="139680" progId="Equation.DSMT4">
                  <p:embed/>
                  <p:pic>
                    <p:nvPicPr>
                      <p:cNvPr id="177" name="Object 154"/>
                      <p:cNvPicPr>
                        <a:picLocks noChangeAspect="1" noChangeArrowheads="1"/>
                      </p:cNvPicPr>
                      <p:nvPr/>
                    </p:nvPicPr>
                    <p:blipFill>
                      <a:blip r:embed="rId34"/>
                      <a:srcRect/>
                      <a:stretch>
                        <a:fillRect/>
                      </a:stretch>
                    </p:blipFill>
                    <p:spPr bwMode="auto">
                      <a:xfrm>
                        <a:off x="3819525" y="6438900"/>
                        <a:ext cx="582613" cy="314325"/>
                      </a:xfrm>
                      <a:prstGeom prst="rect">
                        <a:avLst/>
                      </a:prstGeom>
                      <a:noFill/>
                    </p:spPr>
                  </p:pic>
                </p:oleObj>
              </mc:Fallback>
            </mc:AlternateContent>
          </a:graphicData>
        </a:graphic>
      </p:graphicFrame>
      <p:sp>
        <p:nvSpPr>
          <p:cNvPr id="178" name="Rectangle 78"/>
          <p:cNvSpPr>
            <a:spLocks noChangeArrowheads="1"/>
          </p:cNvSpPr>
          <p:nvPr/>
        </p:nvSpPr>
        <p:spPr bwMode="auto">
          <a:xfrm>
            <a:off x="4436629" y="6280371"/>
            <a:ext cx="1341120" cy="533400"/>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179" name="Rectangle 78"/>
          <p:cNvSpPr>
            <a:spLocks noChangeArrowheads="1"/>
          </p:cNvSpPr>
          <p:nvPr/>
        </p:nvSpPr>
        <p:spPr bwMode="auto">
          <a:xfrm>
            <a:off x="2255520" y="1432545"/>
            <a:ext cx="2105343" cy="502921"/>
          </a:xfrm>
          <a:prstGeom prst="rect">
            <a:avLst/>
          </a:prstGeom>
          <a:noFill/>
          <a:ln w="9525">
            <a:solidFill>
              <a:schemeClr val="accent1"/>
            </a:solidFill>
            <a:prstDash val="dash"/>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sp>
        <p:nvSpPr>
          <p:cNvPr id="52" name="AutoShape 158">
            <a:extLst>
              <a:ext uri="{FF2B5EF4-FFF2-40B4-BE49-F238E27FC236}">
                <a16:creationId xmlns:a16="http://schemas.microsoft.com/office/drawing/2014/main" id="{0A457C0F-0B47-46C8-9E1E-926722EC3F90}"/>
              </a:ext>
            </a:extLst>
          </p:cNvPr>
          <p:cNvSpPr>
            <a:spLocks noChangeArrowheads="1"/>
          </p:cNvSpPr>
          <p:nvPr/>
        </p:nvSpPr>
        <p:spPr bwMode="auto">
          <a:xfrm>
            <a:off x="6996111" y="1558905"/>
            <a:ext cx="2045119" cy="800075"/>
          </a:xfrm>
          <a:prstGeom prst="wedgeRoundRectCallout">
            <a:avLst>
              <a:gd name="adj1" fmla="val -20588"/>
              <a:gd name="adj2" fmla="val -85581"/>
              <a:gd name="adj3" fmla="val 16667"/>
            </a:avLst>
          </a:prstGeom>
          <a:solidFill>
            <a:srgbClr val="FFF0DC"/>
          </a:solidFill>
          <a:ln w="19050" algn="ctr">
            <a:solidFill>
              <a:srgbClr val="FFCC99"/>
            </a:solidFill>
            <a:miter lim="800000"/>
            <a:headEnd/>
            <a:tailEnd/>
          </a:ln>
          <a:effectLst>
            <a:outerShdw blurRad="50800" dist="38100" dir="2700000" algn="tl" rotWithShape="0">
              <a:prstClr val="black">
                <a:alpha val="40000"/>
              </a:prstClr>
            </a:outerShdw>
          </a:effectLst>
        </p:spPr>
        <p:txBody>
          <a:bodyPr>
            <a:noAutofit/>
          </a:bodyPr>
          <a:lstStyle/>
          <a:p>
            <a:pPr algn="ctr">
              <a:spcBef>
                <a:spcPts val="0"/>
              </a:spcBef>
            </a:pPr>
            <a:r>
              <a:rPr lang="en-US" altLang="ja-JP" sz="2000" i="1" dirty="0">
                <a:solidFill>
                  <a:srgbClr val="B44600"/>
                </a:solidFill>
                <a:latin typeface="Bookman Old Style" panose="02050604050505020204" pitchFamily="18" charset="0"/>
              </a:rPr>
              <a:t>v</a:t>
            </a:r>
            <a:r>
              <a:rPr lang="ja-JP" altLang="en-US" sz="2000" i="1" dirty="0">
                <a:solidFill>
                  <a:srgbClr val="B44600"/>
                </a:solidFill>
                <a:latin typeface="Bookman Old Style" panose="02050604050505020204" pitchFamily="18" charset="0"/>
              </a:rPr>
              <a:t> </a:t>
            </a:r>
            <a:r>
              <a:rPr lang="ja-JP" altLang="en-US" sz="2000" dirty="0">
                <a:solidFill>
                  <a:srgbClr val="B44600"/>
                </a:solidFill>
              </a:rPr>
              <a:t>が未知なので</a:t>
            </a:r>
            <a:endParaRPr lang="en-US" altLang="ja-JP" sz="2000" dirty="0">
              <a:solidFill>
                <a:srgbClr val="B44600"/>
              </a:solidFill>
            </a:endParaRPr>
          </a:p>
          <a:p>
            <a:pPr algn="ctr">
              <a:spcBef>
                <a:spcPts val="0"/>
              </a:spcBef>
            </a:pPr>
            <a:r>
              <a:rPr lang="ja-JP" altLang="en-US" sz="2000" dirty="0">
                <a:solidFill>
                  <a:srgbClr val="B44600"/>
                </a:solidFill>
              </a:rPr>
              <a:t>積分できない！</a:t>
            </a:r>
            <a:endParaRPr lang="en-US" altLang="ja-JP" sz="2000" dirty="0">
              <a:solidFill>
                <a:srgbClr val="B44600"/>
              </a:solidFill>
              <a:latin typeface="Bookman Old Style" pitchFamily="18" charset="0"/>
            </a:endParaRPr>
          </a:p>
        </p:txBody>
      </p:sp>
      <p:sp>
        <p:nvSpPr>
          <p:cNvPr id="2" name="乗算記号 1">
            <a:extLst>
              <a:ext uri="{FF2B5EF4-FFF2-40B4-BE49-F238E27FC236}">
                <a16:creationId xmlns:a16="http://schemas.microsoft.com/office/drawing/2014/main" id="{21368252-FE4E-4177-A277-80AEBEAAA60B}"/>
              </a:ext>
            </a:extLst>
          </p:cNvPr>
          <p:cNvSpPr/>
          <p:nvPr/>
        </p:nvSpPr>
        <p:spPr bwMode="auto">
          <a:xfrm>
            <a:off x="8288544" y="816094"/>
            <a:ext cx="573255" cy="609600"/>
          </a:xfrm>
          <a:prstGeom prst="mathMultiply">
            <a:avLst>
              <a:gd name="adj1" fmla="val 4936"/>
            </a:avLst>
          </a:prstGeom>
          <a:solidFill>
            <a:srgbClr val="FF33CC"/>
          </a:solidFill>
          <a:ln w="28575"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1" lang="ja-JP" altLang="en-US" sz="2800" b="0" i="1" u="none" strike="noStrike" cap="none" normalizeH="0" baseline="0">
              <a:ln>
                <a:noFill/>
              </a:ln>
              <a:solidFill>
                <a:schemeClr val="tx1"/>
              </a:solidFill>
              <a:effectLst/>
              <a:latin typeface="Times New Roman" pitchFamily="18" charset="0"/>
              <a:ea typeface="ＭＳ Ｐゴシック" charset="-128"/>
            </a:endParaRPr>
          </a:p>
        </p:txBody>
      </p:sp>
      <p:sp>
        <p:nvSpPr>
          <p:cNvPr id="54" name="Line 65">
            <a:extLst>
              <a:ext uri="{FF2B5EF4-FFF2-40B4-BE49-F238E27FC236}">
                <a16:creationId xmlns:a16="http://schemas.microsoft.com/office/drawing/2014/main" id="{A7B618B1-A0FC-498D-A88E-228F04E9940D}"/>
              </a:ext>
            </a:extLst>
          </p:cNvPr>
          <p:cNvSpPr>
            <a:spLocks noChangeShapeType="1"/>
          </p:cNvSpPr>
          <p:nvPr/>
        </p:nvSpPr>
        <p:spPr bwMode="auto">
          <a:xfrm>
            <a:off x="1021080" y="1081683"/>
            <a:ext cx="728472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55" name="Line 65">
            <a:extLst>
              <a:ext uri="{FF2B5EF4-FFF2-40B4-BE49-F238E27FC236}">
                <a16:creationId xmlns:a16="http://schemas.microsoft.com/office/drawing/2014/main" id="{12586191-0C4D-48C5-974D-B47F3B1694C6}"/>
              </a:ext>
            </a:extLst>
          </p:cNvPr>
          <p:cNvSpPr>
            <a:spLocks noChangeShapeType="1"/>
          </p:cNvSpPr>
          <p:nvPr/>
        </p:nvSpPr>
        <p:spPr bwMode="auto">
          <a:xfrm>
            <a:off x="1021080" y="1172241"/>
            <a:ext cx="7284720" cy="0"/>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56" name="Line 65">
            <a:extLst>
              <a:ext uri="{FF2B5EF4-FFF2-40B4-BE49-F238E27FC236}">
                <a16:creationId xmlns:a16="http://schemas.microsoft.com/office/drawing/2014/main" id="{FAA0BDA2-2634-4E60-A8FA-CDDBD0809B53}"/>
              </a:ext>
            </a:extLst>
          </p:cNvPr>
          <p:cNvSpPr>
            <a:spLocks noChangeShapeType="1"/>
          </p:cNvSpPr>
          <p:nvPr/>
        </p:nvSpPr>
        <p:spPr bwMode="auto">
          <a:xfrm flipV="1">
            <a:off x="4572000" y="2249830"/>
            <a:ext cx="902746" cy="437044"/>
          </a:xfrm>
          <a:prstGeom prst="line">
            <a:avLst/>
          </a:prstGeom>
          <a:noFill/>
          <a:ln w="38100">
            <a:solidFill>
              <a:srgbClr val="FF00FF"/>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sp>
        <p:nvSpPr>
          <p:cNvPr id="57" name="AutoShape 158">
            <a:extLst>
              <a:ext uri="{FF2B5EF4-FFF2-40B4-BE49-F238E27FC236}">
                <a16:creationId xmlns:a16="http://schemas.microsoft.com/office/drawing/2014/main" id="{B7F97214-97E3-49D1-84ED-1185A60B95DC}"/>
              </a:ext>
            </a:extLst>
          </p:cNvPr>
          <p:cNvSpPr>
            <a:spLocks noChangeArrowheads="1"/>
          </p:cNvSpPr>
          <p:nvPr/>
        </p:nvSpPr>
        <p:spPr bwMode="auto">
          <a:xfrm>
            <a:off x="2114899" y="5320950"/>
            <a:ext cx="1126805" cy="393900"/>
          </a:xfrm>
          <a:prstGeom prst="wedgeRoundRectCallout">
            <a:avLst>
              <a:gd name="adj1" fmla="val -68998"/>
              <a:gd name="adj2" fmla="val -58798"/>
              <a:gd name="adj3" fmla="val 16667"/>
            </a:avLst>
          </a:prstGeom>
          <a:solidFill>
            <a:srgbClr val="FFF0DC"/>
          </a:solidFill>
          <a:ln w="19050" algn="ctr">
            <a:solidFill>
              <a:srgbClr val="FFCC99"/>
            </a:solidFill>
            <a:miter lim="800000"/>
            <a:headEnd/>
            <a:tailEnd/>
          </a:ln>
          <a:effectLst>
            <a:outerShdw blurRad="50800" dist="38100" dir="2700000" algn="tl" rotWithShape="0">
              <a:prstClr val="black">
                <a:alpha val="40000"/>
              </a:prstClr>
            </a:outerShdw>
          </a:effectLst>
        </p:spPr>
        <p:txBody>
          <a:bodyPr>
            <a:noAutofit/>
          </a:bodyPr>
          <a:lstStyle/>
          <a:p>
            <a:pPr algn="ctr">
              <a:spcBef>
                <a:spcPts val="0"/>
              </a:spcBef>
            </a:pPr>
            <a:r>
              <a:rPr lang="ja-JP" altLang="en-US" sz="2000" dirty="0">
                <a:solidFill>
                  <a:srgbClr val="B44600"/>
                </a:solidFill>
              </a:rPr>
              <a:t>一般解</a:t>
            </a:r>
            <a:endParaRPr lang="en-US" altLang="ja-JP" sz="2000" dirty="0">
              <a:solidFill>
                <a:srgbClr val="B44600"/>
              </a:solidFill>
              <a:latin typeface="Bookman Old Style" pitchFamily="18" charset="0"/>
            </a:endParaRPr>
          </a:p>
        </p:txBody>
      </p:sp>
      <p:sp>
        <p:nvSpPr>
          <p:cNvPr id="58" name="AutoShape 158">
            <a:extLst>
              <a:ext uri="{FF2B5EF4-FFF2-40B4-BE49-F238E27FC236}">
                <a16:creationId xmlns:a16="http://schemas.microsoft.com/office/drawing/2014/main" id="{833194DF-5055-491B-AC62-5B8EE109123F}"/>
              </a:ext>
            </a:extLst>
          </p:cNvPr>
          <p:cNvSpPr>
            <a:spLocks noChangeArrowheads="1"/>
          </p:cNvSpPr>
          <p:nvPr/>
        </p:nvSpPr>
        <p:spPr bwMode="auto">
          <a:xfrm>
            <a:off x="6895113" y="5528415"/>
            <a:ext cx="1692194" cy="893936"/>
          </a:xfrm>
          <a:prstGeom prst="wedgeRoundRectCallout">
            <a:avLst>
              <a:gd name="adj1" fmla="val -124400"/>
              <a:gd name="adj2" fmla="val 44177"/>
              <a:gd name="adj3" fmla="val 16667"/>
            </a:avLst>
          </a:prstGeom>
          <a:solidFill>
            <a:srgbClr val="FFF0DC"/>
          </a:solidFill>
          <a:ln w="19050" algn="ctr">
            <a:solidFill>
              <a:srgbClr val="FFCC99"/>
            </a:solidFill>
            <a:miter lim="800000"/>
            <a:headEnd/>
            <a:tailEnd/>
          </a:ln>
          <a:effectLst>
            <a:outerShdw blurRad="50800" dist="38100" dir="2700000" algn="tl" rotWithShape="0">
              <a:prstClr val="black">
                <a:alpha val="40000"/>
              </a:prstClr>
            </a:outerShdw>
          </a:effectLst>
        </p:spPr>
        <p:txBody>
          <a:bodyPr>
            <a:noAutofit/>
          </a:bodyPr>
          <a:lstStyle/>
          <a:p>
            <a:pPr algn="ctr">
              <a:spcBef>
                <a:spcPts val="0"/>
              </a:spcBef>
            </a:pPr>
            <a:r>
              <a:rPr lang="ja-JP" altLang="en-US" sz="2000" dirty="0">
                <a:solidFill>
                  <a:srgbClr val="B44600"/>
                </a:solidFill>
              </a:rPr>
              <a:t>初期値問題</a:t>
            </a:r>
            <a:endParaRPr lang="en-US" altLang="ja-JP" sz="2000" dirty="0">
              <a:solidFill>
                <a:srgbClr val="B44600"/>
              </a:solidFill>
            </a:endParaRPr>
          </a:p>
          <a:p>
            <a:pPr algn="ctr">
              <a:spcBef>
                <a:spcPts val="0"/>
              </a:spcBef>
            </a:pPr>
            <a:r>
              <a:rPr lang="ja-JP" altLang="en-US" sz="2000" dirty="0">
                <a:solidFill>
                  <a:srgbClr val="B44600"/>
                </a:solidFill>
              </a:rPr>
              <a:t>の解</a:t>
            </a:r>
            <a:endParaRPr lang="en-US" altLang="ja-JP" sz="2000" dirty="0">
              <a:solidFill>
                <a:srgbClr val="B44600"/>
              </a:solidFill>
              <a:latin typeface="Bookman Old Style" pitchFamily="18" charset="0"/>
            </a:endParaRPr>
          </a:p>
        </p:txBody>
      </p:sp>
      <p:sp>
        <p:nvSpPr>
          <p:cNvPr id="68" name="Line 11">
            <a:extLst>
              <a:ext uri="{FF2B5EF4-FFF2-40B4-BE49-F238E27FC236}">
                <a16:creationId xmlns:a16="http://schemas.microsoft.com/office/drawing/2014/main" id="{AF963F56-ED99-41AC-ADBE-FF73DD3C6526}"/>
              </a:ext>
            </a:extLst>
          </p:cNvPr>
          <p:cNvSpPr>
            <a:spLocks noChangeShapeType="1"/>
          </p:cNvSpPr>
          <p:nvPr/>
        </p:nvSpPr>
        <p:spPr bwMode="auto">
          <a:xfrm flipH="1">
            <a:off x="4450397" y="623886"/>
            <a:ext cx="1327352" cy="1857977"/>
          </a:xfrm>
          <a:prstGeom prst="line">
            <a:avLst/>
          </a:prstGeom>
          <a:noFill/>
          <a:ln w="57150">
            <a:solidFill>
              <a:srgbClr val="FF9999"/>
            </a:solidFill>
            <a:prstDash val="sysDot"/>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3200" b="1">
              <a:solidFill>
                <a:srgbClr val="000000"/>
              </a:solidFill>
            </a:endParaRPr>
          </a:p>
        </p:txBody>
      </p:sp>
      <p:grpSp>
        <p:nvGrpSpPr>
          <p:cNvPr id="4" name="グループ化 3">
            <a:extLst>
              <a:ext uri="{FF2B5EF4-FFF2-40B4-BE49-F238E27FC236}">
                <a16:creationId xmlns:a16="http://schemas.microsoft.com/office/drawing/2014/main" id="{A8B920A2-9AE0-4178-83B8-C8D13AB264F8}"/>
              </a:ext>
            </a:extLst>
          </p:cNvPr>
          <p:cNvGrpSpPr/>
          <p:nvPr/>
        </p:nvGrpSpPr>
        <p:grpSpPr>
          <a:xfrm>
            <a:off x="-4092100" y="4423048"/>
            <a:ext cx="4017963" cy="1546111"/>
            <a:chOff x="-4092100" y="4423048"/>
            <a:chExt cx="4017963" cy="1546111"/>
          </a:xfrm>
        </p:grpSpPr>
        <p:grpSp>
          <p:nvGrpSpPr>
            <p:cNvPr id="76" name="Group 66">
              <a:extLst>
                <a:ext uri="{FF2B5EF4-FFF2-40B4-BE49-F238E27FC236}">
                  <a16:creationId xmlns:a16="http://schemas.microsoft.com/office/drawing/2014/main" id="{901B7FDF-DDF0-4B2E-AC79-1615D3EA5345}"/>
                </a:ext>
              </a:extLst>
            </p:cNvPr>
            <p:cNvGrpSpPr>
              <a:grpSpLocks/>
            </p:cNvGrpSpPr>
            <p:nvPr/>
          </p:nvGrpSpPr>
          <p:grpSpPr bwMode="auto">
            <a:xfrm>
              <a:off x="-4092100" y="4423048"/>
              <a:ext cx="4017963" cy="1546111"/>
              <a:chOff x="0" y="3243"/>
              <a:chExt cx="2547" cy="1010"/>
            </a:xfrm>
          </p:grpSpPr>
          <p:sp>
            <p:nvSpPr>
              <p:cNvPr id="77" name="AutoShape 67">
                <a:extLst>
                  <a:ext uri="{FF2B5EF4-FFF2-40B4-BE49-F238E27FC236}">
                    <a16:creationId xmlns:a16="http://schemas.microsoft.com/office/drawing/2014/main" id="{807BD204-883E-454E-9ECB-F1C74C0E9786}"/>
                  </a:ext>
                </a:extLst>
              </p:cNvPr>
              <p:cNvSpPr>
                <a:spLocks noChangeArrowheads="1"/>
              </p:cNvSpPr>
              <p:nvPr/>
            </p:nvSpPr>
            <p:spPr bwMode="auto">
              <a:xfrm>
                <a:off x="0" y="3243"/>
                <a:ext cx="2547" cy="1010"/>
              </a:xfrm>
              <a:prstGeom prst="horizontalScroll">
                <a:avLst>
                  <a:gd name="adj" fmla="val 8481"/>
                </a:avLst>
              </a:prstGeom>
              <a:solidFill>
                <a:srgbClr val="FFF0DC"/>
              </a:solidFill>
              <a:ln w="12700">
                <a:solidFill>
                  <a:srgbClr val="FF9966"/>
                </a:solidFill>
                <a:round/>
                <a:headEnd/>
                <a:tailEnd/>
              </a:ln>
              <a:effectLst>
                <a:outerShdw blurRad="50800" dist="38100" dir="8100000" algn="tr" rotWithShape="0">
                  <a:prstClr val="black">
                    <a:alpha val="40000"/>
                  </a:prstClr>
                </a:outerShdw>
              </a:effectLst>
            </p:spPr>
            <p:txBody>
              <a:bodyPr wrap="none" anchor="ctr">
                <a:noAutofit/>
              </a:bodyPr>
              <a:lstStyle/>
              <a:p>
                <a:endParaRPr lang="ja-JP" altLang="en-US" i="1">
                  <a:solidFill>
                    <a:srgbClr val="000000"/>
                  </a:solidFill>
                </a:endParaRPr>
              </a:p>
            </p:txBody>
          </p:sp>
          <p:graphicFrame>
            <p:nvGraphicFramePr>
              <p:cNvPr id="78" name="Object 68">
                <a:extLst>
                  <a:ext uri="{FF2B5EF4-FFF2-40B4-BE49-F238E27FC236}">
                    <a16:creationId xmlns:a16="http://schemas.microsoft.com/office/drawing/2014/main" id="{8BBB96AE-86F9-46A8-85FF-7CDD47E370CB}"/>
                  </a:ext>
                </a:extLst>
              </p:cNvPr>
              <p:cNvGraphicFramePr>
                <a:graphicFrameLocks noChangeAspect="1"/>
              </p:cNvGraphicFramePr>
              <p:nvPr/>
            </p:nvGraphicFramePr>
            <p:xfrm>
              <a:off x="88" y="3370"/>
              <a:ext cx="1092" cy="655"/>
            </p:xfrm>
            <a:graphic>
              <a:graphicData uri="http://schemas.openxmlformats.org/presentationml/2006/ole">
                <mc:AlternateContent xmlns:mc="http://schemas.openxmlformats.org/markup-compatibility/2006">
                  <mc:Choice xmlns:v="urn:schemas-microsoft-com:vml" Requires="v">
                    <p:oleObj spid="_x0000_s308430" name="数式" r:id="rId35" imgW="672840" imgH="393480" progId="Equation.3">
                      <p:embed/>
                    </p:oleObj>
                  </mc:Choice>
                  <mc:Fallback>
                    <p:oleObj name="数式" r:id="rId35" imgW="672840" imgH="393480" progId="Equation.3">
                      <p:embed/>
                      <p:pic>
                        <p:nvPicPr>
                          <p:cNvPr id="469060" name="Object 68"/>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88" y="3370"/>
                            <a:ext cx="1092" cy="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6633"/>
                                </a:solidFill>
                                <a:miter lim="800000"/>
                                <a:headEnd/>
                                <a:tailEnd/>
                              </a14:hiddenLine>
                            </a:ext>
                          </a:extLst>
                        </p:spPr>
                      </p:pic>
                    </p:oleObj>
                  </mc:Fallback>
                </mc:AlternateContent>
              </a:graphicData>
            </a:graphic>
          </p:graphicFrame>
          <p:sp>
            <p:nvSpPr>
              <p:cNvPr id="79" name="Rectangle 69">
                <a:extLst>
                  <a:ext uri="{FF2B5EF4-FFF2-40B4-BE49-F238E27FC236}">
                    <a16:creationId xmlns:a16="http://schemas.microsoft.com/office/drawing/2014/main" id="{7959363A-B5A1-4F7C-85AE-23A7CF968E71}"/>
                  </a:ext>
                </a:extLst>
              </p:cNvPr>
              <p:cNvSpPr>
                <a:spLocks noChangeArrowheads="1"/>
              </p:cNvSpPr>
              <p:nvPr/>
            </p:nvSpPr>
            <p:spPr bwMode="auto">
              <a:xfrm>
                <a:off x="1108" y="3444"/>
                <a:ext cx="1357" cy="491"/>
              </a:xfrm>
              <a:prstGeom prst="rect">
                <a:avLst/>
              </a:prstGeom>
              <a:solidFill>
                <a:srgbClr val="FFF0DC"/>
              </a:solidFill>
              <a:ln w="9525">
                <a:solidFill>
                  <a:srgbClr val="FFCC99"/>
                </a:solidFill>
                <a:prstDash val="dash"/>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pSp>
        <p:graphicFrame>
          <p:nvGraphicFramePr>
            <p:cNvPr id="80" name="Object 70">
              <a:extLst>
                <a:ext uri="{FF2B5EF4-FFF2-40B4-BE49-F238E27FC236}">
                  <a16:creationId xmlns:a16="http://schemas.microsoft.com/office/drawing/2014/main" id="{8624504E-9D25-4314-8A59-EC6B0C83A777}"/>
                </a:ext>
              </a:extLst>
            </p:cNvPr>
            <p:cNvGraphicFramePr>
              <a:graphicFrameLocks noChangeAspect="1"/>
            </p:cNvGraphicFramePr>
            <p:nvPr>
              <p:extLst>
                <p:ext uri="{D42A27DB-BD31-4B8C-83A1-F6EECF244321}">
                  <p14:modId xmlns:p14="http://schemas.microsoft.com/office/powerpoint/2010/main" val="4109072413"/>
                </p:ext>
              </p:extLst>
            </p:nvPr>
          </p:nvGraphicFramePr>
          <p:xfrm>
            <a:off x="-2344738" y="4852988"/>
            <a:ext cx="2047875" cy="527050"/>
          </p:xfrm>
          <a:graphic>
            <a:graphicData uri="http://schemas.openxmlformats.org/presentationml/2006/ole">
              <mc:AlternateContent xmlns:mc="http://schemas.openxmlformats.org/markup-compatibility/2006">
                <mc:Choice xmlns:v="urn:schemas-microsoft-com:vml" Requires="v">
                  <p:oleObj spid="_x0000_s308431" name="Equation" r:id="rId37" imgW="812520" imgH="203040" progId="Equation.DSMT4">
                    <p:embed/>
                  </p:oleObj>
                </mc:Choice>
                <mc:Fallback>
                  <p:oleObj name="Equation" r:id="rId37" imgW="812520" imgH="203040" progId="Equation.DSMT4">
                    <p:embed/>
                    <p:pic>
                      <p:nvPicPr>
                        <p:cNvPr id="469062" name="Object 70"/>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2344738" y="4852988"/>
                          <a:ext cx="20478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6633"/>
                              </a:solidFill>
                              <a:miter lim="800000"/>
                              <a:headEnd/>
                              <a:tailEnd/>
                            </a14:hiddenLine>
                          </a:ext>
                        </a:extLst>
                      </p:spPr>
                    </p:pic>
                  </p:oleObj>
                </mc:Fallback>
              </mc:AlternateContent>
            </a:graphicData>
          </a:graphic>
        </p:graphicFrame>
        <p:graphicFrame>
          <p:nvGraphicFramePr>
            <p:cNvPr id="74" name="Object 25">
              <a:extLst>
                <a:ext uri="{FF2B5EF4-FFF2-40B4-BE49-F238E27FC236}">
                  <a16:creationId xmlns:a16="http://schemas.microsoft.com/office/drawing/2014/main" id="{E9DBFBBE-9E63-4606-B620-E2E87896D5F5}"/>
                </a:ext>
              </a:extLst>
            </p:cNvPr>
            <p:cNvGraphicFramePr>
              <a:graphicFrameLocks noChangeAspect="1"/>
            </p:cNvGraphicFramePr>
            <p:nvPr>
              <p:extLst>
                <p:ext uri="{D42A27DB-BD31-4B8C-83A1-F6EECF244321}">
                  <p14:modId xmlns:p14="http://schemas.microsoft.com/office/powerpoint/2010/main" val="3598435947"/>
                </p:ext>
              </p:extLst>
            </p:nvPr>
          </p:nvGraphicFramePr>
          <p:xfrm>
            <a:off x="-2193087" y="5413318"/>
            <a:ext cx="434975" cy="481012"/>
          </p:xfrm>
          <a:graphic>
            <a:graphicData uri="http://schemas.openxmlformats.org/presentationml/2006/ole">
              <mc:AlternateContent xmlns:mc="http://schemas.openxmlformats.org/markup-compatibility/2006">
                <mc:Choice xmlns:v="urn:schemas-microsoft-com:vml" Requires="v">
                  <p:oleObj spid="_x0000_s308432" name="数式" r:id="rId39" imgW="164880" imgH="177480" progId="Equation.3">
                    <p:embed/>
                  </p:oleObj>
                </mc:Choice>
                <mc:Fallback>
                  <p:oleObj name="数式" r:id="rId39" imgW="164880" imgH="177480" progId="Equation.3">
                    <p:embed/>
                    <p:pic>
                      <p:nvPicPr>
                        <p:cNvPr id="469017" name="Object 25"/>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2193087" y="5413318"/>
                          <a:ext cx="434975" cy="481012"/>
                        </a:xfrm>
                        <a:prstGeom prst="rect">
                          <a:avLst/>
                        </a:prstGeom>
                        <a:noFill/>
                        <a:extLst>
                          <a:ext uri="{909E8E84-426E-40DD-AFC4-6F175D3DCCD1}">
                            <a14:hiddenFill xmlns:a14="http://schemas.microsoft.com/office/drawing/2010/main">
                              <a:solidFill>
                                <a:schemeClr val="bg1"/>
                              </a:solidFill>
                            </a14:hiddenFill>
                          </a:ext>
                        </a:extLst>
                      </p:spPr>
                    </p:pic>
                  </p:oleObj>
                </mc:Fallback>
              </mc:AlternateContent>
            </a:graphicData>
          </a:graphic>
        </p:graphicFrame>
        <p:sp>
          <p:nvSpPr>
            <p:cNvPr id="75" name="Rectangle 26">
              <a:extLst>
                <a:ext uri="{FF2B5EF4-FFF2-40B4-BE49-F238E27FC236}">
                  <a16:creationId xmlns:a16="http://schemas.microsoft.com/office/drawing/2014/main" id="{749786AB-45AF-43BE-A651-2AFD81DFBD1E}"/>
                </a:ext>
              </a:extLst>
            </p:cNvPr>
            <p:cNvSpPr>
              <a:spLocks noChangeArrowheads="1"/>
            </p:cNvSpPr>
            <p:nvPr/>
          </p:nvSpPr>
          <p:spPr bwMode="auto">
            <a:xfrm>
              <a:off x="-1716837" y="5314893"/>
              <a:ext cx="1403350" cy="5794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2857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noAutofit/>
            </a:bodyPr>
            <a:lstStyle/>
            <a:p>
              <a:pPr>
                <a:spcBef>
                  <a:spcPct val="0"/>
                </a:spcBef>
              </a:pPr>
              <a:r>
                <a:rPr lang="ja-JP" altLang="en-US" dirty="0">
                  <a:solidFill>
                    <a:srgbClr val="000000"/>
                  </a:solidFill>
                  <a:latin typeface="Century" pitchFamily="18" charset="0"/>
                  <a:cs typeface="Times New Roman" pitchFamily="18" charset="0"/>
                </a:rPr>
                <a:t>は定数</a:t>
              </a:r>
              <a:endParaRPr lang="ja-JP" altLang="en-US" dirty="0">
                <a:solidFill>
                  <a:srgbClr val="000000"/>
                </a:solidFill>
              </a:endParaRPr>
            </a:p>
          </p:txBody>
        </p:sp>
      </p:grpSp>
      <p:graphicFrame>
        <p:nvGraphicFramePr>
          <p:cNvPr id="81" name="Object 154">
            <a:extLst>
              <a:ext uri="{FF2B5EF4-FFF2-40B4-BE49-F238E27FC236}">
                <a16:creationId xmlns:a16="http://schemas.microsoft.com/office/drawing/2014/main" id="{43F9EE89-3ACE-469B-B306-8A949D458B9F}"/>
              </a:ext>
            </a:extLst>
          </p:cNvPr>
          <p:cNvGraphicFramePr>
            <a:graphicFrameLocks noChangeAspect="1"/>
          </p:cNvGraphicFramePr>
          <p:nvPr>
            <p:extLst>
              <p:ext uri="{D42A27DB-BD31-4B8C-83A1-F6EECF244321}">
                <p14:modId xmlns:p14="http://schemas.microsoft.com/office/powerpoint/2010/main" val="1142141655"/>
              </p:ext>
            </p:extLst>
          </p:nvPr>
        </p:nvGraphicFramePr>
        <p:xfrm>
          <a:off x="4182827" y="3741840"/>
          <a:ext cx="1049337" cy="400050"/>
        </p:xfrm>
        <a:graphic>
          <a:graphicData uri="http://schemas.openxmlformats.org/presentationml/2006/ole">
            <mc:AlternateContent xmlns:mc="http://schemas.openxmlformats.org/markup-compatibility/2006">
              <mc:Choice xmlns:v="urn:schemas-microsoft-com:vml" Requires="v">
                <p:oleObj spid="_x0000_s308433" name="Equation" r:id="rId41" imgW="457200" imgH="177480" progId="Equation.DSMT4">
                  <p:embed/>
                </p:oleObj>
              </mc:Choice>
              <mc:Fallback>
                <p:oleObj name="Equation" r:id="rId41" imgW="457200" imgH="177480" progId="Equation.DSMT4">
                  <p:embed/>
                  <p:pic>
                    <p:nvPicPr>
                      <p:cNvPr id="137" name="Object 154"/>
                      <p:cNvPicPr>
                        <a:picLocks noChangeAspect="1" noChangeArrowheads="1"/>
                      </p:cNvPicPr>
                      <p:nvPr/>
                    </p:nvPicPr>
                    <p:blipFill>
                      <a:blip r:embed="rId42"/>
                      <a:srcRect/>
                      <a:stretch>
                        <a:fillRect/>
                      </a:stretch>
                    </p:blipFill>
                    <p:spPr bwMode="auto">
                      <a:xfrm>
                        <a:off x="4182827" y="3741840"/>
                        <a:ext cx="1049337" cy="400050"/>
                      </a:xfrm>
                      <a:prstGeom prst="rect">
                        <a:avLst/>
                      </a:prstGeom>
                      <a:noFill/>
                    </p:spPr>
                  </p:pic>
                </p:oleObj>
              </mc:Fallback>
            </mc:AlternateContent>
          </a:graphicData>
        </a:graphic>
      </p:graphicFrame>
      <p:grpSp>
        <p:nvGrpSpPr>
          <p:cNvPr id="67" name="Group 86">
            <a:extLst>
              <a:ext uri="{FF2B5EF4-FFF2-40B4-BE49-F238E27FC236}">
                <a16:creationId xmlns:a16="http://schemas.microsoft.com/office/drawing/2014/main" id="{1552D4D0-98D5-4A6D-85B3-322D88AB0969}"/>
              </a:ext>
            </a:extLst>
          </p:cNvPr>
          <p:cNvGrpSpPr>
            <a:grpSpLocks/>
          </p:cNvGrpSpPr>
          <p:nvPr/>
        </p:nvGrpSpPr>
        <p:grpSpPr bwMode="auto">
          <a:xfrm>
            <a:off x="-4273638" y="4806071"/>
            <a:ext cx="4186238" cy="1371600"/>
            <a:chOff x="-2637" y="3310"/>
            <a:chExt cx="2637" cy="864"/>
          </a:xfrm>
        </p:grpSpPr>
        <p:sp>
          <p:nvSpPr>
            <p:cNvPr id="69" name="AutoShape 87">
              <a:extLst>
                <a:ext uri="{FF2B5EF4-FFF2-40B4-BE49-F238E27FC236}">
                  <a16:creationId xmlns:a16="http://schemas.microsoft.com/office/drawing/2014/main" id="{7682D9F0-E2F1-4BD1-ADB0-7DE0B2B06C61}"/>
                </a:ext>
              </a:extLst>
            </p:cNvPr>
            <p:cNvSpPr>
              <a:spLocks noChangeArrowheads="1"/>
            </p:cNvSpPr>
            <p:nvPr/>
          </p:nvSpPr>
          <p:spPr bwMode="auto">
            <a:xfrm>
              <a:off x="-2637" y="3310"/>
              <a:ext cx="2637" cy="864"/>
            </a:xfrm>
            <a:prstGeom prst="horizontalScroll">
              <a:avLst>
                <a:gd name="adj" fmla="val 10480"/>
              </a:avLst>
            </a:prstGeom>
            <a:solidFill>
              <a:srgbClr val="FFF0DC"/>
            </a:solidFill>
            <a:ln w="28575">
              <a:solidFill>
                <a:srgbClr val="FFCC99"/>
              </a:solidFill>
              <a:round/>
              <a:headEnd/>
              <a:tailEnd/>
            </a:ln>
            <a:effectLst>
              <a:outerShdw dist="35921" dir="2700000" algn="ctr" rotWithShape="0">
                <a:srgbClr val="808080"/>
              </a:outerShdw>
            </a:effectLst>
          </p:spPr>
          <p:txBody>
            <a:bodyPr wrap="none" anchor="ctr">
              <a:noAutofit/>
            </a:bodyPr>
            <a:lstStyle/>
            <a:p>
              <a:endParaRPr lang="ja-JP" altLang="en-US" i="1">
                <a:solidFill>
                  <a:srgbClr val="000000"/>
                </a:solidFill>
              </a:endParaRPr>
            </a:p>
          </p:txBody>
        </p:sp>
        <p:graphicFrame>
          <p:nvGraphicFramePr>
            <p:cNvPr id="70" name="Object 88">
              <a:extLst>
                <a:ext uri="{FF2B5EF4-FFF2-40B4-BE49-F238E27FC236}">
                  <a16:creationId xmlns:a16="http://schemas.microsoft.com/office/drawing/2014/main" id="{8D4447B4-0E38-47E9-96F4-18406D908156}"/>
                </a:ext>
              </a:extLst>
            </p:cNvPr>
            <p:cNvGraphicFramePr>
              <a:graphicFrameLocks noChangeAspect="1"/>
            </p:cNvGraphicFramePr>
            <p:nvPr/>
          </p:nvGraphicFramePr>
          <p:xfrm>
            <a:off x="-2497" y="3584"/>
            <a:ext cx="1823" cy="327"/>
          </p:xfrm>
          <a:graphic>
            <a:graphicData uri="http://schemas.openxmlformats.org/presentationml/2006/ole">
              <mc:AlternateContent xmlns:mc="http://schemas.openxmlformats.org/markup-compatibility/2006">
                <mc:Choice xmlns:v="urn:schemas-microsoft-com:vml" Requires="v">
                  <p:oleObj spid="_x0000_s308434" name="数式" r:id="rId43" imgW="1130040" imgH="203040" progId="Equation.3">
                    <p:embed/>
                  </p:oleObj>
                </mc:Choice>
                <mc:Fallback>
                  <p:oleObj name="数式" r:id="rId43" imgW="1130040" imgH="203040" progId="Equation.3">
                    <p:embed/>
                    <p:pic>
                      <p:nvPicPr>
                        <p:cNvPr id="469080" name="Object 88"/>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2497" y="3584"/>
                          <a:ext cx="1823"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6633"/>
                              </a:solidFill>
                              <a:miter lim="800000"/>
                              <a:headEnd/>
                              <a:tailEnd/>
                            </a14:hiddenLine>
                          </a:ext>
                        </a:extLst>
                      </p:spPr>
                    </p:pic>
                  </p:oleObj>
                </mc:Fallback>
              </mc:AlternateContent>
            </a:graphicData>
          </a:graphic>
        </p:graphicFrame>
        <p:sp>
          <p:nvSpPr>
            <p:cNvPr id="71" name="Rectangle 89">
              <a:extLst>
                <a:ext uri="{FF2B5EF4-FFF2-40B4-BE49-F238E27FC236}">
                  <a16:creationId xmlns:a16="http://schemas.microsoft.com/office/drawing/2014/main" id="{C07BC142-12B1-47D9-BE2F-B618D497D5B1}"/>
                </a:ext>
              </a:extLst>
            </p:cNvPr>
            <p:cNvSpPr>
              <a:spLocks noChangeArrowheads="1"/>
            </p:cNvSpPr>
            <p:nvPr/>
          </p:nvSpPr>
          <p:spPr bwMode="auto">
            <a:xfrm>
              <a:off x="-684" y="3504"/>
              <a:ext cx="489" cy="473"/>
            </a:xfrm>
            <a:prstGeom prst="rect">
              <a:avLst/>
            </a:prstGeom>
            <a:solidFill>
              <a:srgbClr val="FFF0DC"/>
            </a:solidFill>
            <a:ln w="9525">
              <a:solidFill>
                <a:schemeClr val="accent1"/>
              </a:solidFill>
              <a:prstDash val="dash"/>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Autofit/>
            </a:bodyPr>
            <a:lstStyle/>
            <a:p>
              <a:endParaRPr lang="ja-JP" altLang="en-US" i="1">
                <a:solidFill>
                  <a:srgbClr val="000000"/>
                </a:solidFill>
              </a:endParaRPr>
            </a:p>
          </p:txBody>
        </p:sp>
      </p:grpSp>
      <p:graphicFrame>
        <p:nvGraphicFramePr>
          <p:cNvPr id="72" name="Object 90">
            <a:extLst>
              <a:ext uri="{FF2B5EF4-FFF2-40B4-BE49-F238E27FC236}">
                <a16:creationId xmlns:a16="http://schemas.microsoft.com/office/drawing/2014/main" id="{CCFE56EC-79E7-438F-9345-D704889D1E77}"/>
              </a:ext>
            </a:extLst>
          </p:cNvPr>
          <p:cNvGraphicFramePr>
            <a:graphicFrameLocks noChangeAspect="1"/>
          </p:cNvGraphicFramePr>
          <p:nvPr>
            <p:extLst>
              <p:ext uri="{D42A27DB-BD31-4B8C-83A1-F6EECF244321}">
                <p14:modId xmlns:p14="http://schemas.microsoft.com/office/powerpoint/2010/main" val="2149844291"/>
              </p:ext>
            </p:extLst>
          </p:nvPr>
        </p:nvGraphicFramePr>
        <p:xfrm>
          <a:off x="-1037812" y="5196975"/>
          <a:ext cx="520700" cy="519113"/>
        </p:xfrm>
        <a:graphic>
          <a:graphicData uri="http://schemas.openxmlformats.org/presentationml/2006/ole">
            <mc:AlternateContent xmlns:mc="http://schemas.openxmlformats.org/markup-compatibility/2006">
              <mc:Choice xmlns:v="urn:schemas-microsoft-com:vml" Requires="v">
                <p:oleObj spid="_x0000_s308435" name="数式" r:id="rId45" imgW="203040" imgH="203040" progId="Equation.3">
                  <p:embed/>
                </p:oleObj>
              </mc:Choice>
              <mc:Fallback>
                <p:oleObj name="数式" r:id="rId45" imgW="203040" imgH="203040" progId="Equation.3">
                  <p:embed/>
                  <p:pic>
                    <p:nvPicPr>
                      <p:cNvPr id="469082" name="Object 90"/>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037812" y="5196975"/>
                        <a:ext cx="5207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996633"/>
                            </a:solidFill>
                            <a:miter lim="800000"/>
                            <a:headEnd/>
                            <a:tailEnd/>
                          </a14:hiddenLine>
                        </a:ext>
                      </a:extLst>
                    </p:spPr>
                  </p:pic>
                </p:oleObj>
              </mc:Fallback>
            </mc:AlternateContent>
          </a:graphicData>
        </a:graphic>
      </p:graphicFrame>
      <p:graphicFrame>
        <p:nvGraphicFramePr>
          <p:cNvPr id="73" name="Object 154">
            <a:extLst>
              <a:ext uri="{FF2B5EF4-FFF2-40B4-BE49-F238E27FC236}">
                <a16:creationId xmlns:a16="http://schemas.microsoft.com/office/drawing/2014/main" id="{F091F974-8C86-4F60-84EF-AD31CF481D5C}"/>
              </a:ext>
            </a:extLst>
          </p:cNvPr>
          <p:cNvGraphicFramePr>
            <a:graphicFrameLocks noChangeAspect="1"/>
          </p:cNvGraphicFramePr>
          <p:nvPr>
            <p:extLst>
              <p:ext uri="{D42A27DB-BD31-4B8C-83A1-F6EECF244321}">
                <p14:modId xmlns:p14="http://schemas.microsoft.com/office/powerpoint/2010/main" val="1340569488"/>
              </p:ext>
            </p:extLst>
          </p:nvPr>
        </p:nvGraphicFramePr>
        <p:xfrm>
          <a:off x="3565250" y="2800610"/>
          <a:ext cx="554038" cy="890588"/>
        </p:xfrm>
        <a:graphic>
          <a:graphicData uri="http://schemas.openxmlformats.org/presentationml/2006/ole">
            <mc:AlternateContent xmlns:mc="http://schemas.openxmlformats.org/markup-compatibility/2006">
              <mc:Choice xmlns:v="urn:schemas-microsoft-com:vml" Requires="v">
                <p:oleObj spid="_x0000_s308436" name="Equation" r:id="rId47" imgW="241200" imgH="393480" progId="Equation.DSMT4">
                  <p:embed/>
                </p:oleObj>
              </mc:Choice>
              <mc:Fallback>
                <p:oleObj name="Equation" r:id="rId47" imgW="241200" imgH="393480" progId="Equation.DSMT4">
                  <p:embed/>
                  <p:pic>
                    <p:nvPicPr>
                      <p:cNvPr id="60" name="Object 154">
                        <a:extLst>
                          <a:ext uri="{FF2B5EF4-FFF2-40B4-BE49-F238E27FC236}">
                            <a16:creationId xmlns:a16="http://schemas.microsoft.com/office/drawing/2014/main" id="{B24718E6-E022-4A02-9D34-DAB963E21A3B}"/>
                          </a:ext>
                        </a:extLst>
                      </p:cNvPr>
                      <p:cNvPicPr>
                        <a:picLocks noChangeAspect="1" noChangeArrowheads="1"/>
                      </p:cNvPicPr>
                      <p:nvPr/>
                    </p:nvPicPr>
                    <p:blipFill>
                      <a:blip r:embed="rId48"/>
                      <a:srcRect/>
                      <a:stretch>
                        <a:fillRect/>
                      </a:stretch>
                    </p:blipFill>
                    <p:spPr bwMode="auto">
                      <a:xfrm>
                        <a:off x="3565250" y="2800610"/>
                        <a:ext cx="554038" cy="890588"/>
                      </a:xfrm>
                      <a:prstGeom prst="rect">
                        <a:avLst/>
                      </a:prstGeom>
                      <a:noFill/>
                    </p:spPr>
                  </p:pic>
                </p:oleObj>
              </mc:Fallback>
            </mc:AlternateContent>
          </a:graphicData>
        </a:graphic>
      </p:graphicFrame>
      <p:graphicFrame>
        <p:nvGraphicFramePr>
          <p:cNvPr id="82" name="Object 154">
            <a:extLst>
              <a:ext uri="{FF2B5EF4-FFF2-40B4-BE49-F238E27FC236}">
                <a16:creationId xmlns:a16="http://schemas.microsoft.com/office/drawing/2014/main" id="{DB350B13-7527-4B94-B35B-49D47D5D73D2}"/>
              </a:ext>
            </a:extLst>
          </p:cNvPr>
          <p:cNvGraphicFramePr>
            <a:graphicFrameLocks noChangeAspect="1"/>
          </p:cNvGraphicFramePr>
          <p:nvPr>
            <p:extLst>
              <p:ext uri="{D42A27DB-BD31-4B8C-83A1-F6EECF244321}">
                <p14:modId xmlns:p14="http://schemas.microsoft.com/office/powerpoint/2010/main" val="1092925846"/>
              </p:ext>
            </p:extLst>
          </p:nvPr>
        </p:nvGraphicFramePr>
        <p:xfrm>
          <a:off x="4008824" y="3032509"/>
          <a:ext cx="525462" cy="401638"/>
        </p:xfrm>
        <a:graphic>
          <a:graphicData uri="http://schemas.openxmlformats.org/presentationml/2006/ole">
            <mc:AlternateContent xmlns:mc="http://schemas.openxmlformats.org/markup-compatibility/2006">
              <mc:Choice xmlns:v="urn:schemas-microsoft-com:vml" Requires="v">
                <p:oleObj spid="_x0000_s308437" name="Equation" r:id="rId49" imgW="228600" imgH="177480" progId="Equation.DSMT4">
                  <p:embed/>
                </p:oleObj>
              </mc:Choice>
              <mc:Fallback>
                <p:oleObj name="Equation" r:id="rId49" imgW="228600" imgH="177480" progId="Equation.DSMT4">
                  <p:embed/>
                  <p:pic>
                    <p:nvPicPr>
                      <p:cNvPr id="60" name="Object 154">
                        <a:extLst>
                          <a:ext uri="{FF2B5EF4-FFF2-40B4-BE49-F238E27FC236}">
                            <a16:creationId xmlns:a16="http://schemas.microsoft.com/office/drawing/2014/main" id="{B24718E6-E022-4A02-9D34-DAB963E21A3B}"/>
                          </a:ext>
                        </a:extLst>
                      </p:cNvPr>
                      <p:cNvPicPr>
                        <a:picLocks noChangeAspect="1" noChangeArrowheads="1"/>
                      </p:cNvPicPr>
                      <p:nvPr/>
                    </p:nvPicPr>
                    <p:blipFill>
                      <a:blip r:embed="rId50"/>
                      <a:srcRect/>
                      <a:stretch>
                        <a:fillRect/>
                      </a:stretch>
                    </p:blipFill>
                    <p:spPr bwMode="auto">
                      <a:xfrm>
                        <a:off x="4008824" y="3032509"/>
                        <a:ext cx="525462" cy="401638"/>
                      </a:xfrm>
                      <a:prstGeom prst="rect">
                        <a:avLst/>
                      </a:prstGeom>
                      <a:noFill/>
                    </p:spPr>
                  </p:pic>
                </p:oleObj>
              </mc:Fallback>
            </mc:AlternateContent>
          </a:graphicData>
        </a:graphic>
      </p:graphicFrame>
      <p:graphicFrame>
        <p:nvGraphicFramePr>
          <p:cNvPr id="83" name="Object 154">
            <a:extLst>
              <a:ext uri="{FF2B5EF4-FFF2-40B4-BE49-F238E27FC236}">
                <a16:creationId xmlns:a16="http://schemas.microsoft.com/office/drawing/2014/main" id="{F1F96811-8E06-4C98-AA77-9389CA8F5D29}"/>
              </a:ext>
            </a:extLst>
          </p:cNvPr>
          <p:cNvGraphicFramePr>
            <a:graphicFrameLocks noChangeAspect="1"/>
          </p:cNvGraphicFramePr>
          <p:nvPr>
            <p:extLst>
              <p:ext uri="{D42A27DB-BD31-4B8C-83A1-F6EECF244321}">
                <p14:modId xmlns:p14="http://schemas.microsoft.com/office/powerpoint/2010/main" val="3377819340"/>
              </p:ext>
            </p:extLst>
          </p:nvPr>
        </p:nvGraphicFramePr>
        <p:xfrm>
          <a:off x="4492033" y="2961556"/>
          <a:ext cx="1138238" cy="631825"/>
        </p:xfrm>
        <a:graphic>
          <a:graphicData uri="http://schemas.openxmlformats.org/presentationml/2006/ole">
            <mc:AlternateContent xmlns:mc="http://schemas.openxmlformats.org/markup-compatibility/2006">
              <mc:Choice xmlns:v="urn:schemas-microsoft-com:vml" Requires="v">
                <p:oleObj spid="_x0000_s308438" name="Equation" r:id="rId51" imgW="495000" imgH="279360" progId="Equation.DSMT4">
                  <p:embed/>
                </p:oleObj>
              </mc:Choice>
              <mc:Fallback>
                <p:oleObj name="Equation" r:id="rId51" imgW="495000" imgH="279360" progId="Equation.DSMT4">
                  <p:embed/>
                  <p:pic>
                    <p:nvPicPr>
                      <p:cNvPr id="60" name="Object 154">
                        <a:extLst>
                          <a:ext uri="{FF2B5EF4-FFF2-40B4-BE49-F238E27FC236}">
                            <a16:creationId xmlns:a16="http://schemas.microsoft.com/office/drawing/2014/main" id="{B24718E6-E022-4A02-9D34-DAB963E21A3B}"/>
                          </a:ext>
                        </a:extLst>
                      </p:cNvPr>
                      <p:cNvPicPr>
                        <a:picLocks noChangeAspect="1" noChangeArrowheads="1"/>
                      </p:cNvPicPr>
                      <p:nvPr/>
                    </p:nvPicPr>
                    <p:blipFill>
                      <a:blip r:embed="rId52"/>
                      <a:srcRect/>
                      <a:stretch>
                        <a:fillRect/>
                      </a:stretch>
                    </p:blipFill>
                    <p:spPr bwMode="auto">
                      <a:xfrm>
                        <a:off x="4492033" y="2961556"/>
                        <a:ext cx="1138238" cy="631825"/>
                      </a:xfrm>
                      <a:prstGeom prst="rect">
                        <a:avLst/>
                      </a:prstGeom>
                      <a:noFill/>
                    </p:spPr>
                  </p:pic>
                </p:oleObj>
              </mc:Fallback>
            </mc:AlternateContent>
          </a:graphicData>
        </a:graphic>
      </p:graphicFrame>
      <p:graphicFrame>
        <p:nvGraphicFramePr>
          <p:cNvPr id="85" name="Object 154">
            <a:extLst>
              <a:ext uri="{FF2B5EF4-FFF2-40B4-BE49-F238E27FC236}">
                <a16:creationId xmlns:a16="http://schemas.microsoft.com/office/drawing/2014/main" id="{91C6DF8F-83B2-433B-821E-6915BC116951}"/>
              </a:ext>
            </a:extLst>
          </p:cNvPr>
          <p:cNvGraphicFramePr>
            <a:graphicFrameLocks noChangeAspect="1"/>
          </p:cNvGraphicFramePr>
          <p:nvPr>
            <p:extLst>
              <p:ext uri="{D42A27DB-BD31-4B8C-83A1-F6EECF244321}">
                <p14:modId xmlns:p14="http://schemas.microsoft.com/office/powerpoint/2010/main" val="3330209524"/>
              </p:ext>
            </p:extLst>
          </p:nvPr>
        </p:nvGraphicFramePr>
        <p:xfrm>
          <a:off x="3970063" y="1941579"/>
          <a:ext cx="581025" cy="889000"/>
        </p:xfrm>
        <a:graphic>
          <a:graphicData uri="http://schemas.openxmlformats.org/presentationml/2006/ole">
            <mc:AlternateContent xmlns:mc="http://schemas.openxmlformats.org/markup-compatibility/2006">
              <mc:Choice xmlns:v="urn:schemas-microsoft-com:vml" Requires="v">
                <p:oleObj spid="_x0000_s308439" name="Equation" r:id="rId53" imgW="253800" imgH="393480" progId="Equation.DSMT4">
                  <p:embed/>
                </p:oleObj>
              </mc:Choice>
              <mc:Fallback>
                <p:oleObj name="Equation" r:id="rId53" imgW="253800" imgH="393480" progId="Equation.DSMT4">
                  <p:embed/>
                  <p:pic>
                    <p:nvPicPr>
                      <p:cNvPr id="128" name="Object 154"/>
                      <p:cNvPicPr>
                        <a:picLocks noChangeAspect="1" noChangeArrowheads="1"/>
                      </p:cNvPicPr>
                      <p:nvPr/>
                    </p:nvPicPr>
                    <p:blipFill>
                      <a:blip r:embed="rId54"/>
                      <a:srcRect/>
                      <a:stretch>
                        <a:fillRect/>
                      </a:stretch>
                    </p:blipFill>
                    <p:spPr bwMode="auto">
                      <a:xfrm>
                        <a:off x="3970063" y="1941579"/>
                        <a:ext cx="581025" cy="889000"/>
                      </a:xfrm>
                      <a:prstGeom prst="rect">
                        <a:avLst/>
                      </a:prstGeom>
                      <a:noFill/>
                    </p:spPr>
                  </p:pic>
                </p:oleObj>
              </mc:Fallback>
            </mc:AlternateContent>
          </a:graphicData>
        </a:graphic>
      </p:graphicFrame>
      <p:graphicFrame>
        <p:nvGraphicFramePr>
          <p:cNvPr id="84" name="Object 154">
            <a:extLst>
              <a:ext uri="{FF2B5EF4-FFF2-40B4-BE49-F238E27FC236}">
                <a16:creationId xmlns:a16="http://schemas.microsoft.com/office/drawing/2014/main" id="{6E535BDA-FAFC-4740-ABD9-23276924EE62}"/>
              </a:ext>
            </a:extLst>
          </p:cNvPr>
          <p:cNvGraphicFramePr>
            <a:graphicFrameLocks noChangeAspect="1"/>
          </p:cNvGraphicFramePr>
          <p:nvPr>
            <p:extLst>
              <p:ext uri="{D42A27DB-BD31-4B8C-83A1-F6EECF244321}">
                <p14:modId xmlns:p14="http://schemas.microsoft.com/office/powerpoint/2010/main" val="1777862211"/>
              </p:ext>
            </p:extLst>
          </p:nvPr>
        </p:nvGraphicFramePr>
        <p:xfrm>
          <a:off x="4233589" y="2505624"/>
          <a:ext cx="290512" cy="315913"/>
        </p:xfrm>
        <a:graphic>
          <a:graphicData uri="http://schemas.openxmlformats.org/presentationml/2006/ole">
            <mc:AlternateContent xmlns:mc="http://schemas.openxmlformats.org/markup-compatibility/2006">
              <mc:Choice xmlns:v="urn:schemas-microsoft-com:vml" Requires="v">
                <p:oleObj spid="_x0000_s308440" name="Equation" r:id="rId55" imgW="126720" imgH="139680" progId="Equation.DSMT4">
                  <p:embed/>
                </p:oleObj>
              </mc:Choice>
              <mc:Fallback>
                <p:oleObj name="Equation" r:id="rId55" imgW="126720" imgH="139680" progId="Equation.DSMT4">
                  <p:embed/>
                  <p:pic>
                    <p:nvPicPr>
                      <p:cNvPr id="128" name="Object 154"/>
                      <p:cNvPicPr>
                        <a:picLocks noChangeAspect="1" noChangeArrowheads="1"/>
                      </p:cNvPicPr>
                      <p:nvPr/>
                    </p:nvPicPr>
                    <p:blipFill>
                      <a:blip r:embed="rId56"/>
                      <a:srcRect/>
                      <a:stretch>
                        <a:fillRect/>
                      </a:stretch>
                    </p:blipFill>
                    <p:spPr bwMode="auto">
                      <a:xfrm>
                        <a:off x="4233589" y="2505624"/>
                        <a:ext cx="290512" cy="315913"/>
                      </a:xfrm>
                      <a:prstGeom prst="rect">
                        <a:avLst/>
                      </a:prstGeom>
                      <a:noFill/>
                    </p:spPr>
                  </p:pic>
                </p:oleObj>
              </mc:Fallback>
            </mc:AlternateContent>
          </a:graphicData>
        </a:graphic>
      </p:graphicFrame>
      <p:sp>
        <p:nvSpPr>
          <p:cNvPr id="86" name="AutoShape 10">
            <a:extLst>
              <a:ext uri="{FF2B5EF4-FFF2-40B4-BE49-F238E27FC236}">
                <a16:creationId xmlns:a16="http://schemas.microsoft.com/office/drawing/2014/main" id="{AC802925-F412-4FC5-A128-51F67DF6B30B}"/>
              </a:ext>
            </a:extLst>
          </p:cNvPr>
          <p:cNvSpPr>
            <a:spLocks noChangeArrowheads="1"/>
          </p:cNvSpPr>
          <p:nvPr/>
        </p:nvSpPr>
        <p:spPr bwMode="auto">
          <a:xfrm>
            <a:off x="5763779" y="234510"/>
            <a:ext cx="334326" cy="418887"/>
          </a:xfrm>
          <a:prstGeom prst="roundRect">
            <a:avLst>
              <a:gd name="adj" fmla="val 36787"/>
            </a:avLst>
          </a:prstGeom>
          <a:noFill/>
          <a:ln w="57150" algn="ctr">
            <a:solidFill>
              <a:srgbClr val="FF9999"/>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20000"/>
              </a:spcBef>
              <a:spcAft>
                <a:spcPct val="0"/>
              </a:spcAft>
            </a:pPr>
            <a:endParaRPr lang="ja-JP" altLang="en-US" sz="3200" b="1">
              <a:solidFill>
                <a:srgbClr val="000000"/>
              </a:solidFill>
            </a:endParaRPr>
          </a:p>
        </p:txBody>
      </p:sp>
    </p:spTree>
    <p:extLst>
      <p:ext uri="{BB962C8B-B14F-4D97-AF65-F5344CB8AC3E}">
        <p14:creationId xmlns:p14="http://schemas.microsoft.com/office/powerpoint/2010/main" val="301760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6"/>
                                        </p:tgtEl>
                                        <p:attrNameLst>
                                          <p:attrName>style.visibility</p:attrName>
                                        </p:attrNameLst>
                                      </p:cBhvr>
                                      <p:to>
                                        <p:strVal val="visible"/>
                                      </p:to>
                                    </p:set>
                                  </p:childTnLst>
                                </p:cTn>
                              </p:par>
                              <p:par>
                                <p:cTn id="61" presetID="35" presetClass="emph" presetSubtype="0" repeatCount="10000" fill="hold" grpId="1" nodeType="withEffect">
                                  <p:stCondLst>
                                    <p:cond delay="0"/>
                                  </p:stCondLst>
                                  <p:childTnLst>
                                    <p:anim calcmode="discrete" valueType="str">
                                      <p:cBhvr>
                                        <p:cTn id="62" dur="500" fill="hold"/>
                                        <p:tgtEl>
                                          <p:spTgt spid="86"/>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28"/>
                                        </p:tgtEl>
                                        <p:attrNameLst>
                                          <p:attrName>style.visibility</p:attrName>
                                        </p:attrNameLst>
                                      </p:cBhvr>
                                      <p:to>
                                        <p:strVal val="visible"/>
                                      </p:to>
                                    </p:set>
                                  </p:childTnLst>
                                </p:cTn>
                              </p:par>
                              <p:par>
                                <p:cTn id="67" presetID="64" presetClass="path" presetSubtype="0" fill="remove" nodeType="withEffect">
                                  <p:stCondLst>
                                    <p:cond delay="0"/>
                                  </p:stCondLst>
                                  <p:childTnLst>
                                    <p:animMotion origin="layout" path="M 3.05556E-6 -7.40741E-7 L 0.02326 -0.28333 " pathEditMode="relative" rAng="0" ptsTypes="AA">
                                      <p:cBhvr>
                                        <p:cTn id="68" dur="500" spd="-100000" fill="hold"/>
                                        <p:tgtEl>
                                          <p:spTgt spid="128"/>
                                        </p:tgtEl>
                                        <p:attrNameLst>
                                          <p:attrName>ppt_x</p:attrName>
                                          <p:attrName>ppt_y</p:attrName>
                                        </p:attrNameLst>
                                      </p:cBhvr>
                                      <p:rCtr x="1163" y="-14167"/>
                                    </p:animMotion>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grpId="0" nodeType="clickEffect">
                                  <p:stCondLst>
                                    <p:cond delay="0"/>
                                  </p:stCondLst>
                                  <p:childTnLst>
                                    <p:set>
                                      <p:cBhvr>
                                        <p:cTn id="72" dur="1" fill="hold">
                                          <p:stCondLst>
                                            <p:cond delay="0"/>
                                          </p:stCondLst>
                                        </p:cTn>
                                        <p:tgtEl>
                                          <p:spTgt spid="68"/>
                                        </p:tgtEl>
                                        <p:attrNameLst>
                                          <p:attrName>style.visibility</p:attrName>
                                        </p:attrNameLst>
                                      </p:cBhvr>
                                      <p:to>
                                        <p:strVal val="visible"/>
                                      </p:to>
                                    </p:set>
                                    <p:animEffect transition="in" filter="wipe(up)">
                                      <p:cBhvr>
                                        <p:cTn id="73" dur="500"/>
                                        <p:tgtEl>
                                          <p:spTgt spid="68"/>
                                        </p:tgtEl>
                                      </p:cBhvr>
                                    </p:animEffect>
                                  </p:childTnLst>
                                </p:cTn>
                              </p:par>
                              <p:par>
                                <p:cTn id="74" presetID="1" presetClass="entr" presetSubtype="0" fill="hold" nodeType="withEffect">
                                  <p:stCondLst>
                                    <p:cond delay="0"/>
                                  </p:stCondLst>
                                  <p:childTnLst>
                                    <p:set>
                                      <p:cBhvr>
                                        <p:cTn id="75" dur="1" fill="hold">
                                          <p:stCondLst>
                                            <p:cond delay="0"/>
                                          </p:stCondLst>
                                        </p:cTn>
                                        <p:tgtEl>
                                          <p:spTgt spid="84"/>
                                        </p:tgtEl>
                                        <p:attrNameLst>
                                          <p:attrName>style.visibility</p:attrName>
                                        </p:attrNameLst>
                                      </p:cBhvr>
                                      <p:to>
                                        <p:strVal val="visible"/>
                                      </p:to>
                                    </p:set>
                                  </p:childTnLst>
                                </p:cTn>
                              </p:par>
                              <p:par>
                                <p:cTn id="76" presetID="64" presetClass="path" presetSubtype="0" fill="remove" nodeType="withEffect">
                                  <p:stCondLst>
                                    <p:cond delay="0"/>
                                  </p:stCondLst>
                                  <p:childTnLst>
                                    <p:animMotion origin="layout" path="M 5.55556E-7 -4.44444E-6 L 0.1658 -0.31967 " pathEditMode="relative" rAng="0" ptsTypes="AA">
                                      <p:cBhvr>
                                        <p:cTn id="77" dur="500" spd="-100000" fill="hold"/>
                                        <p:tgtEl>
                                          <p:spTgt spid="84"/>
                                        </p:tgtEl>
                                        <p:attrNameLst>
                                          <p:attrName>ppt_x</p:attrName>
                                          <p:attrName>ppt_y</p:attrName>
                                        </p:attrNameLst>
                                      </p:cBhvr>
                                      <p:rCtr x="8281" y="-15995"/>
                                    </p:animMotion>
                                  </p:childTnLst>
                                </p:cTn>
                              </p:par>
                            </p:childTnLst>
                          </p:cTn>
                        </p:par>
                        <p:par>
                          <p:cTn id="78" fill="hold">
                            <p:stCondLst>
                              <p:cond delay="500"/>
                            </p:stCondLst>
                            <p:childTnLst>
                              <p:par>
                                <p:cTn id="79" presetID="1" presetClass="entr" presetSubtype="0" fill="hold" nodeType="afterEffect">
                                  <p:stCondLst>
                                    <p:cond delay="0"/>
                                  </p:stCondLst>
                                  <p:childTnLst>
                                    <p:set>
                                      <p:cBhvr>
                                        <p:cTn id="80" dur="1" fill="hold">
                                          <p:stCondLst>
                                            <p:cond delay="0"/>
                                          </p:stCondLst>
                                        </p:cTn>
                                        <p:tgtEl>
                                          <p:spTgt spid="8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136"/>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2" nodeType="clickEffect">
                                  <p:stCondLst>
                                    <p:cond delay="0"/>
                                  </p:stCondLst>
                                  <p:childTnLst>
                                    <p:set>
                                      <p:cBhvr>
                                        <p:cTn id="88" dur="1" fill="hold">
                                          <p:stCondLst>
                                            <p:cond delay="0"/>
                                          </p:stCondLst>
                                        </p:cTn>
                                        <p:tgtEl>
                                          <p:spTgt spid="86"/>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6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49"/>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6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5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73"/>
                                        </p:tgtEl>
                                        <p:attrNameLst>
                                          <p:attrName>style.visibility</p:attrName>
                                        </p:attrNameLst>
                                      </p:cBhvr>
                                      <p:to>
                                        <p:strVal val="visible"/>
                                      </p:to>
                                    </p:set>
                                  </p:childTnLst>
                                </p:cTn>
                              </p:par>
                              <p:par>
                                <p:cTn id="105" presetID="64" presetClass="path" presetSubtype="0" fill="remove" nodeType="withEffect">
                                  <p:stCondLst>
                                    <p:cond delay="0"/>
                                  </p:stCondLst>
                                  <p:childTnLst>
                                    <p:animMotion origin="layout" path="M 1.11111E-6 1.85185E-6 L 0.05868 -0.08496 " pathEditMode="relative" rAng="0" ptsTypes="AA">
                                      <p:cBhvr>
                                        <p:cTn id="106" dur="500" spd="-100000" fill="hold"/>
                                        <p:tgtEl>
                                          <p:spTgt spid="73"/>
                                        </p:tgtEl>
                                        <p:attrNameLst>
                                          <p:attrName>ppt_x</p:attrName>
                                          <p:attrName>ppt_y</p:attrName>
                                        </p:attrNameLst>
                                      </p:cBhvr>
                                      <p:rCtr x="1997" y="-6435"/>
                                    </p:animMotion>
                                  </p:childTnLst>
                                </p:cTn>
                              </p:par>
                              <p:par>
                                <p:cTn id="107" presetID="1" presetClass="entr" presetSubtype="0" fill="hold" nodeType="withEffect">
                                  <p:stCondLst>
                                    <p:cond delay="0"/>
                                  </p:stCondLst>
                                  <p:childTnLst>
                                    <p:set>
                                      <p:cBhvr>
                                        <p:cTn id="108" dur="1" fill="hold">
                                          <p:stCondLst>
                                            <p:cond delay="0"/>
                                          </p:stCondLst>
                                        </p:cTn>
                                        <p:tgtEl>
                                          <p:spTgt spid="83"/>
                                        </p:tgtEl>
                                        <p:attrNameLst>
                                          <p:attrName>style.visibility</p:attrName>
                                        </p:attrNameLst>
                                      </p:cBhvr>
                                      <p:to>
                                        <p:strVal val="visible"/>
                                      </p:to>
                                    </p:set>
                                  </p:childTnLst>
                                </p:cTn>
                              </p:par>
                              <p:par>
                                <p:cTn id="109" presetID="64" presetClass="path" presetSubtype="0" fill="remove" nodeType="withEffect">
                                  <p:stCondLst>
                                    <p:cond delay="0"/>
                                  </p:stCondLst>
                                  <p:childTnLst>
                                    <p:animMotion origin="layout" path="M -2.22222E-6 7.40741E-7 L 0.10347 -0.1287 " pathEditMode="relative" rAng="0" ptsTypes="AA">
                                      <p:cBhvr>
                                        <p:cTn id="110" dur="500" spd="-100000" fill="hold"/>
                                        <p:tgtEl>
                                          <p:spTgt spid="83"/>
                                        </p:tgtEl>
                                        <p:attrNameLst>
                                          <p:attrName>ppt_x</p:attrName>
                                          <p:attrName>ppt_y</p:attrName>
                                        </p:attrNameLst>
                                      </p:cBhvr>
                                      <p:rCtr x="5174" y="-6435"/>
                                    </p:animMotion>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82"/>
                                        </p:tgtEl>
                                        <p:attrNameLst>
                                          <p:attrName>style.visibility</p:attrName>
                                        </p:attrNameLst>
                                      </p:cBhvr>
                                      <p:to>
                                        <p:strVal val="visible"/>
                                      </p:to>
                                    </p:set>
                                  </p:childTnLst>
                                </p:cTn>
                              </p:par>
                              <p:par>
                                <p:cTn id="115" presetID="64" presetClass="path" presetSubtype="0" fill="remove" nodeType="withEffect">
                                  <p:stCondLst>
                                    <p:cond delay="0"/>
                                  </p:stCondLst>
                                  <p:childTnLst>
                                    <p:animMotion origin="layout" path="M -3.88889E-6 3.7037E-6 L 0.05087 -0.16042 " pathEditMode="relative" rAng="0" ptsTypes="AA">
                                      <p:cBhvr>
                                        <p:cTn id="116" dur="500" spd="-100000" fill="hold"/>
                                        <p:tgtEl>
                                          <p:spTgt spid="82"/>
                                        </p:tgtEl>
                                        <p:attrNameLst>
                                          <p:attrName>ppt_x</p:attrName>
                                          <p:attrName>ppt_y</p:attrName>
                                        </p:attrNameLst>
                                      </p:cBhvr>
                                      <p:rCtr x="2535" y="-8032"/>
                                    </p:animMotion>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58"/>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17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159"/>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156"/>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163"/>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63" presetClass="path" presetSubtype="0" fill="hold" nodeType="clickEffect">
                                  <p:stCondLst>
                                    <p:cond delay="0"/>
                                  </p:stCondLst>
                                  <p:childTnLst>
                                    <p:animMotion origin="layout" path="M -2.22222E-6 1.11111E-6 L 0.47448 1.11111E-6 " pathEditMode="relative" rAng="0" ptsTypes="AA">
                                      <p:cBhvr>
                                        <p:cTn id="138" dur="500" fill="hold"/>
                                        <p:tgtEl>
                                          <p:spTgt spid="4"/>
                                        </p:tgtEl>
                                        <p:attrNameLst>
                                          <p:attrName>ppt_x</p:attrName>
                                          <p:attrName>ppt_y</p:attrName>
                                        </p:attrNameLst>
                                      </p:cBhvr>
                                      <p:rCtr x="23715" y="0"/>
                                    </p:animMotion>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137"/>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81"/>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41"/>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2" presetClass="exit" presetSubtype="8" fill="hold" nodeType="clickEffect">
                                  <p:stCondLst>
                                    <p:cond delay="0"/>
                                  </p:stCondLst>
                                  <p:childTnLst>
                                    <p:anim calcmode="lin" valueType="num">
                                      <p:cBhvr additive="base">
                                        <p:cTn id="154" dur="500"/>
                                        <p:tgtEl>
                                          <p:spTgt spid="4"/>
                                        </p:tgtEl>
                                        <p:attrNameLst>
                                          <p:attrName>ppt_x</p:attrName>
                                        </p:attrNameLst>
                                      </p:cBhvr>
                                      <p:tavLst>
                                        <p:tav tm="0">
                                          <p:val>
                                            <p:strVal val="ppt_x"/>
                                          </p:val>
                                        </p:tav>
                                        <p:tav tm="100000">
                                          <p:val>
                                            <p:strVal val="0-ppt_w/2"/>
                                          </p:val>
                                        </p:tav>
                                      </p:tavLst>
                                    </p:anim>
                                    <p:anim calcmode="lin" valueType="num">
                                      <p:cBhvr additive="base">
                                        <p:cTn id="155" dur="500"/>
                                        <p:tgtEl>
                                          <p:spTgt spid="4"/>
                                        </p:tgtEl>
                                        <p:attrNameLst>
                                          <p:attrName>ppt_y</p:attrName>
                                        </p:attrNameLst>
                                      </p:cBhvr>
                                      <p:tavLst>
                                        <p:tav tm="0">
                                          <p:val>
                                            <p:strVal val="ppt_y"/>
                                          </p:val>
                                        </p:tav>
                                        <p:tav tm="100000">
                                          <p:val>
                                            <p:strVal val="ppt_y"/>
                                          </p:val>
                                        </p:tav>
                                      </p:tavLst>
                                    </p:anim>
                                    <p:set>
                                      <p:cBhvr>
                                        <p:cTn id="156" dur="1" fill="hold">
                                          <p:stCondLst>
                                            <p:cond delay="499"/>
                                          </p:stCondLst>
                                        </p:cTn>
                                        <p:tgtEl>
                                          <p:spTgt spid="4"/>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57"/>
                                        </p:tgtEl>
                                        <p:attrNameLst>
                                          <p:attrName>style.visibility</p:attrName>
                                        </p:attrNameLst>
                                      </p:cBhvr>
                                      <p:to>
                                        <p:strVal val="visible"/>
                                      </p:to>
                                    </p:set>
                                  </p:childTnLst>
                                </p:cTn>
                              </p:par>
                            </p:childTnLst>
                          </p:cTn>
                        </p:par>
                      </p:childTnLst>
                    </p:cTn>
                  </p:par>
                  <p:par>
                    <p:cTn id="161" fill="hold">
                      <p:stCondLst>
                        <p:cond delay="indefinite"/>
                      </p:stCondLst>
                      <p:childTnLst>
                        <p:par>
                          <p:cTn id="162" fill="hold">
                            <p:stCondLst>
                              <p:cond delay="0"/>
                            </p:stCondLst>
                            <p:childTnLst>
                              <p:par>
                                <p:cTn id="163" presetID="1" presetClass="entr" presetSubtype="0" fill="hold" nodeType="clickEffect">
                                  <p:stCondLst>
                                    <p:cond delay="0"/>
                                  </p:stCondLst>
                                  <p:childTnLst>
                                    <p:set>
                                      <p:cBhvr>
                                        <p:cTn id="164" dur="1" fill="hold">
                                          <p:stCondLst>
                                            <p:cond delay="0"/>
                                          </p:stCondLst>
                                        </p:cTn>
                                        <p:tgtEl>
                                          <p:spTgt spid="164"/>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69"/>
                                        </p:tgtEl>
                                        <p:attrNameLst>
                                          <p:attrName>style.visibility</p:attrName>
                                        </p:attrNameLst>
                                      </p:cBhvr>
                                      <p:to>
                                        <p:strVal val="visible"/>
                                      </p:to>
                                    </p:set>
                                  </p:childTnLst>
                                </p:cTn>
                              </p:par>
                              <p:par>
                                <p:cTn id="167" presetID="1" presetClass="exit" presetSubtype="0" fill="hold" nodeType="withEffect">
                                  <p:stCondLst>
                                    <p:cond delay="0"/>
                                  </p:stCondLst>
                                  <p:childTnLst>
                                    <p:set>
                                      <p:cBhvr>
                                        <p:cTn id="168" dur="1" fill="hold">
                                          <p:stCondLst>
                                            <p:cond delay="0"/>
                                          </p:stCondLst>
                                        </p:cTn>
                                        <p:tgtEl>
                                          <p:spTgt spid="72"/>
                                        </p:tgtEl>
                                        <p:attrNameLst>
                                          <p:attrName>style.visibility</p:attrName>
                                        </p:attrNameLst>
                                      </p:cBhvr>
                                      <p:to>
                                        <p:strVal val="hidden"/>
                                      </p:to>
                                    </p:set>
                                  </p:childTnLst>
                                </p:cTn>
                              </p:par>
                            </p:childTnLst>
                          </p:cTn>
                        </p:par>
                      </p:childTnLst>
                    </p:cTn>
                  </p:par>
                  <p:par>
                    <p:cTn id="169" fill="hold">
                      <p:stCondLst>
                        <p:cond delay="indefinite"/>
                      </p:stCondLst>
                      <p:childTnLst>
                        <p:par>
                          <p:cTn id="170" fill="hold">
                            <p:stCondLst>
                              <p:cond delay="0"/>
                            </p:stCondLst>
                            <p:childTnLst>
                              <p:par>
                                <p:cTn id="171" presetID="63" presetClass="path" presetSubtype="0" fill="hold" nodeType="clickEffect">
                                  <p:stCondLst>
                                    <p:cond delay="0"/>
                                  </p:stCondLst>
                                  <p:childTnLst>
                                    <p:animMotion origin="layout" path="M -1.94444E-6 -4.44444E-6 L 0.47448 -4.44444E-6 " pathEditMode="relative" rAng="0" ptsTypes="AA">
                                      <p:cBhvr>
                                        <p:cTn id="172" dur="500" fill="hold"/>
                                        <p:tgtEl>
                                          <p:spTgt spid="67"/>
                                        </p:tgtEl>
                                        <p:attrNameLst>
                                          <p:attrName>ppt_x</p:attrName>
                                          <p:attrName>ppt_y</p:attrName>
                                        </p:attrNameLst>
                                      </p:cBhvr>
                                      <p:rCtr x="23733" y="0"/>
                                    </p:animMotion>
                                  </p:childTnLst>
                                </p:cTn>
                              </p:par>
                              <p:par>
                                <p:cTn id="173" presetID="63" presetClass="path" presetSubtype="0" fill="hold" nodeType="withEffect">
                                  <p:stCondLst>
                                    <p:cond delay="0"/>
                                  </p:stCondLst>
                                  <p:childTnLst>
                                    <p:animMotion origin="layout" path="M -5.55556E-7 -1.85185E-6 L 0.4757 -0.00208 " pathEditMode="relative" rAng="0" ptsTypes="AA">
                                      <p:cBhvr>
                                        <p:cTn id="174" dur="500" fill="hold"/>
                                        <p:tgtEl>
                                          <p:spTgt spid="72"/>
                                        </p:tgtEl>
                                        <p:attrNameLst>
                                          <p:attrName>ppt_x</p:attrName>
                                          <p:attrName>ppt_y</p:attrName>
                                        </p:attrNameLst>
                                      </p:cBhvr>
                                      <p:rCtr x="23785" y="-116"/>
                                    </p:animMotion>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72"/>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35" presetClass="emph" presetSubtype="0" repeatCount="10000" fill="hold" nodeType="clickEffect">
                                  <p:stCondLst>
                                    <p:cond delay="0"/>
                                  </p:stCondLst>
                                  <p:childTnLst>
                                    <p:anim calcmode="discrete" valueType="str">
                                      <p:cBhvr>
                                        <p:cTn id="182" dur="500" fill="hold"/>
                                        <p:tgtEl>
                                          <p:spTgt spid="72"/>
                                        </p:tgtEl>
                                        <p:attrNameLst>
                                          <p:attrName>style.visibility</p:attrName>
                                        </p:attrNameLst>
                                      </p:cBhvr>
                                      <p:tavLst>
                                        <p:tav tm="0">
                                          <p:val>
                                            <p:strVal val="hidden"/>
                                          </p:val>
                                        </p:tav>
                                        <p:tav tm="50000">
                                          <p:val>
                                            <p:strVal val="visible"/>
                                          </p:val>
                                        </p:tav>
                                      </p:tavLst>
                                    </p:anim>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165"/>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2" presetClass="exit" presetSubtype="8" fill="hold" nodeType="clickEffect">
                                  <p:stCondLst>
                                    <p:cond delay="0"/>
                                  </p:stCondLst>
                                  <p:childTnLst>
                                    <p:anim calcmode="lin" valueType="num">
                                      <p:cBhvr additive="base">
                                        <p:cTn id="190" dur="500"/>
                                        <p:tgtEl>
                                          <p:spTgt spid="67"/>
                                        </p:tgtEl>
                                        <p:attrNameLst>
                                          <p:attrName>ppt_x</p:attrName>
                                        </p:attrNameLst>
                                      </p:cBhvr>
                                      <p:tavLst>
                                        <p:tav tm="0">
                                          <p:val>
                                            <p:strVal val="ppt_x"/>
                                          </p:val>
                                        </p:tav>
                                        <p:tav tm="100000">
                                          <p:val>
                                            <p:strVal val="0-ppt_w/2"/>
                                          </p:val>
                                        </p:tav>
                                      </p:tavLst>
                                    </p:anim>
                                    <p:anim calcmode="lin" valueType="num">
                                      <p:cBhvr additive="base">
                                        <p:cTn id="191" dur="500"/>
                                        <p:tgtEl>
                                          <p:spTgt spid="67"/>
                                        </p:tgtEl>
                                        <p:attrNameLst>
                                          <p:attrName>ppt_y</p:attrName>
                                        </p:attrNameLst>
                                      </p:cBhvr>
                                      <p:tavLst>
                                        <p:tav tm="0">
                                          <p:val>
                                            <p:strVal val="ppt_y"/>
                                          </p:val>
                                        </p:tav>
                                        <p:tav tm="100000">
                                          <p:val>
                                            <p:strVal val="ppt_y"/>
                                          </p:val>
                                        </p:tav>
                                      </p:tavLst>
                                    </p:anim>
                                    <p:set>
                                      <p:cBhvr>
                                        <p:cTn id="192" dur="1" fill="hold">
                                          <p:stCondLst>
                                            <p:cond delay="499"/>
                                          </p:stCondLst>
                                        </p:cTn>
                                        <p:tgtEl>
                                          <p:spTgt spid="67"/>
                                        </p:tgtEl>
                                        <p:attrNameLst>
                                          <p:attrName>style.visibility</p:attrName>
                                        </p:attrNameLst>
                                      </p:cBhvr>
                                      <p:to>
                                        <p:strVal val="hidden"/>
                                      </p:to>
                                    </p:set>
                                  </p:childTnLst>
                                </p:cTn>
                              </p:par>
                              <p:par>
                                <p:cTn id="193" presetID="2" presetClass="exit" presetSubtype="8" fill="hold" nodeType="withEffect">
                                  <p:stCondLst>
                                    <p:cond delay="0"/>
                                  </p:stCondLst>
                                  <p:childTnLst>
                                    <p:anim calcmode="lin" valueType="num">
                                      <p:cBhvr additive="base">
                                        <p:cTn id="194" dur="400"/>
                                        <p:tgtEl>
                                          <p:spTgt spid="72"/>
                                        </p:tgtEl>
                                        <p:attrNameLst>
                                          <p:attrName>ppt_x</p:attrName>
                                        </p:attrNameLst>
                                      </p:cBhvr>
                                      <p:tavLst>
                                        <p:tav tm="0">
                                          <p:val>
                                            <p:strVal val="ppt_x"/>
                                          </p:val>
                                        </p:tav>
                                        <p:tav tm="100000">
                                          <p:val>
                                            <p:strVal val="0-ppt_w/2"/>
                                          </p:val>
                                        </p:tav>
                                      </p:tavLst>
                                    </p:anim>
                                    <p:anim calcmode="lin" valueType="num">
                                      <p:cBhvr additive="base">
                                        <p:cTn id="195" dur="400"/>
                                        <p:tgtEl>
                                          <p:spTgt spid="72"/>
                                        </p:tgtEl>
                                        <p:attrNameLst>
                                          <p:attrName>ppt_y</p:attrName>
                                        </p:attrNameLst>
                                      </p:cBhvr>
                                      <p:tavLst>
                                        <p:tav tm="0">
                                          <p:val>
                                            <p:strVal val="ppt_y"/>
                                          </p:val>
                                        </p:tav>
                                        <p:tav tm="100000">
                                          <p:val>
                                            <p:strVal val="ppt_y"/>
                                          </p:val>
                                        </p:tav>
                                      </p:tavLst>
                                    </p:anim>
                                    <p:set>
                                      <p:cBhvr>
                                        <p:cTn id="196" dur="1" fill="hold">
                                          <p:stCondLst>
                                            <p:cond delay="399"/>
                                          </p:stCondLst>
                                        </p:cTn>
                                        <p:tgtEl>
                                          <p:spTgt spid="72"/>
                                        </p:tgtEl>
                                        <p:attrNameLst>
                                          <p:attrName>style.visibility</p:attrName>
                                        </p:attrNameLst>
                                      </p:cBhvr>
                                      <p:to>
                                        <p:strVal val="hidden"/>
                                      </p:to>
                                    </p:se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nodeType="clickEffect">
                                  <p:stCondLst>
                                    <p:cond delay="0"/>
                                  </p:stCondLst>
                                  <p:childTnLst>
                                    <p:set>
                                      <p:cBhvr>
                                        <p:cTn id="200" dur="1" fill="hold">
                                          <p:stCondLst>
                                            <p:cond delay="0"/>
                                          </p:stCondLst>
                                        </p:cTn>
                                        <p:tgtEl>
                                          <p:spTgt spid="138"/>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173"/>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nodeType="clickEffect">
                                  <p:stCondLst>
                                    <p:cond delay="0"/>
                                  </p:stCondLst>
                                  <p:childTnLst>
                                    <p:set>
                                      <p:cBhvr>
                                        <p:cTn id="206" dur="1" fill="hold">
                                          <p:stCondLst>
                                            <p:cond delay="0"/>
                                          </p:stCondLst>
                                        </p:cTn>
                                        <p:tgtEl>
                                          <p:spTgt spid="139"/>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nodeType="clickEffect">
                                  <p:stCondLst>
                                    <p:cond delay="0"/>
                                  </p:stCondLst>
                                  <p:childTnLst>
                                    <p:set>
                                      <p:cBhvr>
                                        <p:cTn id="210" dur="1" fill="hold">
                                          <p:stCondLst>
                                            <p:cond delay="0"/>
                                          </p:stCondLst>
                                        </p:cTn>
                                        <p:tgtEl>
                                          <p:spTgt spid="143"/>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142"/>
                                        </p:tgtEl>
                                        <p:attrNameLst>
                                          <p:attrName>style.visibility</p:attrName>
                                        </p:attrNameLst>
                                      </p:cBhvr>
                                      <p:to>
                                        <p:strVal val="visible"/>
                                      </p:to>
                                    </p:se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nodeType="clickEffect">
                                  <p:stCondLst>
                                    <p:cond delay="0"/>
                                  </p:stCondLst>
                                  <p:childTnLst>
                                    <p:set>
                                      <p:cBhvr>
                                        <p:cTn id="216" dur="1" fill="hold">
                                          <p:stCondLst>
                                            <p:cond delay="0"/>
                                          </p:stCondLst>
                                        </p:cTn>
                                        <p:tgtEl>
                                          <p:spTgt spid="174"/>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175"/>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nodeType="clickEffect">
                                  <p:stCondLst>
                                    <p:cond delay="0"/>
                                  </p:stCondLst>
                                  <p:childTnLst>
                                    <p:set>
                                      <p:cBhvr>
                                        <p:cTn id="222" dur="1" fill="hold">
                                          <p:stCondLst>
                                            <p:cond delay="0"/>
                                          </p:stCondLst>
                                        </p:cTn>
                                        <p:tgtEl>
                                          <p:spTgt spid="140"/>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148"/>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grpId="0" nodeType="clickEffect">
                                  <p:stCondLst>
                                    <p:cond delay="0"/>
                                  </p:stCondLst>
                                  <p:childTnLst>
                                    <p:set>
                                      <p:cBhvr>
                                        <p:cTn id="230" dur="1" fill="hold">
                                          <p:stCondLst>
                                            <p:cond delay="0"/>
                                          </p:stCondLst>
                                        </p:cTn>
                                        <p:tgtEl>
                                          <p:spTgt spid="144"/>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grpId="0" nodeType="clickEffect">
                                  <p:stCondLst>
                                    <p:cond delay="0"/>
                                  </p:stCondLst>
                                  <p:childTnLst>
                                    <p:set>
                                      <p:cBhvr>
                                        <p:cTn id="234" dur="1" fill="hold">
                                          <p:stCondLst>
                                            <p:cond delay="0"/>
                                          </p:stCondLst>
                                        </p:cTn>
                                        <p:tgtEl>
                                          <p:spTgt spid="145"/>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176"/>
                                        </p:tgtEl>
                                        <p:attrNameLst>
                                          <p:attrName>style.visibility</p:attrName>
                                        </p:attrNameLst>
                                      </p:cBhvr>
                                      <p:to>
                                        <p:strVal val="visible"/>
                                      </p:to>
                                    </p:set>
                                  </p:childTnLst>
                                </p:cTn>
                              </p:par>
                            </p:childTnLst>
                          </p:cTn>
                        </p:par>
                      </p:childTnLst>
                    </p:cTn>
                  </p:par>
                  <p:par>
                    <p:cTn id="237" fill="hold">
                      <p:stCondLst>
                        <p:cond delay="indefinite"/>
                      </p:stCondLst>
                      <p:childTnLst>
                        <p:par>
                          <p:cTn id="238" fill="hold">
                            <p:stCondLst>
                              <p:cond delay="0"/>
                            </p:stCondLst>
                            <p:childTnLst>
                              <p:par>
                                <p:cTn id="239" presetID="1" presetClass="entr" presetSubtype="0" fill="hold" nodeType="clickEffect">
                                  <p:stCondLst>
                                    <p:cond delay="0"/>
                                  </p:stCondLst>
                                  <p:childTnLst>
                                    <p:set>
                                      <p:cBhvr>
                                        <p:cTn id="240" dur="1" fill="hold">
                                          <p:stCondLst>
                                            <p:cond delay="0"/>
                                          </p:stCondLst>
                                        </p:cTn>
                                        <p:tgtEl>
                                          <p:spTgt spid="146"/>
                                        </p:tgtEl>
                                        <p:attrNameLst>
                                          <p:attrName>style.visibility</p:attrName>
                                        </p:attrNameLst>
                                      </p:cBhvr>
                                      <p:to>
                                        <p:strVal val="visible"/>
                                      </p:to>
                                    </p:set>
                                  </p:childTnLst>
                                </p:cTn>
                              </p:par>
                            </p:childTnLst>
                          </p:cTn>
                        </p:par>
                      </p:childTnLst>
                    </p:cTn>
                  </p:par>
                  <p:par>
                    <p:cTn id="241" fill="hold">
                      <p:stCondLst>
                        <p:cond delay="indefinite"/>
                      </p:stCondLst>
                      <p:childTnLst>
                        <p:par>
                          <p:cTn id="242" fill="hold">
                            <p:stCondLst>
                              <p:cond delay="0"/>
                            </p:stCondLst>
                            <p:childTnLst>
                              <p:par>
                                <p:cTn id="243" presetID="1" presetClass="entr" presetSubtype="0" fill="hold" grpId="0" nodeType="clickEffect">
                                  <p:stCondLst>
                                    <p:cond delay="0"/>
                                  </p:stCondLst>
                                  <p:childTnLst>
                                    <p:set>
                                      <p:cBhvr>
                                        <p:cTn id="244" dur="1" fill="hold">
                                          <p:stCondLst>
                                            <p:cond delay="0"/>
                                          </p:stCondLst>
                                        </p:cTn>
                                        <p:tgtEl>
                                          <p:spTgt spid="147"/>
                                        </p:tgtEl>
                                        <p:attrNameLst>
                                          <p:attrName>style.visibility</p:attrName>
                                        </p:attrNameLst>
                                      </p:cBhvr>
                                      <p:to>
                                        <p:strVal val="visible"/>
                                      </p:to>
                                    </p:set>
                                  </p:childTnLst>
                                </p:cTn>
                              </p:par>
                            </p:childTnLst>
                          </p:cTn>
                        </p:par>
                      </p:childTnLst>
                    </p:cTn>
                  </p:par>
                  <p:par>
                    <p:cTn id="245" fill="hold">
                      <p:stCondLst>
                        <p:cond delay="indefinite"/>
                      </p:stCondLst>
                      <p:childTnLst>
                        <p:par>
                          <p:cTn id="246" fill="hold">
                            <p:stCondLst>
                              <p:cond delay="0"/>
                            </p:stCondLst>
                            <p:childTnLst>
                              <p:par>
                                <p:cTn id="247" presetID="1" presetClass="entr" presetSubtype="0" fill="hold" grpId="0" nodeType="clickEffect">
                                  <p:stCondLst>
                                    <p:cond delay="0"/>
                                  </p:stCondLst>
                                  <p:childTnLst>
                                    <p:set>
                                      <p:cBhvr>
                                        <p:cTn id="248" dur="1" fill="hold">
                                          <p:stCondLst>
                                            <p:cond delay="0"/>
                                          </p:stCondLst>
                                        </p:cTn>
                                        <p:tgtEl>
                                          <p:spTgt spid="151"/>
                                        </p:tgtEl>
                                        <p:attrNameLst>
                                          <p:attrName>style.visibility</p:attrName>
                                        </p:attrNameLst>
                                      </p:cBhvr>
                                      <p:to>
                                        <p:strVal val="visible"/>
                                      </p:to>
                                    </p:set>
                                  </p:childTnLst>
                                </p:cTn>
                              </p:par>
                            </p:childTnLst>
                          </p:cTn>
                        </p:par>
                      </p:childTnLst>
                    </p:cTn>
                  </p:par>
                  <p:par>
                    <p:cTn id="249" fill="hold">
                      <p:stCondLst>
                        <p:cond delay="indefinite"/>
                      </p:stCondLst>
                      <p:childTnLst>
                        <p:par>
                          <p:cTn id="250" fill="hold">
                            <p:stCondLst>
                              <p:cond delay="0"/>
                            </p:stCondLst>
                            <p:childTnLst>
                              <p:par>
                                <p:cTn id="251" presetID="1" presetClass="entr" presetSubtype="0" fill="hold" nodeType="clickEffect">
                                  <p:stCondLst>
                                    <p:cond delay="0"/>
                                  </p:stCondLst>
                                  <p:childTnLst>
                                    <p:set>
                                      <p:cBhvr>
                                        <p:cTn id="252" dur="1" fill="hold">
                                          <p:stCondLst>
                                            <p:cond delay="0"/>
                                          </p:stCondLst>
                                        </p:cTn>
                                        <p:tgtEl>
                                          <p:spTgt spid="177"/>
                                        </p:tgtEl>
                                        <p:attrNameLst>
                                          <p:attrName>style.visibility</p:attrName>
                                        </p:attrNameLst>
                                      </p:cBhvr>
                                      <p:to>
                                        <p:strVal val="visible"/>
                                      </p:to>
                                    </p:set>
                                  </p:childTnLst>
                                </p:cTn>
                              </p:par>
                              <p:par>
                                <p:cTn id="253" presetID="1" presetClass="entr" presetSubtype="0" fill="hold" grpId="0" nodeType="withEffect">
                                  <p:stCondLst>
                                    <p:cond delay="0"/>
                                  </p:stCondLst>
                                  <p:childTnLst>
                                    <p:set>
                                      <p:cBhvr>
                                        <p:cTn id="254" dur="1" fill="hold">
                                          <p:stCondLst>
                                            <p:cond delay="0"/>
                                          </p:stCondLst>
                                        </p:cTn>
                                        <p:tgtEl>
                                          <p:spTgt spid="178"/>
                                        </p:tgtEl>
                                        <p:attrNameLst>
                                          <p:attrName>style.visibility</p:attrName>
                                        </p:attrNameLst>
                                      </p:cBhvr>
                                      <p:to>
                                        <p:strVal val="visible"/>
                                      </p:to>
                                    </p:set>
                                  </p:childTnLst>
                                </p:cTn>
                              </p:par>
                            </p:childTnLst>
                          </p:cTn>
                        </p:par>
                      </p:childTnLst>
                    </p:cTn>
                  </p:par>
                  <p:par>
                    <p:cTn id="255" fill="hold">
                      <p:stCondLst>
                        <p:cond delay="indefinite"/>
                      </p:stCondLst>
                      <p:childTnLst>
                        <p:par>
                          <p:cTn id="256" fill="hold">
                            <p:stCondLst>
                              <p:cond delay="0"/>
                            </p:stCondLst>
                            <p:childTnLst>
                              <p:par>
                                <p:cTn id="257" presetID="1" presetClass="entr" presetSubtype="0" fill="hold" nodeType="clickEffect">
                                  <p:stCondLst>
                                    <p:cond delay="0"/>
                                  </p:stCondLst>
                                  <p:childTnLst>
                                    <p:set>
                                      <p:cBhvr>
                                        <p:cTn id="258" dur="1" fill="hold">
                                          <p:stCondLst>
                                            <p:cond delay="0"/>
                                          </p:stCondLst>
                                        </p:cTn>
                                        <p:tgtEl>
                                          <p:spTgt spid="150"/>
                                        </p:tgtEl>
                                        <p:attrNameLst>
                                          <p:attrName>style.visibility</p:attrName>
                                        </p:attrNameLst>
                                      </p:cBhvr>
                                      <p:to>
                                        <p:strVal val="visible"/>
                                      </p:to>
                                    </p:set>
                                  </p:childTnLst>
                                </p:cTn>
                              </p:par>
                            </p:childTnLst>
                          </p:cTn>
                        </p:par>
                      </p:childTnLst>
                    </p:cTn>
                  </p:par>
                  <p:par>
                    <p:cTn id="259" fill="hold">
                      <p:stCondLst>
                        <p:cond delay="indefinite"/>
                      </p:stCondLst>
                      <p:childTnLst>
                        <p:par>
                          <p:cTn id="260" fill="hold">
                            <p:stCondLst>
                              <p:cond delay="0"/>
                            </p:stCondLst>
                            <p:childTnLst>
                              <p:par>
                                <p:cTn id="261" presetID="1" presetClass="entr" presetSubtype="0" fill="hold" grpId="0" nodeType="clickEffect">
                                  <p:stCondLst>
                                    <p:cond delay="0"/>
                                  </p:stCondLst>
                                  <p:childTnLst>
                                    <p:set>
                                      <p:cBhvr>
                                        <p:cTn id="262" dur="1" fill="hold">
                                          <p:stCondLst>
                                            <p:cond delay="0"/>
                                          </p:stCondLst>
                                        </p:cTn>
                                        <p:tgtEl>
                                          <p:spTgt spid="152"/>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presetID="1" presetClass="entr" presetSubtype="0" fill="hold" grpId="0" nodeType="clickEffect">
                                  <p:stCondLst>
                                    <p:cond delay="0"/>
                                  </p:stCondLst>
                                  <p:childTnLst>
                                    <p:set>
                                      <p:cBhvr>
                                        <p:cTn id="266" dur="1" fill="hold">
                                          <p:stCondLst>
                                            <p:cond delay="0"/>
                                          </p:stCondLst>
                                        </p:cTn>
                                        <p:tgtEl>
                                          <p:spTgt spid="57"/>
                                        </p:tgtEl>
                                        <p:attrNameLst>
                                          <p:attrName>style.visibility</p:attrName>
                                        </p:attrNameLst>
                                      </p:cBhvr>
                                      <p:to>
                                        <p:strVal val="visible"/>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4" grpId="0"/>
      <p:bldP spid="105" grpId="0"/>
      <p:bldP spid="116" grpId="0"/>
      <p:bldP spid="124" grpId="0"/>
      <p:bldP spid="125" grpId="0" animBg="1"/>
      <p:bldP spid="127" grpId="0"/>
      <p:bldP spid="141" grpId="0"/>
      <p:bldP spid="142" grpId="0"/>
      <p:bldP spid="144" grpId="0"/>
      <p:bldP spid="145" grpId="0"/>
      <p:bldP spid="147" grpId="0"/>
      <p:bldP spid="148" grpId="0"/>
      <p:bldP spid="149" grpId="0"/>
      <p:bldP spid="151" grpId="0"/>
      <p:bldP spid="152" grpId="0"/>
      <p:bldP spid="153" grpId="0"/>
      <p:bldP spid="156" grpId="0"/>
      <p:bldP spid="157" grpId="0"/>
      <p:bldP spid="158" grpId="0"/>
      <p:bldP spid="159" grpId="0"/>
      <p:bldP spid="160" grpId="0" animBg="1"/>
      <p:bldP spid="162" grpId="0" animBg="1"/>
      <p:bldP spid="163" grpId="0" animBg="1"/>
      <p:bldP spid="169" grpId="0" animBg="1"/>
      <p:bldP spid="173" grpId="0" animBg="1"/>
      <p:bldP spid="175" grpId="0" animBg="1"/>
      <p:bldP spid="176" grpId="0" animBg="1"/>
      <p:bldP spid="178" grpId="0" animBg="1"/>
      <p:bldP spid="179" grpId="0" animBg="1"/>
      <p:bldP spid="52" grpId="0" animBg="1"/>
      <p:bldP spid="2" grpId="0" animBg="1"/>
      <p:bldP spid="54" grpId="0" animBg="1"/>
      <p:bldP spid="55" grpId="0" animBg="1"/>
      <p:bldP spid="56" grpId="0" animBg="1"/>
      <p:bldP spid="57" grpId="0" animBg="1"/>
      <p:bldP spid="58" grpId="0" animBg="1"/>
      <p:bldP spid="68" grpId="0" animBg="1"/>
      <p:bldP spid="68" grpId="1" animBg="1"/>
      <p:bldP spid="86" grpId="0" animBg="1"/>
      <p:bldP spid="86" grpId="1" animBg="1"/>
      <p:bldP spid="86" grpId="2" animBg="1"/>
    </p:bldLst>
  </p:timing>
</p:sld>
</file>

<file path=ppt/theme/theme1.xml><?xml version="1.0" encoding="utf-8"?>
<a:theme xmlns:a="http://schemas.openxmlformats.org/drawingml/2006/main" name="1_新しいﾌﾟﾚｾﾞﾝﾃｰｼｮﾝ">
  <a:themeElements>
    <a:clrScheme name="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ﾌﾟﾚｾﾞﾝﾃｰｼｮﾝ">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1" lang="ja-JP" altLang="en-US" sz="2800" b="0" i="1" u="none" strike="noStrike" cap="none" normalizeH="0" baseline="0" smtClean="0">
            <a:ln>
              <a:noFill/>
            </a:ln>
            <a:solidFill>
              <a:schemeClr val="tx1"/>
            </a:solidFill>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28575" cap="flat" cmpd="sng" algn="ctr">
          <a:solidFill>
            <a:srgbClr val="000000"/>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1" lang="ja-JP" altLang="en-US" sz="2800" b="0" i="1" u="none" strike="noStrike" cap="none" normalizeH="0" baseline="0" smtClean="0">
            <a:ln>
              <a:noFill/>
            </a:ln>
            <a:solidFill>
              <a:schemeClr val="tx1"/>
            </a:solidFill>
            <a:effectLst/>
            <a:latin typeface="Times New Roman" pitchFamily="18" charset="0"/>
            <a:ea typeface="ＭＳ Ｐゴシック" charset="-128"/>
          </a:defRPr>
        </a:defPPr>
      </a:lstStyle>
    </a:lnDef>
  </a:objectDefaults>
  <a:extraClrSchemeLst>
    <a:extraClrScheme>
      <a:clrScheme name="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ﾌﾟﾚｾﾞﾝﾃｰｼｮﾝ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新しいﾌﾟﾚｾﾞﾝﾃｰｼｮﾝ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ﾌﾟﾚｾﾞﾝﾃｰｼｮﾝ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ﾌﾟﾚｾﾞﾝﾃｰｼｮﾝ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ﾌﾟﾚｾﾞﾝﾃｰｼｮﾝ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新しいﾌﾟﾚｾﾞﾝﾃｰｼｮﾝ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新しいﾌﾟﾚｾﾞﾝﾃｰｼｮﾝ">
  <a:themeElements>
    <a:clrScheme name="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新しいﾌﾟﾚｾﾞﾝﾃｰｼｮﾝ">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1" lang="ja-JP" altLang="en-US" sz="2800" b="0" i="1" u="none" strike="noStrike" cap="none" normalizeH="0" baseline="0" smtClean="0">
            <a:ln>
              <a:noFill/>
            </a:ln>
            <a:solidFill>
              <a:schemeClr val="tx1"/>
            </a:solidFill>
            <a:effectLst/>
            <a:latin typeface="Times New Roman" pitchFamily="18" charset="0"/>
            <a:ea typeface="ＭＳ Ｐゴシック" charset="-128"/>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triangl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1" lang="ja-JP" altLang="en-US" sz="2800" b="0" i="1" u="none" strike="noStrike" cap="none" normalizeH="0" baseline="0" smtClean="0">
            <a:ln>
              <a:noFill/>
            </a:ln>
            <a:solidFill>
              <a:schemeClr val="tx1"/>
            </a:solidFill>
            <a:effectLst/>
            <a:latin typeface="Times New Roman" pitchFamily="18" charset="0"/>
            <a:ea typeface="ＭＳ Ｐゴシック" charset="-128"/>
          </a:defRPr>
        </a:defPPr>
      </a:lstStyle>
    </a:lnDef>
  </a:objectDefaults>
  <a:extraClrSchemeLst>
    <a:extraClrScheme>
      <a:clrScheme name="新しいﾌﾟﾚｾﾞﾝﾃｰｼｮﾝ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新しいﾌﾟﾚｾﾞﾝﾃｰｼｮﾝ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新しいﾌﾟﾚｾﾞﾝﾃｰｼｮﾝ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新しいﾌﾟﾚｾﾞﾝﾃｰｼｮﾝ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新しいﾌﾟﾚｾﾞﾝﾃｰｼｮﾝ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新しいﾌﾟﾚｾﾞﾝﾃｰｼｮﾝ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新しいﾌﾟﾚｾﾞﾝﾃｰｼｮﾝ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Office\Template\新しいﾌﾟﾚｾﾞﾝﾃｰｼｮﾝ.pot</Template>
  <TotalTime>129274</TotalTime>
  <Words>2258</Words>
  <Application>Microsoft Office PowerPoint</Application>
  <PresentationFormat>画面に合わせる (4:3)</PresentationFormat>
  <Paragraphs>387</Paragraphs>
  <Slides>26</Slides>
  <Notes>3</Notes>
  <HiddenSlides>0</HiddenSlides>
  <MMClips>2</MMClips>
  <ScaleCrop>false</ScaleCrop>
  <HeadingPairs>
    <vt:vector size="10" baseType="variant">
      <vt:variant>
        <vt:lpstr>使用されているフォント</vt:lpstr>
      </vt:variant>
      <vt:variant>
        <vt:i4>6</vt:i4>
      </vt:variant>
      <vt:variant>
        <vt:lpstr>テーマ</vt:lpstr>
      </vt:variant>
      <vt:variant>
        <vt:i4>2</vt:i4>
      </vt:variant>
      <vt:variant>
        <vt:lpstr>埋め込まれた OLE サーバー</vt:lpstr>
      </vt:variant>
      <vt:variant>
        <vt:i4>2</vt:i4>
      </vt:variant>
      <vt:variant>
        <vt:lpstr>スライド タイトル</vt:lpstr>
      </vt:variant>
      <vt:variant>
        <vt:i4>26</vt:i4>
      </vt:variant>
      <vt:variant>
        <vt:lpstr>目的別スライド ショー</vt:lpstr>
      </vt:variant>
      <vt:variant>
        <vt:i4>15</vt:i4>
      </vt:variant>
    </vt:vector>
  </HeadingPairs>
  <TitlesOfParts>
    <vt:vector size="51" baseType="lpstr">
      <vt:lpstr>ＭＳ Ｐゴシック</vt:lpstr>
      <vt:lpstr>ＭＳ ゴシック</vt:lpstr>
      <vt:lpstr>Bookman Old Style</vt:lpstr>
      <vt:lpstr>Century</vt:lpstr>
      <vt:lpstr>Symbol</vt:lpstr>
      <vt:lpstr>Times New Roman</vt:lpstr>
      <vt:lpstr>1_新しいﾌﾟﾚｾﾞﾝﾃｰｼｮﾝ</vt:lpstr>
      <vt:lpstr>2_新しいﾌﾟﾚｾﾞﾝﾃｰｼｮﾝ</vt:lpstr>
      <vt:lpstr>Equation</vt:lpstr>
      <vt:lpstr>数式</vt:lpstr>
      <vt:lpstr>基礎物理学Ⅰ／＜4＞第4回 流体中落下</vt:lpstr>
      <vt:lpstr>第3回課題解答</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課題演習</vt:lpstr>
      <vt:lpstr>PowerPoint プレゼンテーション</vt:lpstr>
      <vt:lpstr>PowerPoint プレゼンテーション</vt:lpstr>
      <vt:lpstr>目的別スライド ショー1</vt:lpstr>
      <vt:lpstr>加速度</vt:lpstr>
      <vt:lpstr>等加速度運動</vt:lpstr>
      <vt:lpstr>t 消去公式</vt:lpstr>
      <vt:lpstr>最高点落下点</vt:lpstr>
      <vt:lpstr>要点</vt:lpstr>
      <vt:lpstr>x=∫vdt</vt:lpstr>
      <vt:lpstr>v=∫adx</vt:lpstr>
      <vt:lpstr>自由落下</vt:lpstr>
      <vt:lpstr>グラフ</vt:lpstr>
      <vt:lpstr>放物運動</vt:lpstr>
      <vt:lpstr>速度とグラフ</vt:lpstr>
      <vt:lpstr>速度とグラフ2</vt:lpstr>
      <vt:lpstr>加速度とグラフ</vt:lpstr>
      <vt:lpstr>加速度とグラフ2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第3章　静磁場</dc:title>
  <dc:creator>akama</dc:creator>
  <cp:lastModifiedBy>akama keiichi</cp:lastModifiedBy>
  <cp:revision>1443</cp:revision>
  <cp:lastPrinted>2002-01-30T02:01:24Z</cp:lastPrinted>
  <dcterms:created xsi:type="dcterms:W3CDTF">2001-12-01T11:59:04Z</dcterms:created>
  <dcterms:modified xsi:type="dcterms:W3CDTF">2020-05-13T11:24:17Z</dcterms:modified>
</cp:coreProperties>
</file>